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61" r:id="rId5"/>
    <p:sldMasterId id="2147483768" r:id="rId6"/>
  </p:sldMasterIdLst>
  <p:notesMasterIdLst>
    <p:notesMasterId r:id="rId30"/>
  </p:notesMasterIdLst>
  <p:handoutMasterIdLst>
    <p:handoutMasterId r:id="rId31"/>
  </p:handoutMasterIdLst>
  <p:sldIdLst>
    <p:sldId id="2147376796" r:id="rId7"/>
    <p:sldId id="323" r:id="rId8"/>
    <p:sldId id="260" r:id="rId9"/>
    <p:sldId id="2147376792" r:id="rId10"/>
    <p:sldId id="2147376821" r:id="rId11"/>
    <p:sldId id="2147376820" r:id="rId12"/>
    <p:sldId id="2147376448" r:id="rId13"/>
    <p:sldId id="2147376819" r:id="rId14"/>
    <p:sldId id="2147376795" r:id="rId15"/>
    <p:sldId id="2147376794" r:id="rId16"/>
    <p:sldId id="2147376798" r:id="rId17"/>
    <p:sldId id="2147376799" r:id="rId18"/>
    <p:sldId id="2147376806" r:id="rId19"/>
    <p:sldId id="2147376805" r:id="rId20"/>
    <p:sldId id="2147376804" r:id="rId21"/>
    <p:sldId id="2147376807" r:id="rId22"/>
    <p:sldId id="2147376803" r:id="rId23"/>
    <p:sldId id="2147376808" r:id="rId24"/>
    <p:sldId id="2147376802" r:id="rId25"/>
    <p:sldId id="2147376817" r:id="rId26"/>
    <p:sldId id="2147376809" r:id="rId27"/>
    <p:sldId id="2147376816" r:id="rId28"/>
    <p:sldId id="2147376787" r:id="rId29"/>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D5D73D-48B1-5FF8-B0BC-3E343DE88C36}" name="Geist, Sabrina" initials="GS" userId="S::sabrina.geist@iml.fraunhofer.de::4b2c7a79-11b8-405c-9cfe-8c06dd78729d" providerId="AD"/>
  <p188:author id="{C23B0855-1267-CD91-2AF3-73451FCBDA1D}" name="Kalmring, Lisa" initials="KL" userId="S::lisa.kalmring@iml.fraunhofer.de::1d7d6f83-48b7-499b-89d6-3784049b928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Uhing, Karsten" initials="UK" lastIdx="3" clrIdx="0">
    <p:extLst>
      <p:ext uri="{19B8F6BF-5375-455C-9EA6-DF929625EA0E}">
        <p15:presenceInfo xmlns:p15="http://schemas.microsoft.com/office/powerpoint/2012/main" userId="S-1-5-21-1060284298-861567501-682003330-2561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3C13D"/>
    <a:srgbClr val="5D9244"/>
    <a:srgbClr val="316E4A"/>
    <a:srgbClr val="A9A9AA"/>
    <a:srgbClr val="EFEFEF"/>
    <a:srgbClr val="82161B"/>
    <a:srgbClr val="E6E6E6"/>
    <a:srgbClr val="EDEDED"/>
    <a:srgbClr val="D7D7D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0C9109-20A9-4B8B-AB9D-A4FAFE304D09}" v="155" dt="2026-04-19T17:14:29.037"/>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Helle Formatvorlage 1 - Akz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Designformatvorlage 1 - Akz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125E5076-3810-47DD-B79F-674D7AD40C01}" styleName="Dunkle Formatvorlage 1 - Akz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DA37D80-6434-44D0-A028-1B22A696006F}" styleName="Helle Formatvorlage 3 - Akz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Helle Formatvorlage 2 - Akz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D113A9D2-9D6B-4929-AA2D-F23B5EE8CBE7}" styleName="Designformatvorlage 2 - Akz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0660B408-B3CF-4A94-85FC-2B1E0A45F4A2}" styleName="Dunkle Formatvorlage 2 - Akzent 1/Akz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50" d="100"/>
          <a:sy n="50" d="100"/>
        </p:scale>
        <p:origin x="1986" y="6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viewProps" Target="view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commentAuthors" Target="commentAuthors.xml"/><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2.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SMAN Lorenzo" userId="674e6941-cf90-4e18-a30a-7d99424750cc" providerId="ADAL" clId="{1D71F129-DA64-4024-B21E-AEF6EB99E953}"/>
    <pc:docChg chg="undo custSel addSld modSld sldOrd">
      <pc:chgData name="GUSMAN Lorenzo" userId="674e6941-cf90-4e18-a30a-7d99424750cc" providerId="ADAL" clId="{1D71F129-DA64-4024-B21E-AEF6EB99E953}" dt="2026-04-19T17:13:51.228" v="775" actId="790"/>
      <pc:docMkLst>
        <pc:docMk/>
      </pc:docMkLst>
      <pc:sldChg chg="modSp mod modAnim">
        <pc:chgData name="GUSMAN Lorenzo" userId="674e6941-cf90-4e18-a30a-7d99424750cc" providerId="ADAL" clId="{1D71F129-DA64-4024-B21E-AEF6EB99E953}" dt="2026-04-19T17:11:04.927" v="619"/>
        <pc:sldMkLst>
          <pc:docMk/>
          <pc:sldMk cId="2156033313" sldId="260"/>
        </pc:sldMkLst>
        <pc:spChg chg="mod">
          <ac:chgData name="GUSMAN Lorenzo" userId="674e6941-cf90-4e18-a30a-7d99424750cc" providerId="ADAL" clId="{1D71F129-DA64-4024-B21E-AEF6EB99E953}" dt="2026-04-19T17:10:36.006" v="617" actId="1036"/>
          <ac:spMkLst>
            <pc:docMk/>
            <pc:sldMk cId="2156033313" sldId="260"/>
            <ac:spMk id="114" creationId="{00000000-0000-0000-0000-000000000000}"/>
          </ac:spMkLst>
        </pc:spChg>
        <pc:picChg chg="mod">
          <ac:chgData name="GUSMAN Lorenzo" userId="674e6941-cf90-4e18-a30a-7d99424750cc" providerId="ADAL" clId="{1D71F129-DA64-4024-B21E-AEF6EB99E953}" dt="2026-04-19T17:10:29.104" v="595" actId="1076"/>
          <ac:picMkLst>
            <pc:docMk/>
            <pc:sldMk cId="2156033313" sldId="260"/>
            <ac:picMk id="33" creationId="{00000000-0000-0000-0000-000000000000}"/>
          </ac:picMkLst>
        </pc:picChg>
      </pc:sldChg>
      <pc:sldChg chg="addSp modSp mod ord">
        <pc:chgData name="GUSMAN Lorenzo" userId="674e6941-cf90-4e18-a30a-7d99424750cc" providerId="ADAL" clId="{1D71F129-DA64-4024-B21E-AEF6EB99E953}" dt="2026-04-19T17:13:51.228" v="775" actId="790"/>
        <pc:sldMkLst>
          <pc:docMk/>
          <pc:sldMk cId="3101962096" sldId="2147376448"/>
        </pc:sldMkLst>
        <pc:spChg chg="add mod">
          <ac:chgData name="GUSMAN Lorenzo" userId="674e6941-cf90-4e18-a30a-7d99424750cc" providerId="ADAL" clId="{1D71F129-DA64-4024-B21E-AEF6EB99E953}" dt="2026-04-19T17:13:27.623" v="774" actId="20577"/>
          <ac:spMkLst>
            <pc:docMk/>
            <pc:sldMk cId="3101962096" sldId="2147376448"/>
            <ac:spMk id="3" creationId="{4A3459CA-C97A-9D24-3727-DDAFAF56B6F2}"/>
          </ac:spMkLst>
        </pc:spChg>
        <pc:spChg chg="mod">
          <ac:chgData name="GUSMAN Lorenzo" userId="674e6941-cf90-4e18-a30a-7d99424750cc" providerId="ADAL" clId="{1D71F129-DA64-4024-B21E-AEF6EB99E953}" dt="2026-04-19T16:36:46.323" v="51" actId="20577"/>
          <ac:spMkLst>
            <pc:docMk/>
            <pc:sldMk cId="3101962096" sldId="2147376448"/>
            <ac:spMk id="4" creationId="{60CC6762-14C3-0204-CBB6-80A8CFB40E4D}"/>
          </ac:spMkLst>
        </pc:spChg>
        <pc:spChg chg="mod">
          <ac:chgData name="GUSMAN Lorenzo" userId="674e6941-cf90-4e18-a30a-7d99424750cc" providerId="ADAL" clId="{1D71F129-DA64-4024-B21E-AEF6EB99E953}" dt="2026-04-19T17:13:51.228" v="775" actId="790"/>
          <ac:spMkLst>
            <pc:docMk/>
            <pc:sldMk cId="3101962096" sldId="2147376448"/>
            <ac:spMk id="7" creationId="{C348D3ED-50CD-448A-BD45-450B093A7112}"/>
          </ac:spMkLst>
        </pc:spChg>
      </pc:sldChg>
      <pc:sldChg chg="addSp delSp modSp mod">
        <pc:chgData name="GUSMAN Lorenzo" userId="674e6941-cf90-4e18-a30a-7d99424750cc" providerId="ADAL" clId="{1D71F129-DA64-4024-B21E-AEF6EB99E953}" dt="2026-04-19T17:07:02.990" v="556" actId="1038"/>
        <pc:sldMkLst>
          <pc:docMk/>
          <pc:sldMk cId="3834329543" sldId="2147376792"/>
        </pc:sldMkLst>
        <pc:spChg chg="mod">
          <ac:chgData name="GUSMAN Lorenzo" userId="674e6941-cf90-4e18-a30a-7d99424750cc" providerId="ADAL" clId="{1D71F129-DA64-4024-B21E-AEF6EB99E953}" dt="2026-04-19T17:02:24.844" v="312" actId="14100"/>
          <ac:spMkLst>
            <pc:docMk/>
            <pc:sldMk cId="3834329543" sldId="2147376792"/>
            <ac:spMk id="5" creationId="{2EF7CBA3-5832-1319-BD5C-595169E80B5C}"/>
          </ac:spMkLst>
        </pc:spChg>
        <pc:spChg chg="mod">
          <ac:chgData name="GUSMAN Lorenzo" userId="674e6941-cf90-4e18-a30a-7d99424750cc" providerId="ADAL" clId="{1D71F129-DA64-4024-B21E-AEF6EB99E953}" dt="2026-04-19T16:44:31.217" v="79" actId="20577"/>
          <ac:spMkLst>
            <pc:docMk/>
            <pc:sldMk cId="3834329543" sldId="2147376792"/>
            <ac:spMk id="12" creationId="{3A4A4CEE-1F81-2B57-3715-168A0DBAE0E3}"/>
          </ac:spMkLst>
        </pc:spChg>
        <pc:spChg chg="add mod">
          <ac:chgData name="GUSMAN Lorenzo" userId="674e6941-cf90-4e18-a30a-7d99424750cc" providerId="ADAL" clId="{1D71F129-DA64-4024-B21E-AEF6EB99E953}" dt="2026-04-19T17:03:51.811" v="338" actId="1035"/>
          <ac:spMkLst>
            <pc:docMk/>
            <pc:sldMk cId="3834329543" sldId="2147376792"/>
            <ac:spMk id="17" creationId="{C49BB000-F95C-B4E1-208E-11A152A64F29}"/>
          </ac:spMkLst>
        </pc:spChg>
        <pc:spChg chg="add mod">
          <ac:chgData name="GUSMAN Lorenzo" userId="674e6941-cf90-4e18-a30a-7d99424750cc" providerId="ADAL" clId="{1D71F129-DA64-4024-B21E-AEF6EB99E953}" dt="2026-04-19T17:07:02.990" v="556" actId="1038"/>
          <ac:spMkLst>
            <pc:docMk/>
            <pc:sldMk cId="3834329543" sldId="2147376792"/>
            <ac:spMk id="19" creationId="{00978D2B-352A-C300-217A-FD78856F8E05}"/>
          </ac:spMkLst>
        </pc:spChg>
        <pc:spChg chg="add mod">
          <ac:chgData name="GUSMAN Lorenzo" userId="674e6941-cf90-4e18-a30a-7d99424750cc" providerId="ADAL" clId="{1D71F129-DA64-4024-B21E-AEF6EB99E953}" dt="2026-04-19T17:06:29.548" v="452" actId="20577"/>
          <ac:spMkLst>
            <pc:docMk/>
            <pc:sldMk cId="3834329543" sldId="2147376792"/>
            <ac:spMk id="22" creationId="{E68ABB4F-797E-FF40-8F56-4E3891929371}"/>
          </ac:spMkLst>
        </pc:spChg>
        <pc:spChg chg="add mod">
          <ac:chgData name="GUSMAN Lorenzo" userId="674e6941-cf90-4e18-a30a-7d99424750cc" providerId="ADAL" clId="{1D71F129-DA64-4024-B21E-AEF6EB99E953}" dt="2026-04-19T17:06:51.673" v="551" actId="20577"/>
          <ac:spMkLst>
            <pc:docMk/>
            <pc:sldMk cId="3834329543" sldId="2147376792"/>
            <ac:spMk id="23" creationId="{E68ABB4F-797E-FF40-8F56-4E3891929371}"/>
          </ac:spMkLst>
        </pc:spChg>
        <pc:graphicFrameChg chg="add del mod">
          <ac:chgData name="GUSMAN Lorenzo" userId="674e6941-cf90-4e18-a30a-7d99424750cc" providerId="ADAL" clId="{1D71F129-DA64-4024-B21E-AEF6EB99E953}" dt="2026-04-19T17:00:40.512" v="90" actId="478"/>
          <ac:graphicFrameMkLst>
            <pc:docMk/>
            <pc:sldMk cId="3834329543" sldId="2147376792"/>
            <ac:graphicFrameMk id="3" creationId="{C658911C-B0BA-2BF1-010A-A20BCC9080DC}"/>
          </ac:graphicFrameMkLst>
        </pc:graphicFrameChg>
        <pc:graphicFrameChg chg="add del mod">
          <ac:chgData name="GUSMAN Lorenzo" userId="674e6941-cf90-4e18-a30a-7d99424750cc" providerId="ADAL" clId="{1D71F129-DA64-4024-B21E-AEF6EB99E953}" dt="2026-04-19T17:00:56.219" v="92" actId="478"/>
          <ac:graphicFrameMkLst>
            <pc:docMk/>
            <pc:sldMk cId="3834329543" sldId="2147376792"/>
            <ac:graphicFrameMk id="7" creationId="{0804D48A-B628-D70E-D54F-4E7E49E14600}"/>
          </ac:graphicFrameMkLst>
        </pc:graphicFrameChg>
        <pc:graphicFrameChg chg="mod">
          <ac:chgData name="GUSMAN Lorenzo" userId="674e6941-cf90-4e18-a30a-7d99424750cc" providerId="ADAL" clId="{1D71F129-DA64-4024-B21E-AEF6EB99E953}" dt="2026-04-19T17:02:20.304" v="311" actId="1038"/>
          <ac:graphicFrameMkLst>
            <pc:docMk/>
            <pc:sldMk cId="3834329543" sldId="2147376792"/>
            <ac:graphicFrameMk id="10" creationId="{59F54B4B-0258-503A-7600-078EB71E150C}"/>
          </ac:graphicFrameMkLst>
        </pc:graphicFrameChg>
        <pc:graphicFrameChg chg="mod">
          <ac:chgData name="GUSMAN Lorenzo" userId="674e6941-cf90-4e18-a30a-7d99424750cc" providerId="ADAL" clId="{1D71F129-DA64-4024-B21E-AEF6EB99E953}" dt="2026-04-19T16:42:28.103" v="71" actId="20577"/>
          <ac:graphicFrameMkLst>
            <pc:docMk/>
            <pc:sldMk cId="3834329543" sldId="2147376792"/>
            <ac:graphicFrameMk id="13" creationId="{73DCE063-F24D-FEE7-E883-F3FB4B631D18}"/>
          </ac:graphicFrameMkLst>
        </pc:graphicFrameChg>
      </pc:sldChg>
      <pc:sldChg chg="modSp mod">
        <pc:chgData name="GUSMAN Lorenzo" userId="674e6941-cf90-4e18-a30a-7d99424750cc" providerId="ADAL" clId="{1D71F129-DA64-4024-B21E-AEF6EB99E953}" dt="2026-04-19T16:37:24.215" v="52" actId="108"/>
        <pc:sldMkLst>
          <pc:docMk/>
          <pc:sldMk cId="3998367149" sldId="2147376794"/>
        </pc:sldMkLst>
        <pc:spChg chg="mod">
          <ac:chgData name="GUSMAN Lorenzo" userId="674e6941-cf90-4e18-a30a-7d99424750cc" providerId="ADAL" clId="{1D71F129-DA64-4024-B21E-AEF6EB99E953}" dt="2026-04-19T16:37:24.215" v="52" actId="108"/>
          <ac:spMkLst>
            <pc:docMk/>
            <pc:sldMk cId="3998367149" sldId="2147376794"/>
            <ac:spMk id="4" creationId="{BD3D09BA-BE80-6AC3-F349-0863E8FE784B}"/>
          </ac:spMkLst>
        </pc:spChg>
      </pc:sldChg>
      <pc:sldChg chg="modSp mod">
        <pc:chgData name="GUSMAN Lorenzo" userId="674e6941-cf90-4e18-a30a-7d99424750cc" providerId="ADAL" clId="{1D71F129-DA64-4024-B21E-AEF6EB99E953}" dt="2026-04-19T16:10:58.468" v="25" actId="14100"/>
        <pc:sldMkLst>
          <pc:docMk/>
          <pc:sldMk cId="3561194166" sldId="2147376796"/>
        </pc:sldMkLst>
        <pc:picChg chg="mod modCrop">
          <ac:chgData name="GUSMAN Lorenzo" userId="674e6941-cf90-4e18-a30a-7d99424750cc" providerId="ADAL" clId="{1D71F129-DA64-4024-B21E-AEF6EB99E953}" dt="2026-04-19T16:10:58.468" v="25" actId="14100"/>
          <ac:picMkLst>
            <pc:docMk/>
            <pc:sldMk cId="3561194166" sldId="2147376796"/>
            <ac:picMk id="7" creationId="{E6AB03DF-DF7F-BA06-39C5-7AA2A9229FA6}"/>
          </ac:picMkLst>
        </pc:picChg>
      </pc:sldChg>
      <pc:sldChg chg="modSp mod">
        <pc:chgData name="GUSMAN Lorenzo" userId="674e6941-cf90-4e18-a30a-7d99424750cc" providerId="ADAL" clId="{1D71F129-DA64-4024-B21E-AEF6EB99E953}" dt="2026-04-19T16:38:16.697" v="62" actId="108"/>
        <pc:sldMkLst>
          <pc:docMk/>
          <pc:sldMk cId="1396045168" sldId="2147376798"/>
        </pc:sldMkLst>
        <pc:spChg chg="mod">
          <ac:chgData name="GUSMAN Lorenzo" userId="674e6941-cf90-4e18-a30a-7d99424750cc" providerId="ADAL" clId="{1D71F129-DA64-4024-B21E-AEF6EB99E953}" dt="2026-04-19T16:38:16.697" v="62" actId="108"/>
          <ac:spMkLst>
            <pc:docMk/>
            <pc:sldMk cId="1396045168" sldId="2147376798"/>
            <ac:spMk id="4" creationId="{6C1741DF-BC7F-030B-5AE9-CA3CD9C06F2F}"/>
          </ac:spMkLst>
        </pc:spChg>
      </pc:sldChg>
      <pc:sldChg chg="modSp mod">
        <pc:chgData name="GUSMAN Lorenzo" userId="674e6941-cf90-4e18-a30a-7d99424750cc" providerId="ADAL" clId="{1D71F129-DA64-4024-B21E-AEF6EB99E953}" dt="2026-04-19T16:37:41.932" v="53" actId="108"/>
        <pc:sldMkLst>
          <pc:docMk/>
          <pc:sldMk cId="1721114807" sldId="2147376799"/>
        </pc:sldMkLst>
        <pc:spChg chg="mod">
          <ac:chgData name="GUSMAN Lorenzo" userId="674e6941-cf90-4e18-a30a-7d99424750cc" providerId="ADAL" clId="{1D71F129-DA64-4024-B21E-AEF6EB99E953}" dt="2026-04-19T16:37:41.932" v="53" actId="108"/>
          <ac:spMkLst>
            <pc:docMk/>
            <pc:sldMk cId="1721114807" sldId="2147376799"/>
            <ac:spMk id="2" creationId="{D3B7A18E-B395-BE92-993C-228916C850D1}"/>
          </ac:spMkLst>
        </pc:spChg>
      </pc:sldChg>
      <pc:sldChg chg="modSp mod">
        <pc:chgData name="GUSMAN Lorenzo" userId="674e6941-cf90-4e18-a30a-7d99424750cc" providerId="ADAL" clId="{1D71F129-DA64-4024-B21E-AEF6EB99E953}" dt="2026-04-19T16:38:07.640" v="61" actId="108"/>
        <pc:sldMkLst>
          <pc:docMk/>
          <pc:sldMk cId="1821972381" sldId="2147376802"/>
        </pc:sldMkLst>
        <pc:spChg chg="mod">
          <ac:chgData name="GUSMAN Lorenzo" userId="674e6941-cf90-4e18-a30a-7d99424750cc" providerId="ADAL" clId="{1D71F129-DA64-4024-B21E-AEF6EB99E953}" dt="2026-04-19T16:38:07.640" v="61" actId="108"/>
          <ac:spMkLst>
            <pc:docMk/>
            <pc:sldMk cId="1821972381" sldId="2147376802"/>
            <ac:spMk id="2" creationId="{8C6B0D4E-B850-C4F1-9832-8AC08E8A1B6E}"/>
          </ac:spMkLst>
        </pc:spChg>
      </pc:sldChg>
      <pc:sldChg chg="modSp mod">
        <pc:chgData name="GUSMAN Lorenzo" userId="674e6941-cf90-4e18-a30a-7d99424750cc" providerId="ADAL" clId="{1D71F129-DA64-4024-B21E-AEF6EB99E953}" dt="2026-04-19T16:37:52.424" v="56" actId="108"/>
        <pc:sldMkLst>
          <pc:docMk/>
          <pc:sldMk cId="1064700162" sldId="2147376804"/>
        </pc:sldMkLst>
        <pc:spChg chg="mod">
          <ac:chgData name="GUSMAN Lorenzo" userId="674e6941-cf90-4e18-a30a-7d99424750cc" providerId="ADAL" clId="{1D71F129-DA64-4024-B21E-AEF6EB99E953}" dt="2026-04-19T16:37:52.424" v="56" actId="108"/>
          <ac:spMkLst>
            <pc:docMk/>
            <pc:sldMk cId="1064700162" sldId="2147376804"/>
            <ac:spMk id="2" creationId="{382EEE0F-7889-011C-6AA8-7299418A3F3E}"/>
          </ac:spMkLst>
        </pc:spChg>
      </pc:sldChg>
      <pc:sldChg chg="modSp mod">
        <pc:chgData name="GUSMAN Lorenzo" userId="674e6941-cf90-4e18-a30a-7d99424750cc" providerId="ADAL" clId="{1D71F129-DA64-4024-B21E-AEF6EB99E953}" dt="2026-04-19T16:37:46.224" v="55" actId="108"/>
        <pc:sldMkLst>
          <pc:docMk/>
          <pc:sldMk cId="707285938" sldId="2147376805"/>
        </pc:sldMkLst>
        <pc:spChg chg="mod">
          <ac:chgData name="GUSMAN Lorenzo" userId="674e6941-cf90-4e18-a30a-7d99424750cc" providerId="ADAL" clId="{1D71F129-DA64-4024-B21E-AEF6EB99E953}" dt="2026-04-19T16:37:46.224" v="55" actId="108"/>
          <ac:spMkLst>
            <pc:docMk/>
            <pc:sldMk cId="707285938" sldId="2147376805"/>
            <ac:spMk id="2" creationId="{7CB25916-240C-3B0C-3F5A-9EEA4C4AD3DE}"/>
          </ac:spMkLst>
        </pc:spChg>
      </pc:sldChg>
      <pc:sldChg chg="modSp mod">
        <pc:chgData name="GUSMAN Lorenzo" userId="674e6941-cf90-4e18-a30a-7d99424750cc" providerId="ADAL" clId="{1D71F129-DA64-4024-B21E-AEF6EB99E953}" dt="2026-04-19T16:37:44.115" v="54" actId="108"/>
        <pc:sldMkLst>
          <pc:docMk/>
          <pc:sldMk cId="2653926814" sldId="2147376806"/>
        </pc:sldMkLst>
        <pc:spChg chg="mod">
          <ac:chgData name="GUSMAN Lorenzo" userId="674e6941-cf90-4e18-a30a-7d99424750cc" providerId="ADAL" clId="{1D71F129-DA64-4024-B21E-AEF6EB99E953}" dt="2026-04-19T16:37:44.115" v="54" actId="108"/>
          <ac:spMkLst>
            <pc:docMk/>
            <pc:sldMk cId="2653926814" sldId="2147376806"/>
            <ac:spMk id="2" creationId="{A2747799-7F12-A5D6-B36F-96BA0AC7BBB7}"/>
          </ac:spMkLst>
        </pc:spChg>
      </pc:sldChg>
      <pc:sldChg chg="modSp mod">
        <pc:chgData name="GUSMAN Lorenzo" userId="674e6941-cf90-4e18-a30a-7d99424750cc" providerId="ADAL" clId="{1D71F129-DA64-4024-B21E-AEF6EB99E953}" dt="2026-04-19T16:37:54.948" v="57" actId="108"/>
        <pc:sldMkLst>
          <pc:docMk/>
          <pc:sldMk cId="374079748" sldId="2147376807"/>
        </pc:sldMkLst>
        <pc:spChg chg="mod">
          <ac:chgData name="GUSMAN Lorenzo" userId="674e6941-cf90-4e18-a30a-7d99424750cc" providerId="ADAL" clId="{1D71F129-DA64-4024-B21E-AEF6EB99E953}" dt="2026-04-19T16:37:54.948" v="57" actId="108"/>
          <ac:spMkLst>
            <pc:docMk/>
            <pc:sldMk cId="374079748" sldId="2147376807"/>
            <ac:spMk id="2" creationId="{662B5A45-843D-E3D1-D0F6-B6AEBD3E8D65}"/>
          </ac:spMkLst>
        </pc:spChg>
      </pc:sldChg>
      <pc:sldChg chg="modSp mod">
        <pc:chgData name="GUSMAN Lorenzo" userId="674e6941-cf90-4e18-a30a-7d99424750cc" providerId="ADAL" clId="{1D71F129-DA64-4024-B21E-AEF6EB99E953}" dt="2026-04-19T16:38:00.480" v="58" actId="108"/>
        <pc:sldMkLst>
          <pc:docMk/>
          <pc:sldMk cId="1933907710" sldId="2147376809"/>
        </pc:sldMkLst>
        <pc:spChg chg="mod">
          <ac:chgData name="GUSMAN Lorenzo" userId="674e6941-cf90-4e18-a30a-7d99424750cc" providerId="ADAL" clId="{1D71F129-DA64-4024-B21E-AEF6EB99E953}" dt="2026-04-19T16:38:00.480" v="58" actId="108"/>
          <ac:spMkLst>
            <pc:docMk/>
            <pc:sldMk cId="1933907710" sldId="2147376809"/>
            <ac:spMk id="2" creationId="{242FD5D9-7279-CC6D-4414-E9E645D1C5C2}"/>
          </ac:spMkLst>
        </pc:spChg>
      </pc:sldChg>
      <pc:sldChg chg="modSp mod">
        <pc:chgData name="GUSMAN Lorenzo" userId="674e6941-cf90-4e18-a30a-7d99424750cc" providerId="ADAL" clId="{1D71F129-DA64-4024-B21E-AEF6EB99E953}" dt="2026-04-19T16:38:03.105" v="59" actId="108"/>
        <pc:sldMkLst>
          <pc:docMk/>
          <pc:sldMk cId="3519118245" sldId="2147376816"/>
        </pc:sldMkLst>
        <pc:spChg chg="mod">
          <ac:chgData name="GUSMAN Lorenzo" userId="674e6941-cf90-4e18-a30a-7d99424750cc" providerId="ADAL" clId="{1D71F129-DA64-4024-B21E-AEF6EB99E953}" dt="2026-04-19T16:38:03.105" v="59" actId="108"/>
          <ac:spMkLst>
            <pc:docMk/>
            <pc:sldMk cId="3519118245" sldId="2147376816"/>
            <ac:spMk id="3" creationId="{ED8878E4-D3BA-4416-A5A9-F2B97DBA36DF}"/>
          </ac:spMkLst>
        </pc:spChg>
      </pc:sldChg>
      <pc:sldChg chg="modSp mod">
        <pc:chgData name="GUSMAN Lorenzo" userId="674e6941-cf90-4e18-a30a-7d99424750cc" providerId="ADAL" clId="{1D71F129-DA64-4024-B21E-AEF6EB99E953}" dt="2026-04-19T16:38:05.234" v="60" actId="108"/>
        <pc:sldMkLst>
          <pc:docMk/>
          <pc:sldMk cId="2041074852" sldId="2147376817"/>
        </pc:sldMkLst>
        <pc:spChg chg="mod">
          <ac:chgData name="GUSMAN Lorenzo" userId="674e6941-cf90-4e18-a30a-7d99424750cc" providerId="ADAL" clId="{1D71F129-DA64-4024-B21E-AEF6EB99E953}" dt="2026-04-19T16:38:05.234" v="60" actId="108"/>
          <ac:spMkLst>
            <pc:docMk/>
            <pc:sldMk cId="2041074852" sldId="2147376817"/>
            <ac:spMk id="5" creationId="{F93BD7A0-26BD-3D05-4999-85DB82A7B3D6}"/>
          </ac:spMkLst>
        </pc:spChg>
      </pc:sldChg>
      <pc:sldChg chg="addSp delSp modSp new mod ord modClrScheme chgLayout">
        <pc:chgData name="GUSMAN Lorenzo" userId="674e6941-cf90-4e18-a30a-7d99424750cc" providerId="ADAL" clId="{1D71F129-DA64-4024-B21E-AEF6EB99E953}" dt="2026-04-19T16:39:05.621" v="64"/>
        <pc:sldMkLst>
          <pc:docMk/>
          <pc:sldMk cId="3755460493" sldId="2147376820"/>
        </pc:sldMkLst>
        <pc:spChg chg="mod modVis">
          <ac:chgData name="GUSMAN Lorenzo" userId="674e6941-cf90-4e18-a30a-7d99424750cc" providerId="ADAL" clId="{1D71F129-DA64-4024-B21E-AEF6EB99E953}" dt="2026-04-19T16:04:55.928" v="9" actId="26606"/>
          <ac:spMkLst>
            <pc:docMk/>
            <pc:sldMk cId="3755460493" sldId="2147376820"/>
            <ac:spMk id="2" creationId="{57ECE32D-F6F8-5840-2AB7-42CE5D8E0A99}"/>
          </ac:spMkLst>
        </pc:spChg>
        <pc:spChg chg="del">
          <ac:chgData name="GUSMAN Lorenzo" userId="674e6941-cf90-4e18-a30a-7d99424750cc" providerId="ADAL" clId="{1D71F129-DA64-4024-B21E-AEF6EB99E953}" dt="2026-04-19T16:04:44.082" v="5" actId="478"/>
          <ac:spMkLst>
            <pc:docMk/>
            <pc:sldMk cId="3755460493" sldId="2147376820"/>
            <ac:spMk id="3" creationId="{C3F63158-205C-A379-4BD4-D5DCE183BB9C}"/>
          </ac:spMkLst>
        </pc:spChg>
        <pc:spChg chg="del">
          <ac:chgData name="GUSMAN Lorenzo" userId="674e6941-cf90-4e18-a30a-7d99424750cc" providerId="ADAL" clId="{1D71F129-DA64-4024-B21E-AEF6EB99E953}" dt="2026-04-19T16:04:47.197" v="6" actId="478"/>
          <ac:spMkLst>
            <pc:docMk/>
            <pc:sldMk cId="3755460493" sldId="2147376820"/>
            <ac:spMk id="4" creationId="{F84B1590-B98A-6557-0BAC-D122E175CC5D}"/>
          </ac:spMkLst>
        </pc:spChg>
        <pc:spChg chg="mod modVis">
          <ac:chgData name="GUSMAN Lorenzo" userId="674e6941-cf90-4e18-a30a-7d99424750cc" providerId="ADAL" clId="{1D71F129-DA64-4024-B21E-AEF6EB99E953}" dt="2026-04-19T16:04:55.928" v="9" actId="26606"/>
          <ac:spMkLst>
            <pc:docMk/>
            <pc:sldMk cId="3755460493" sldId="2147376820"/>
            <ac:spMk id="5" creationId="{C26ACD70-3CA4-0E06-D53B-79BB5FA6FF44}"/>
          </ac:spMkLst>
        </pc:spChg>
        <pc:spChg chg="del mod">
          <ac:chgData name="GUSMAN Lorenzo" userId="674e6941-cf90-4e18-a30a-7d99424750cc" providerId="ADAL" clId="{1D71F129-DA64-4024-B21E-AEF6EB99E953}" dt="2026-04-19T16:22:41.920" v="29" actId="478"/>
          <ac:spMkLst>
            <pc:docMk/>
            <pc:sldMk cId="3755460493" sldId="2147376820"/>
            <ac:spMk id="6" creationId="{BEE162E2-62D9-0D6E-98CB-6E31390927A3}"/>
          </ac:spMkLst>
        </pc:spChg>
        <pc:spChg chg="add">
          <ac:chgData name="GUSMAN Lorenzo" userId="674e6941-cf90-4e18-a30a-7d99424750cc" providerId="ADAL" clId="{1D71F129-DA64-4024-B21E-AEF6EB99E953}" dt="2026-04-19T16:04:02.154" v="1"/>
          <ac:spMkLst>
            <pc:docMk/>
            <pc:sldMk cId="3755460493" sldId="2147376820"/>
            <ac:spMk id="7" creationId="{D154F5CC-E6B8-B71D-B962-B9E187DA4E99}"/>
          </ac:spMkLst>
        </pc:spChg>
        <pc:spChg chg="add">
          <ac:chgData name="GUSMAN Lorenzo" userId="674e6941-cf90-4e18-a30a-7d99424750cc" providerId="ADAL" clId="{1D71F129-DA64-4024-B21E-AEF6EB99E953}" dt="2026-04-19T16:04:28.454" v="2"/>
          <ac:spMkLst>
            <pc:docMk/>
            <pc:sldMk cId="3755460493" sldId="2147376820"/>
            <ac:spMk id="8" creationId="{C7E4304E-9334-F952-E1F9-2CC4B8E8E359}"/>
          </ac:spMkLst>
        </pc:spChg>
        <pc:picChg chg="add del mod ord modCrop">
          <ac:chgData name="GUSMAN Lorenzo" userId="674e6941-cf90-4e18-a30a-7d99424750cc" providerId="ADAL" clId="{1D71F129-DA64-4024-B21E-AEF6EB99E953}" dt="2026-04-19T16:22:01.620" v="26" actId="478"/>
          <ac:picMkLst>
            <pc:docMk/>
            <pc:sldMk cId="3755460493" sldId="2147376820"/>
            <ac:picMk id="9" creationId="{2B43E3BA-5F48-24EC-E5CB-BFF6632520A5}"/>
          </ac:picMkLst>
        </pc:picChg>
        <pc:picChg chg="add mod ord">
          <ac:chgData name="GUSMAN Lorenzo" userId="674e6941-cf90-4e18-a30a-7d99424750cc" providerId="ADAL" clId="{1D71F129-DA64-4024-B21E-AEF6EB99E953}" dt="2026-04-19T16:22:30.225" v="28" actId="26606"/>
          <ac:picMkLst>
            <pc:docMk/>
            <pc:sldMk cId="3755460493" sldId="2147376820"/>
            <ac:picMk id="10" creationId="{08EF770B-2362-173E-1D34-8313C90B5752}"/>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Files\TULIPS\EVENTO%20TULIPS%20e%20HYDROGEN\Presentazione%20Keynote%2010OTT\Grafico_Counting_CO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TULIPS\EVENTO%20TULIPS%20e%20HYDROGEN\Presentazione%20Keynote%2010OTT\ACI_World_data.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9539-455D-B28C-30A622D2F449}"/>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9539-455D-B28C-30A622D2F449}"/>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9539-455D-B28C-30A622D2F449}"/>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9539-455D-B28C-30A622D2F449}"/>
              </c:ext>
            </c:extLst>
          </c:dPt>
          <c:dPt>
            <c:idx val="4"/>
            <c:bubble3D val="0"/>
            <c:explosion val="15"/>
            <c:spPr>
              <a:solidFill>
                <a:schemeClr val="accent5"/>
              </a:solidFill>
              <a:ln w="19050">
                <a:solidFill>
                  <a:schemeClr val="lt1"/>
                </a:solidFill>
              </a:ln>
              <a:effectLst/>
            </c:spPr>
            <c:extLst>
              <c:ext xmlns:c16="http://schemas.microsoft.com/office/drawing/2014/chart" uri="{C3380CC4-5D6E-409C-BE32-E72D297353CC}">
                <c16:uniqueId val="{00000009-9539-455D-B28C-30A622D2F449}"/>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9539-455D-B28C-30A622D2F449}"/>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9539-455D-B28C-30A622D2F449}"/>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9539-455D-B28C-30A622D2F449}"/>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9539-455D-B28C-30A622D2F449}"/>
              </c:ext>
            </c:extLst>
          </c:dPt>
          <c:dLbls>
            <c:dLbl>
              <c:idx val="2"/>
              <c:spPr>
                <a:noFill/>
                <a:ln>
                  <a:noFill/>
                </a:ln>
                <a:effectLst/>
              </c:spPr>
              <c:txPr>
                <a:bodyPr rot="0" spcFirstLastPara="1" vertOverflow="ellipsis" vert="horz" wrap="square" lIns="38100" tIns="19050" rIns="38100" bIns="19050" anchor="ctr" anchorCtr="0">
                  <a:spAutoFit/>
                </a:bodyPr>
                <a:lstStyle/>
                <a:p>
                  <a:pPr algn="l">
                    <a:defRPr sz="700" b="1" i="0" u="none" strike="noStrike" kern="1200" baseline="0">
                      <a:solidFill>
                        <a:schemeClr val="bg1"/>
                      </a:solidFill>
                      <a:latin typeface="+mn-lt"/>
                      <a:ea typeface="+mn-ea"/>
                      <a:cs typeface="+mn-cs"/>
                    </a:defRPr>
                  </a:pPr>
                  <a:endParaRPr lang="it-I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39-455D-B28C-30A622D2F449}"/>
                </c:ext>
              </c:extLst>
            </c:dLbl>
            <c:dLbl>
              <c:idx val="4"/>
              <c:layout>
                <c:manualLayout>
                  <c:x val="-0.10085470085470087"/>
                  <c:y val="-1.5037593984962405E-2"/>
                </c:manualLayout>
              </c:layout>
              <c:tx>
                <c:rich>
                  <a:bodyPr rot="0" spcFirstLastPara="1" vertOverflow="ellipsis" vert="horz" wrap="square" lIns="38100" tIns="19050" rIns="38100" bIns="19050" anchor="ctr" anchorCtr="0">
                    <a:spAutoFit/>
                  </a:bodyPr>
                  <a:lstStyle/>
                  <a:p>
                    <a:pPr algn="l">
                      <a:defRPr sz="1000" b="1" i="0" u="none" strike="noStrike" kern="1200" baseline="0">
                        <a:solidFill>
                          <a:srgbClr val="921913"/>
                        </a:solidFill>
                        <a:latin typeface="+mn-lt"/>
                        <a:ea typeface="+mn-ea"/>
                        <a:cs typeface="+mn-cs"/>
                      </a:defRPr>
                    </a:pPr>
                    <a:fld id="{8DB05C44-38F5-4C25-AAD8-CF96C8EEC469}" type="CATEGORYNAME">
                      <a:rPr lang="en-US"/>
                      <a:pPr algn="l">
                        <a:defRPr sz="1000" b="1">
                          <a:solidFill>
                            <a:srgbClr val="921913"/>
                          </a:solidFill>
                        </a:defRPr>
                      </a:pPr>
                      <a:t>[NOME CATEGORIA]</a:t>
                    </a:fld>
                    <a:r>
                      <a:rPr lang="en-US" baseline="0" dirty="0"/>
                      <a:t>
2,5%</a:t>
                    </a:r>
                  </a:p>
                </c:rich>
              </c:tx>
              <c:spPr>
                <a:noFill/>
                <a:ln>
                  <a:noFill/>
                </a:ln>
                <a:effectLst/>
              </c:spPr>
              <c:txPr>
                <a:bodyPr rot="0" spcFirstLastPara="1" vertOverflow="ellipsis" vert="horz" wrap="square" lIns="38100" tIns="19050" rIns="38100" bIns="19050" anchor="ctr" anchorCtr="0">
                  <a:spAutoFit/>
                </a:bodyPr>
                <a:lstStyle/>
                <a:p>
                  <a:pPr algn="l">
                    <a:defRPr sz="1000" b="1" i="0" u="none" strike="noStrike" kern="1200" baseline="0">
                      <a:solidFill>
                        <a:srgbClr val="921913"/>
                      </a:solidFill>
                      <a:latin typeface="+mn-lt"/>
                      <a:ea typeface="+mn-ea"/>
                      <a:cs typeface="+mn-cs"/>
                    </a:defRPr>
                  </a:pPr>
                  <a:endParaRPr lang="it-IT"/>
                </a:p>
              </c:txPr>
              <c:showLegendKey val="0"/>
              <c:showVal val="1"/>
              <c:showCatName val="1"/>
              <c:showSerName val="0"/>
              <c:showPercent val="0"/>
              <c:showBubbleSize val="0"/>
              <c:separator>
</c:separator>
              <c:extLst>
                <c:ext xmlns:c15="http://schemas.microsoft.com/office/drawing/2012/chart" uri="{CE6537A1-D6FC-4f65-9D91-7224C49458BB}">
                  <c15:dlblFieldTable/>
                  <c15:showDataLabelsRange val="0"/>
                </c:ext>
                <c:ext xmlns:c16="http://schemas.microsoft.com/office/drawing/2014/chart" uri="{C3380CC4-5D6E-409C-BE32-E72D297353CC}">
                  <c16:uniqueId val="{00000009-9539-455D-B28C-30A622D2F449}"/>
                </c:ext>
              </c:extLst>
            </c:dLbl>
            <c:dLbl>
              <c:idx val="5"/>
              <c:layout>
                <c:manualLayout>
                  <c:x val="-7.521367521367521E-2"/>
                  <c:y val="-5.764411027568926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B-9539-455D-B28C-30A622D2F449}"/>
                </c:ext>
              </c:extLst>
            </c:dLbl>
            <c:dLbl>
              <c:idx val="6"/>
              <c:layout>
                <c:manualLayout>
                  <c:x val="-5.9829059829059832E-2"/>
                  <c:y val="-7.5187969924812081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D-9539-455D-B28C-30A622D2F449}"/>
                </c:ext>
              </c:extLst>
            </c:dLbl>
            <c:dLbl>
              <c:idx val="7"/>
              <c:layout>
                <c:manualLayout>
                  <c:x val="-2.9059829059829092E-2"/>
                  <c:y val="-8.0200501253132828E-2"/>
                </c:manualLayout>
              </c:layout>
              <c:showLegendKey val="0"/>
              <c:showVal val="1"/>
              <c:showCatName val="1"/>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F-9539-455D-B28C-30A622D2F449}"/>
                </c:ext>
              </c:extLst>
            </c:dLbl>
            <c:dLbl>
              <c:idx val="8"/>
              <c:spPr>
                <a:noFill/>
                <a:ln>
                  <a:noFill/>
                </a:ln>
                <a:effectLst/>
              </c:spPr>
              <c:txPr>
                <a:bodyPr rot="0" spcFirstLastPara="1" vertOverflow="ellipsis" vert="horz" wrap="square" lIns="38100" tIns="19050" rIns="38100" bIns="19050" anchor="ctr" anchorCtr="0">
                  <a:spAutoFit/>
                </a:bodyPr>
                <a:lstStyle/>
                <a:p>
                  <a:pPr algn="l">
                    <a:defRPr sz="700" b="1" i="0" u="none" strike="noStrike" kern="1200" baseline="0">
                      <a:solidFill>
                        <a:schemeClr val="bg1"/>
                      </a:solidFill>
                      <a:latin typeface="+mn-lt"/>
                      <a:ea typeface="+mn-ea"/>
                      <a:cs typeface="+mn-cs"/>
                    </a:defRPr>
                  </a:pPr>
                  <a:endParaRPr lang="it-IT"/>
                </a:p>
              </c:txPr>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1-9539-455D-B28C-30A622D2F449}"/>
                </c:ext>
              </c:extLst>
            </c:dLbl>
            <c:spPr>
              <a:noFill/>
              <a:ln>
                <a:noFill/>
              </a:ln>
              <a:effectLst/>
            </c:spPr>
            <c:txPr>
              <a:bodyPr rot="0" spcFirstLastPara="1" vertOverflow="ellipsis" vert="horz" wrap="square" lIns="38100" tIns="19050" rIns="38100" bIns="19050" anchor="ctr" anchorCtr="0">
                <a:spAutoFit/>
              </a:bodyPr>
              <a:lstStyle/>
              <a:p>
                <a:pPr algn="l">
                  <a:defRPr sz="700" b="1" i="0" u="none" strike="noStrike" kern="1200" baseline="0">
                    <a:solidFill>
                      <a:schemeClr val="tx1">
                        <a:lumMod val="75000"/>
                        <a:lumOff val="25000"/>
                      </a:schemeClr>
                    </a:solidFill>
                    <a:latin typeface="+mn-lt"/>
                    <a:ea typeface="+mn-ea"/>
                    <a:cs typeface="+mn-cs"/>
                  </a:defRPr>
                </a:pPr>
                <a:endParaRPr lang="it-IT"/>
              </a:p>
            </c:txPr>
            <c:showLegendKey val="0"/>
            <c:showVal val="1"/>
            <c:showCatName val="1"/>
            <c:showSerName val="0"/>
            <c:showPercent val="0"/>
            <c:showBubbleSize val="0"/>
            <c:separator>
</c:separator>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Foglio1!$A$1:$A$9</c:f>
              <c:strCache>
                <c:ptCount val="9"/>
                <c:pt idx="0">
                  <c:v>Buildings</c:v>
                </c:pt>
                <c:pt idx="1">
                  <c:v>Road transport</c:v>
                </c:pt>
                <c:pt idx="2">
                  <c:v>Electricity</c:v>
                </c:pt>
                <c:pt idx="3">
                  <c:v>Heat and electricity</c:v>
                </c:pt>
                <c:pt idx="4">
                  <c:v>Aviation</c:v>
                </c:pt>
                <c:pt idx="5">
                  <c:v>Shipping</c:v>
                </c:pt>
                <c:pt idx="6">
                  <c:v>Cement</c:v>
                </c:pt>
                <c:pt idx="7">
                  <c:v>Iron and steel</c:v>
                </c:pt>
                <c:pt idx="8">
                  <c:v>Other industrial</c:v>
                </c:pt>
              </c:strCache>
            </c:strRef>
          </c:cat>
          <c:val>
            <c:numRef>
              <c:f>Foglio1!$B$1:$B$9</c:f>
              <c:numCache>
                <c:formatCode>0%</c:formatCode>
                <c:ptCount val="9"/>
                <c:pt idx="0">
                  <c:v>0.1</c:v>
                </c:pt>
                <c:pt idx="1">
                  <c:v>0.17</c:v>
                </c:pt>
                <c:pt idx="2">
                  <c:v>0.44</c:v>
                </c:pt>
                <c:pt idx="3">
                  <c:v>7.0000000000000007E-2</c:v>
                </c:pt>
                <c:pt idx="4">
                  <c:v>0.02</c:v>
                </c:pt>
                <c:pt idx="5">
                  <c:v>0.03</c:v>
                </c:pt>
                <c:pt idx="6">
                  <c:v>0.04</c:v>
                </c:pt>
                <c:pt idx="7">
                  <c:v>0.05</c:v>
                </c:pt>
                <c:pt idx="8">
                  <c:v>0.08</c:v>
                </c:pt>
              </c:numCache>
            </c:numRef>
          </c:val>
          <c:extLst>
            <c:ext xmlns:c16="http://schemas.microsoft.com/office/drawing/2014/chart" uri="{C3380CC4-5D6E-409C-BE32-E72D297353CC}">
              <c16:uniqueId val="{00000012-9539-455D-B28C-30A622D2F449}"/>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pivotSource>
    <c:name>[ACI_World_data.xlsx]Foglio2!Tabella pivot2</c:name>
    <c:fmtId val="-1"/>
  </c:pivotSource>
  <c:chart>
    <c:autoTitleDeleted val="1"/>
    <c:pivotFmts>
      <c:pivotFmt>
        <c:idx val="0"/>
        <c:spPr>
          <a:solidFill>
            <a:schemeClr val="accent1"/>
          </a:solidFill>
          <a:ln>
            <a:noFill/>
          </a:ln>
          <a:effectLst/>
        </c:spPr>
        <c:marker>
          <c:symbol val="none"/>
        </c:marker>
      </c:pivotFmt>
      <c:pivotFmt>
        <c:idx val="1"/>
        <c:spPr>
          <a:solidFill>
            <a:schemeClr val="accent1"/>
          </a:solidFill>
          <a:ln>
            <a:noFill/>
          </a:ln>
          <a:effectLst/>
        </c:spPr>
        <c:marker>
          <c:symbol val="none"/>
        </c:marker>
      </c:pivotFmt>
      <c:pivotFmt>
        <c:idx val="2"/>
        <c:spPr>
          <a:solidFill>
            <a:schemeClr val="accent1"/>
          </a:solidFill>
          <a:ln>
            <a:noFill/>
          </a:ln>
          <a:effectLst/>
        </c:spPr>
        <c:marker>
          <c:symbol val="none"/>
        </c:marker>
        <c:dLbl>
          <c:idx val="0"/>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it-IT"/>
            </a:p>
          </c:txPr>
          <c:showLegendKey val="0"/>
          <c:showVal val="0"/>
          <c:showCatName val="1"/>
          <c:showSerName val="0"/>
          <c:showPercent val="1"/>
          <c:showBubbleSize val="0"/>
          <c:extLst>
            <c:ext xmlns:c15="http://schemas.microsoft.com/office/drawing/2012/chart" uri="{CE6537A1-D6FC-4f65-9D91-7224C49458BB}"/>
          </c:extLst>
        </c:dLbl>
      </c:pivotFmt>
      <c:pivotFmt>
        <c:idx val="3"/>
        <c:spPr>
          <a:solidFill>
            <a:schemeClr val="accent1"/>
          </a:solidFill>
          <a:ln>
            <a:noFill/>
          </a:ln>
          <a:effectLst/>
        </c:spPr>
        <c:marker>
          <c:symbol val="none"/>
        </c:marker>
        <c:dLbl>
          <c:idx val="0"/>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it-IT"/>
            </a:p>
          </c:txPr>
          <c:showLegendKey val="0"/>
          <c:showVal val="0"/>
          <c:showCatName val="1"/>
          <c:showSerName val="0"/>
          <c:showPercent val="1"/>
          <c:showBubbleSize val="0"/>
          <c:extLst>
            <c:ext xmlns:c15="http://schemas.microsoft.com/office/drawing/2012/chart" uri="{CE6537A1-D6FC-4f65-9D91-7224C49458BB}"/>
          </c:extLst>
        </c:dLbl>
      </c:pivotFmt>
      <c:pivotFmt>
        <c:idx val="4"/>
        <c:spPr>
          <a:solidFill>
            <a:schemeClr val="accent1"/>
          </a:solidFill>
          <a:ln>
            <a:noFill/>
          </a:ln>
          <a:effectLst/>
        </c:spPr>
      </c:pivotFmt>
      <c:pivotFmt>
        <c:idx val="5"/>
        <c:spPr>
          <a:solidFill>
            <a:schemeClr val="accent1"/>
          </a:solidFill>
          <a:ln>
            <a:noFill/>
          </a:ln>
          <a:effectLst/>
        </c:spPr>
      </c:pivotFmt>
      <c:pivotFmt>
        <c:idx val="6"/>
        <c:spPr>
          <a:solidFill>
            <a:schemeClr val="accent1"/>
          </a:solidFill>
          <a:ln>
            <a:noFill/>
          </a:ln>
          <a:effectLst/>
        </c:spPr>
      </c:pivotFmt>
      <c:pivotFmt>
        <c:idx val="7"/>
        <c:spPr>
          <a:solidFill>
            <a:schemeClr val="accent1"/>
          </a:solidFill>
          <a:ln>
            <a:noFill/>
          </a:ln>
          <a:effectLst/>
        </c:spPr>
      </c:pivotFmt>
      <c:pivotFmt>
        <c:idx val="8"/>
        <c:spPr>
          <a:solidFill>
            <a:schemeClr val="accent1"/>
          </a:solidFill>
          <a:ln>
            <a:noFill/>
          </a:ln>
          <a:effectLst/>
        </c:spPr>
      </c:pivotFmt>
      <c:pivotFmt>
        <c:idx val="9"/>
        <c:spPr>
          <a:solidFill>
            <a:schemeClr val="accent1"/>
          </a:solidFill>
          <a:ln>
            <a:noFill/>
          </a:ln>
          <a:effectLst/>
        </c:spPr>
        <c:marker>
          <c:symbol val="none"/>
        </c:marker>
        <c:dLbl>
          <c:idx val="0"/>
          <c:numFmt formatCode="General"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it-IT"/>
            </a:p>
          </c:txPr>
          <c:showLegendKey val="0"/>
          <c:showVal val="0"/>
          <c:showCatName val="1"/>
          <c:showSerName val="0"/>
          <c:showPercent val="1"/>
          <c:showBubbleSize val="0"/>
          <c:extLst>
            <c:ext xmlns:c15="http://schemas.microsoft.com/office/drawing/2012/chart" uri="{CE6537A1-D6FC-4f65-9D91-7224C49458BB}"/>
          </c:extLst>
        </c:dLbl>
      </c:pivotFmt>
      <c:pivotFmt>
        <c:idx val="10"/>
        <c:spPr>
          <a:solidFill>
            <a:schemeClr val="accent1"/>
          </a:solidFill>
          <a:ln>
            <a:noFill/>
          </a:ln>
          <a:effectLst/>
        </c:spPr>
      </c:pivotFmt>
      <c:pivotFmt>
        <c:idx val="11"/>
        <c:spPr>
          <a:solidFill>
            <a:schemeClr val="accent1"/>
          </a:solidFill>
          <a:ln>
            <a:noFill/>
          </a:ln>
          <a:effectLst/>
        </c:spPr>
      </c:pivotFmt>
      <c:pivotFmt>
        <c:idx val="12"/>
        <c:spPr>
          <a:solidFill>
            <a:schemeClr val="accent1"/>
          </a:solidFill>
          <a:ln>
            <a:noFill/>
          </a:ln>
          <a:effectLst/>
        </c:spPr>
      </c:pivotFmt>
      <c:pivotFmt>
        <c:idx val="13"/>
        <c:spPr>
          <a:solidFill>
            <a:schemeClr val="accent1"/>
          </a:solidFill>
          <a:ln>
            <a:noFill/>
          </a:ln>
          <a:effectLst/>
        </c:spPr>
      </c:pivotFmt>
      <c:pivotFmt>
        <c:idx val="14"/>
        <c:spPr>
          <a:solidFill>
            <a:schemeClr val="accent1"/>
          </a:solidFill>
          <a:ln>
            <a:noFill/>
          </a:ln>
          <a:effectLst/>
        </c:spPr>
      </c:pivotFmt>
    </c:pivotFmts>
    <c:plotArea>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it-IT"/>
    </a:p>
  </c:txPr>
  <c:externalData r:id="rId3">
    <c:autoUpdate val="0"/>
  </c:externalData>
  <c:userShapes r:id="rId4"/>
  <c:extLst>
    <c:ext xmlns:c14="http://schemas.microsoft.com/office/drawing/2007/8/2/chart" uri="{781A3756-C4B2-4CAC-9D66-4F8BD8637D16}">
      <c14:pivotOptions>
        <c14:dropZoneFilter val="1"/>
        <c14:dropZoneData val="1"/>
        <c14:dropZoneSeries val="1"/>
        <c14:dropZonesVisible val="1"/>
      </c14:pivotOptions>
    </c:ext>
    <c:ext xmlns:c16="http://schemas.microsoft.com/office/drawing/2014/chart" uri="{E28EC0CA-F0BB-4C9C-879D-F8772B89E7AC}">
      <c16:pivotOptions16>
        <c16:showExpandCollapseFieldButtons val="1"/>
      </c16:pivotOptions16>
    </c:ext>
  </c:extLst>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38.png"/></Relationships>
</file>

<file path=ppt/drawings/drawing1.xml><?xml version="1.0" encoding="utf-8"?>
<c:userShapes xmlns:c="http://schemas.openxmlformats.org/drawingml/2006/chart">
  <cdr:relSizeAnchor xmlns:cdr="http://schemas.openxmlformats.org/drawingml/2006/chartDrawing">
    <cdr:from>
      <cdr:x>0</cdr:x>
      <cdr:y>0</cdr:y>
    </cdr:from>
    <cdr:to>
      <cdr:x>0.7722</cdr:x>
      <cdr:y>1</cdr:y>
    </cdr:to>
    <cdr:pic>
      <cdr:nvPicPr>
        <cdr:cNvPr id="3" name="Immagine 2">
          <a:extLst xmlns:a="http://schemas.openxmlformats.org/drawingml/2006/main">
            <a:ext uri="{FF2B5EF4-FFF2-40B4-BE49-F238E27FC236}">
              <a16:creationId xmlns:a16="http://schemas.microsoft.com/office/drawing/2014/main" id="{119AD2B2-6C4B-36A8-2AED-F7E6386123FF}"/>
            </a:ext>
          </a:extLst>
        </cdr:cNvPr>
        <cdr:cNvPicPr>
          <a:picLocks xmlns:a="http://schemas.openxmlformats.org/drawingml/2006/main" noChangeAspect="1"/>
        </cdr:cNvPicPr>
      </cdr:nvPicPr>
      <cdr:blipFill rotWithShape="1">
        <a:blip xmlns:a="http://schemas.openxmlformats.org/drawingml/2006/main" xmlns:r="http://schemas.openxmlformats.org/officeDocument/2006/relationships" r:embed="rId1">
          <a:extLst>
            <a:ext uri="{28A0092B-C50C-407E-A947-70E740481C1C}">
              <a14:useLocalDpi xmlns:a14="http://schemas.microsoft.com/office/drawing/2010/main" val="0"/>
            </a:ext>
          </a:extLst>
        </a:blip>
        <a:srcRect xmlns:a="http://schemas.openxmlformats.org/drawingml/2006/main" l="26184" r="26277"/>
        <a:stretch xmlns:a="http://schemas.openxmlformats.org/drawingml/2006/main">
          <a:fillRect/>
        </a:stretch>
      </cdr:blipFill>
      <cdr:spPr>
        <a:xfrm xmlns:a="http://schemas.openxmlformats.org/drawingml/2006/main">
          <a:off x="0" y="0"/>
          <a:ext cx="3656880" cy="2986771"/>
        </a:xfrm>
        <a:prstGeom xmlns:a="http://schemas.openxmlformats.org/drawingml/2006/main" prst="rect">
          <a:avLst/>
        </a:prstGeom>
      </cdr:spPr>
    </cdr:pic>
  </cdr:relSizeAnchor>
  <cdr:relSizeAnchor xmlns:cdr="http://schemas.openxmlformats.org/drawingml/2006/chartDrawing">
    <cdr:from>
      <cdr:x>0.37334</cdr:x>
      <cdr:y>0.6273</cdr:y>
    </cdr:from>
    <cdr:to>
      <cdr:x>0.65731</cdr:x>
      <cdr:y>0.82308</cdr:y>
    </cdr:to>
    <cdr:sp macro="" textlink="">
      <cdr:nvSpPr>
        <cdr:cNvPr id="4" name="CasellaDiTesto 16">
          <a:extLst xmlns:a="http://schemas.openxmlformats.org/drawingml/2006/main">
            <a:ext uri="{FF2B5EF4-FFF2-40B4-BE49-F238E27FC236}">
              <a16:creationId xmlns:a16="http://schemas.microsoft.com/office/drawing/2014/main" id="{C49BB000-F95C-B4E1-208E-11A152A64F29}"/>
            </a:ext>
          </a:extLst>
        </cdr:cNvPr>
        <cdr:cNvSpPr txBox="1"/>
      </cdr:nvSpPr>
      <cdr:spPr>
        <a:xfrm xmlns:a="http://schemas.openxmlformats.org/drawingml/2006/main">
          <a:off x="1767996" y="1873590"/>
          <a:ext cx="1344815" cy="584775"/>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it-IT" sz="1600" b="1" dirty="0">
              <a:solidFill>
                <a:schemeClr val="bg1"/>
              </a:solidFill>
            </a:rPr>
            <a:t>10-25 mln 27%</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2C24A8A-2A64-4EC9-9FC9-A2987EEB834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a:extLst>
              <a:ext uri="{FF2B5EF4-FFF2-40B4-BE49-F238E27FC236}">
                <a16:creationId xmlns:a16="http://schemas.microsoft.com/office/drawing/2014/main" id="{ABA1271B-298F-4842-B86F-BD9FCF25069B}"/>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CC6B80-A252-4612-9C55-F3D2F05DADAA}" type="datetimeFigureOut">
              <a:rPr lang="de-DE" smtClean="0"/>
              <a:t>20.04.2026</a:t>
            </a:fld>
            <a:endParaRPr lang="de-DE"/>
          </a:p>
        </p:txBody>
      </p:sp>
      <p:sp>
        <p:nvSpPr>
          <p:cNvPr id="4" name="Fußzeilenplatzhalter 3">
            <a:extLst>
              <a:ext uri="{FF2B5EF4-FFF2-40B4-BE49-F238E27FC236}">
                <a16:creationId xmlns:a16="http://schemas.microsoft.com/office/drawing/2014/main" id="{C51FECEB-E032-4F52-9F69-23D3F8BDECF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a:extLst>
              <a:ext uri="{FF2B5EF4-FFF2-40B4-BE49-F238E27FC236}">
                <a16:creationId xmlns:a16="http://schemas.microsoft.com/office/drawing/2014/main" id="{045AD99B-D01C-48FB-BBB4-C3385F1FAA3D}"/>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CFD5A65-9F00-450B-9C01-A169B96BB7EE}" type="slidenum">
              <a:rPr lang="de-DE" smtClean="0"/>
              <a:t>‹N›</a:t>
            </a:fld>
            <a:endParaRPr lang="de-DE"/>
          </a:p>
        </p:txBody>
      </p:sp>
    </p:spTree>
    <p:extLst>
      <p:ext uri="{BB962C8B-B14F-4D97-AF65-F5344CB8AC3E}">
        <p14:creationId xmlns:p14="http://schemas.microsoft.com/office/powerpoint/2010/main" val="16552229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A3E609-A3DB-4DFB-908C-F050C51509B3}" type="datetimeFigureOut">
              <a:rPr lang="de-DE" smtClean="0"/>
              <a:t>20.04.2026</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7252FB-4597-4614-8570-817DC39844EF}" type="slidenum">
              <a:rPr lang="de-DE" smtClean="0"/>
              <a:t>‹N›</a:t>
            </a:fld>
            <a:endParaRPr lang="de-DE"/>
          </a:p>
        </p:txBody>
      </p:sp>
    </p:spTree>
    <p:extLst>
      <p:ext uri="{BB962C8B-B14F-4D97-AF65-F5344CB8AC3E}">
        <p14:creationId xmlns:p14="http://schemas.microsoft.com/office/powerpoint/2010/main" val="661127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10"/>
          </p:nvPr>
        </p:nvSpPr>
        <p:spPr/>
        <p:txBody>
          <a:bodyPr/>
          <a:lstStyle/>
          <a:p>
            <a:fld id="{227252FB-4597-4614-8570-817DC39844EF}" type="slidenum">
              <a:rPr lang="de-DE" smtClean="0"/>
              <a:t>4</a:t>
            </a:fld>
            <a:endParaRPr lang="de-DE"/>
          </a:p>
        </p:txBody>
      </p:sp>
    </p:spTree>
    <p:extLst>
      <p:ext uri="{BB962C8B-B14F-4D97-AF65-F5344CB8AC3E}">
        <p14:creationId xmlns:p14="http://schemas.microsoft.com/office/powerpoint/2010/main" val="164353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227252FB-4597-4614-8570-817DC39844EF}" type="slidenum">
              <a:rPr lang="de-DE" smtClean="0"/>
              <a:t>8</a:t>
            </a:fld>
            <a:endParaRPr lang="de-DE"/>
          </a:p>
        </p:txBody>
      </p:sp>
    </p:spTree>
    <p:extLst>
      <p:ext uri="{BB962C8B-B14F-4D97-AF65-F5344CB8AC3E}">
        <p14:creationId xmlns:p14="http://schemas.microsoft.com/office/powerpoint/2010/main" val="24660329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B607B-9422-A050-214D-16AD5717DD1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6DD78FA-5452-19A9-DD8B-83F449C53E1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128107C-CD56-4E60-E7A1-AAFBA5DE955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1CF46987-DBA4-F5C2-6B39-25473A304954}"/>
              </a:ext>
            </a:extLst>
          </p:cNvPr>
          <p:cNvSpPr>
            <a:spLocks noGrp="1"/>
          </p:cNvSpPr>
          <p:nvPr>
            <p:ph type="sldNum" sz="quarter" idx="10"/>
          </p:nvPr>
        </p:nvSpPr>
        <p:spPr/>
        <p:txBody>
          <a:bodyPr/>
          <a:lstStyle/>
          <a:p>
            <a:fld id="{227252FB-4597-4614-8570-817DC39844EF}" type="slidenum">
              <a:rPr lang="de-DE" smtClean="0"/>
              <a:t>20</a:t>
            </a:fld>
            <a:endParaRPr lang="de-DE"/>
          </a:p>
        </p:txBody>
      </p:sp>
    </p:spTree>
    <p:extLst>
      <p:ext uri="{BB962C8B-B14F-4D97-AF65-F5344CB8AC3E}">
        <p14:creationId xmlns:p14="http://schemas.microsoft.com/office/powerpoint/2010/main" val="397350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D1FA2-6EAC-711C-76BC-F998DF88775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E399B26-17EA-B3B0-2C72-FCA29886299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9A240FD-F35F-4732-8798-3B2BC26BF6CA}"/>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53A6D2AC-B060-517A-3B52-35F848FEBC21}"/>
              </a:ext>
            </a:extLst>
          </p:cNvPr>
          <p:cNvSpPr>
            <a:spLocks noGrp="1"/>
          </p:cNvSpPr>
          <p:nvPr>
            <p:ph type="sldNum" sz="quarter" idx="10"/>
          </p:nvPr>
        </p:nvSpPr>
        <p:spPr/>
        <p:txBody>
          <a:bodyPr/>
          <a:lstStyle/>
          <a:p>
            <a:fld id="{227252FB-4597-4614-8570-817DC39844EF}" type="slidenum">
              <a:rPr lang="de-DE" smtClean="0"/>
              <a:t>21</a:t>
            </a:fld>
            <a:endParaRPr lang="de-DE"/>
          </a:p>
        </p:txBody>
      </p:sp>
    </p:spTree>
    <p:extLst>
      <p:ext uri="{BB962C8B-B14F-4D97-AF65-F5344CB8AC3E}">
        <p14:creationId xmlns:p14="http://schemas.microsoft.com/office/powerpoint/2010/main" val="1369549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B06E84-2CE6-6B0B-1ADE-7D8B5C00C06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3BCA2D2-8F51-5796-7BF2-1E77C99CC83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D585771-F919-254E-FF59-9A172628E504}"/>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5068FD32-7F9B-0924-5A68-60E085BACCD7}"/>
              </a:ext>
            </a:extLst>
          </p:cNvPr>
          <p:cNvSpPr>
            <a:spLocks noGrp="1"/>
          </p:cNvSpPr>
          <p:nvPr>
            <p:ph type="sldNum" sz="quarter" idx="10"/>
          </p:nvPr>
        </p:nvSpPr>
        <p:spPr/>
        <p:txBody>
          <a:bodyPr/>
          <a:lstStyle/>
          <a:p>
            <a:fld id="{227252FB-4597-4614-8570-817DC39844EF}" type="slidenum">
              <a:rPr lang="de-DE" smtClean="0"/>
              <a:t>22</a:t>
            </a:fld>
            <a:endParaRPr lang="de-DE"/>
          </a:p>
        </p:txBody>
      </p:sp>
    </p:spTree>
    <p:extLst>
      <p:ext uri="{BB962C8B-B14F-4D97-AF65-F5344CB8AC3E}">
        <p14:creationId xmlns:p14="http://schemas.microsoft.com/office/powerpoint/2010/main" val="161972969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Rechteck 11"/>
          <p:cNvSpPr/>
          <p:nvPr userDrawn="1"/>
        </p:nvSpPr>
        <p:spPr>
          <a:xfrm>
            <a:off x="0" y="0"/>
            <a:ext cx="10027356" cy="6327648"/>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0">
                <a:srgbClr val="205450"/>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hasCustomPrompt="1"/>
          </p:nvPr>
        </p:nvSpPr>
        <p:spPr>
          <a:xfrm>
            <a:off x="493819" y="2032000"/>
            <a:ext cx="6272741" cy="1484926"/>
          </a:xfrm>
          <a:prstGeom prst="rect">
            <a:avLst/>
          </a:prstGeom>
        </p:spPr>
        <p:txBody>
          <a:bodyPr>
            <a:normAutofit/>
          </a:bodyPr>
          <a:lstStyle>
            <a:lvl1pPr>
              <a:lnSpc>
                <a:spcPct val="90000"/>
              </a:lnSpc>
              <a:defRPr sz="4900">
                <a:solidFill>
                  <a:schemeClr val="bg1"/>
                </a:solidFill>
              </a:defRPr>
            </a:lvl1pPr>
          </a:lstStyle>
          <a:p>
            <a:r>
              <a:rPr lang="de-DE"/>
              <a:t>Add title </a:t>
            </a:r>
            <a:r>
              <a:rPr lang="de-DE" err="1"/>
              <a:t>of</a:t>
            </a:r>
            <a:r>
              <a:rPr lang="de-DE"/>
              <a:t> </a:t>
            </a:r>
            <a:r>
              <a:rPr lang="de-DE" err="1"/>
              <a:t>the</a:t>
            </a:r>
            <a:r>
              <a:rPr lang="de-DE"/>
              <a:t> </a:t>
            </a:r>
            <a:r>
              <a:rPr lang="de-DE" err="1"/>
              <a:t>presentation</a:t>
            </a:r>
            <a:r>
              <a:rPr lang="de-DE"/>
              <a:t> </a:t>
            </a:r>
            <a:r>
              <a:rPr lang="de-DE" err="1"/>
              <a:t>here</a:t>
            </a:r>
            <a:endParaRPr lang="de-DE"/>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48430" y="1702390"/>
            <a:ext cx="3629072" cy="3629072"/>
          </a:xfrm>
          <a:prstGeom prst="rect">
            <a:avLst/>
          </a:prstGeom>
        </p:spPr>
      </p:pic>
      <p:sp>
        <p:nvSpPr>
          <p:cNvPr id="7" name="Untertitel 2"/>
          <p:cNvSpPr>
            <a:spLocks noGrp="1"/>
          </p:cNvSpPr>
          <p:nvPr>
            <p:ph type="subTitle" idx="1" hasCustomPrompt="1"/>
          </p:nvPr>
        </p:nvSpPr>
        <p:spPr>
          <a:xfrm>
            <a:off x="493819" y="3810964"/>
            <a:ext cx="5866341" cy="1342593"/>
          </a:xfrm>
          <a:prstGeom prst="rect">
            <a:avLst/>
          </a:prstGeom>
        </p:spPr>
        <p:txBody>
          <a:bodyPr anchor="t" anchorCtr="0"/>
          <a:lstStyle>
            <a:lvl1pPr marL="0" indent="0" algn="l">
              <a:lnSpc>
                <a:spcPct val="90000"/>
              </a:lnSpc>
              <a:buNone/>
              <a:defRPr sz="2400">
                <a:solidFill>
                  <a:schemeClr val="bg2"/>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Add </a:t>
            </a:r>
            <a:r>
              <a:rPr lang="de-DE" err="1"/>
              <a:t>subtitle</a:t>
            </a:r>
            <a:r>
              <a:rPr lang="de-DE"/>
              <a:t> </a:t>
            </a:r>
            <a:r>
              <a:rPr lang="de-DE" err="1"/>
              <a:t>of</a:t>
            </a:r>
            <a:r>
              <a:rPr lang="de-DE"/>
              <a:t> </a:t>
            </a:r>
            <a:r>
              <a:rPr lang="de-DE" err="1"/>
              <a:t>the</a:t>
            </a:r>
            <a:r>
              <a:rPr lang="de-DE"/>
              <a:t> </a:t>
            </a:r>
            <a:r>
              <a:rPr lang="de-DE" err="1"/>
              <a:t>presentation</a:t>
            </a:r>
            <a:r>
              <a:rPr lang="de-DE"/>
              <a:t> </a:t>
            </a:r>
            <a:r>
              <a:rPr lang="de-DE" err="1"/>
              <a:t>here</a:t>
            </a:r>
            <a:endParaRPr lang="de-DE"/>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405517"/>
            <a:ext cx="506812" cy="365125"/>
          </a:xfrm>
          <a:prstGeom prst="rect">
            <a:avLst/>
          </a:prstGeom>
        </p:spPr>
        <p:txBody>
          <a:bodyPr lIns="36000" rIns="36000" anchor="ctr"/>
          <a:lstStyle>
            <a:lvl1pPr algn="ctr">
              <a:defRPr sz="1050">
                <a:solidFill>
                  <a:schemeClr val="accent2"/>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415695"/>
            <a:ext cx="1162516" cy="365125"/>
          </a:xfrm>
          <a:prstGeom prst="rect">
            <a:avLst/>
          </a:prstGeom>
        </p:spPr>
        <p:txBody>
          <a:bodyPr anchor="ctr"/>
          <a:lstStyle>
            <a:lvl1pPr>
              <a:defRPr sz="1050">
                <a:solidFill>
                  <a:schemeClr val="accent2"/>
                </a:solidFill>
              </a:defRPr>
            </a:lvl1pPr>
          </a:lstStyle>
          <a:p>
            <a:pPr algn="ctr"/>
            <a:r>
              <a:rPr lang="de-DE" dirty="0"/>
              <a:t>25/11/2025</a:t>
            </a:r>
          </a:p>
        </p:txBody>
      </p:sp>
      <p:sp>
        <p:nvSpPr>
          <p:cNvPr id="6" name="Fußzeilenplatzhalter 4">
            <a:extLst>
              <a:ext uri="{FF2B5EF4-FFF2-40B4-BE49-F238E27FC236}">
                <a16:creationId xmlns:a16="http://schemas.microsoft.com/office/drawing/2014/main" id="{01E24EB0-F18B-8053-46FB-04997C0904F8}"/>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18588026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7" name="Inhaltsplatzhalter 2"/>
          <p:cNvSpPr>
            <a:spLocks noGrp="1"/>
          </p:cNvSpPr>
          <p:nvPr>
            <p:ph idx="1" hasCustomPrompt="1"/>
          </p:nvPr>
        </p:nvSpPr>
        <p:spPr>
          <a:xfrm>
            <a:off x="442913" y="1581913"/>
            <a:ext cx="11261405" cy="4288536"/>
          </a:xfrm>
          <a:prstGeom prst="rect">
            <a:avLst/>
          </a:prstGeom>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latin typeface="Calibri" panose="020F0502020204030204" pitchFamily="34" charset="0"/>
                <a:cs typeface="Calibri" panose="020F0502020204030204" pitchFamily="34" charset="0"/>
              </a:defRPr>
            </a:lvl1pPr>
            <a:lvl2pPr>
              <a:defRPr sz="2000"/>
            </a:lvl2pPr>
            <a:lvl3pPr>
              <a:defRPr sz="1800"/>
            </a:lvl3pPr>
            <a:lvl4pPr>
              <a:defRPr sz="1600"/>
            </a:lvl4pPr>
            <a:lvl5pPr>
              <a:defRPr sz="1600"/>
            </a:lvl5pPr>
          </a:lstStyle>
          <a:p>
            <a:pPr lvl="0"/>
            <a:r>
              <a:rPr lang="de-DE"/>
              <a:t>Add </a:t>
            </a:r>
            <a:r>
              <a:rPr lang="de-DE" err="1"/>
              <a:t>text</a:t>
            </a:r>
            <a:r>
              <a:rPr lang="de-DE"/>
              <a:t>      </a:t>
            </a:r>
          </a:p>
        </p:txBody>
      </p:sp>
      <p:sp>
        <p:nvSpPr>
          <p:cNvPr id="2" name="Titelplatzhalter 1">
            <a:extLst>
              <a:ext uri="{FF2B5EF4-FFF2-40B4-BE49-F238E27FC236}">
                <a16:creationId xmlns:a16="http://schemas.microsoft.com/office/drawing/2014/main" id="{AE8374E7-D4DF-6699-5AAC-36A4D1E41A78}"/>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5" name="Inhaltsplatzhalter 2">
            <a:extLst>
              <a:ext uri="{FF2B5EF4-FFF2-40B4-BE49-F238E27FC236}">
                <a16:creationId xmlns:a16="http://schemas.microsoft.com/office/drawing/2014/main" id="{FB4CD1D7-D907-085F-8A69-DE9BB3D79DBC}"/>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6" name="Fußzeilenplatzhalter 4">
            <a:extLst>
              <a:ext uri="{FF2B5EF4-FFF2-40B4-BE49-F238E27FC236}">
                <a16:creationId xmlns:a16="http://schemas.microsoft.com/office/drawing/2014/main" id="{0E10E674-7DCB-CA52-3772-5DA25CD4E924}"/>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42486441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With Empty Slide">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 name="Titelplatzhalter 1">
            <a:extLst>
              <a:ext uri="{FF2B5EF4-FFF2-40B4-BE49-F238E27FC236}">
                <a16:creationId xmlns:a16="http://schemas.microsoft.com/office/drawing/2014/main" id="{402D5947-88C7-513F-7C20-9034219F33C4}"/>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5" name="Inhaltsplatzhalter 2">
            <a:extLst>
              <a:ext uri="{FF2B5EF4-FFF2-40B4-BE49-F238E27FC236}">
                <a16:creationId xmlns:a16="http://schemas.microsoft.com/office/drawing/2014/main" id="{33B6C3EE-53D4-CCCC-A40D-EEEE4D15D596}"/>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6" name="Fußzeilenplatzhalter 4">
            <a:extLst>
              <a:ext uri="{FF2B5EF4-FFF2-40B4-BE49-F238E27FC236}">
                <a16:creationId xmlns:a16="http://schemas.microsoft.com/office/drawing/2014/main" id="{EAE0370A-EEA6-8A1C-9899-2B683CBB19C9}"/>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3267189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with Curved Side Picture">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9" name="Bildplatzhalter 8">
            <a:extLst>
              <a:ext uri="{FF2B5EF4-FFF2-40B4-BE49-F238E27FC236}">
                <a16:creationId xmlns:a16="http://schemas.microsoft.com/office/drawing/2014/main" id="{3FA9C6D3-B1B7-C05E-9608-B612B2088482}"/>
              </a:ext>
            </a:extLst>
          </p:cNvPr>
          <p:cNvSpPr>
            <a:spLocks noGrp="1"/>
          </p:cNvSpPr>
          <p:nvPr>
            <p:ph type="pic" sz="quarter" idx="12" hasCustomPrompt="1"/>
          </p:nvPr>
        </p:nvSpPr>
        <p:spPr>
          <a:xfrm>
            <a:off x="8091299" y="1581913"/>
            <a:ext cx="3613020" cy="4288536"/>
          </a:xfrm>
          <a:prstGeom prst="round2DiagRect">
            <a:avLst>
              <a:gd name="adj1" fmla="val 0"/>
              <a:gd name="adj2" fmla="val 50000"/>
            </a:avLst>
          </a:prstGeom>
          <a:solidFill>
            <a:schemeClr val="bg2"/>
          </a:solidFill>
          <a:ln>
            <a:noFill/>
          </a:ln>
          <a:effectLst/>
        </p:spPr>
        <p:txBody>
          <a:bodyPr wrap="square" lIns="90000"/>
          <a:lstStyle>
            <a:lvl1pPr marL="0" indent="0">
              <a:buNone/>
              <a:defRPr sz="1600">
                <a:solidFill>
                  <a:schemeClr val="tx1">
                    <a:lumMod val="50000"/>
                    <a:lumOff val="50000"/>
                  </a:schemeClr>
                </a:solidFill>
              </a:defRPr>
            </a:lvl1pPr>
          </a:lstStyle>
          <a:p>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8" name="Inhaltsplatzhalter 2">
            <a:extLst>
              <a:ext uri="{FF2B5EF4-FFF2-40B4-BE49-F238E27FC236}">
                <a16:creationId xmlns:a16="http://schemas.microsoft.com/office/drawing/2014/main" id="{16BCB6C1-A38E-9294-86E5-29B7A68B7F36}"/>
              </a:ext>
            </a:extLst>
          </p:cNvPr>
          <p:cNvSpPr>
            <a:spLocks noGrp="1"/>
          </p:cNvSpPr>
          <p:nvPr>
            <p:ph idx="1" hasCustomPrompt="1"/>
          </p:nvPr>
        </p:nvSpPr>
        <p:spPr>
          <a:xfrm>
            <a:off x="442914" y="1581913"/>
            <a:ext cx="7383089" cy="4288536"/>
          </a:xfrm>
          <a:prstGeom prst="rect">
            <a:avLst/>
          </a:prstGeom>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2000"/>
            </a:lvl2pPr>
            <a:lvl3pPr>
              <a:defRPr sz="1800"/>
            </a:lvl3pPr>
            <a:lvl4pPr>
              <a:defRPr sz="1600"/>
            </a:lvl4pPr>
            <a:lvl5pPr>
              <a:defRPr sz="1600"/>
            </a:lvl5pPr>
          </a:lstStyle>
          <a:p>
            <a:pPr lvl="0"/>
            <a:r>
              <a:rPr lang="de-DE"/>
              <a:t>Add </a:t>
            </a:r>
            <a:r>
              <a:rPr lang="de-DE" err="1"/>
              <a:t>text</a:t>
            </a:r>
            <a:r>
              <a:rPr lang="de-DE"/>
              <a:t>      </a:t>
            </a:r>
          </a:p>
        </p:txBody>
      </p:sp>
      <p:sp>
        <p:nvSpPr>
          <p:cNvPr id="5" name="Titelplatzhalter 1">
            <a:extLst>
              <a:ext uri="{FF2B5EF4-FFF2-40B4-BE49-F238E27FC236}">
                <a16:creationId xmlns:a16="http://schemas.microsoft.com/office/drawing/2014/main" id="{B92157A8-719B-91DC-A9DF-29CC545C4870}"/>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6" name="Inhaltsplatzhalter 2">
            <a:extLst>
              <a:ext uri="{FF2B5EF4-FFF2-40B4-BE49-F238E27FC236}">
                <a16:creationId xmlns:a16="http://schemas.microsoft.com/office/drawing/2014/main" id="{F0EC4311-58A0-5037-DEFF-28339FC33E18}"/>
              </a:ext>
            </a:extLst>
          </p:cNvPr>
          <p:cNvSpPr>
            <a:spLocks noGrp="1"/>
          </p:cNvSpPr>
          <p:nvPr>
            <p:ph idx="13"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7" name="Fußzeilenplatzhalter 4">
            <a:extLst>
              <a:ext uri="{FF2B5EF4-FFF2-40B4-BE49-F238E27FC236}">
                <a16:creationId xmlns:a16="http://schemas.microsoft.com/office/drawing/2014/main" id="{A084B94C-E702-DB23-5CCA-A60A24E817F7}"/>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3566274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with Rectangular Side Picture">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9" name="Bildplatzhalter 8">
            <a:extLst>
              <a:ext uri="{FF2B5EF4-FFF2-40B4-BE49-F238E27FC236}">
                <a16:creationId xmlns:a16="http://schemas.microsoft.com/office/drawing/2014/main" id="{3FA9C6D3-B1B7-C05E-9608-B612B2088482}"/>
              </a:ext>
            </a:extLst>
          </p:cNvPr>
          <p:cNvSpPr>
            <a:spLocks noGrp="1"/>
          </p:cNvSpPr>
          <p:nvPr>
            <p:ph type="pic" sz="quarter" idx="12" hasCustomPrompt="1"/>
          </p:nvPr>
        </p:nvSpPr>
        <p:spPr>
          <a:xfrm>
            <a:off x="8091298" y="1581914"/>
            <a:ext cx="3613020" cy="4288536"/>
          </a:xfrm>
          <a:prstGeom prst="rect">
            <a:avLst/>
          </a:prstGeom>
          <a:solidFill>
            <a:schemeClr val="bg2"/>
          </a:solidFill>
          <a:ln>
            <a:noFill/>
          </a:ln>
          <a:effectLst/>
        </p:spPr>
        <p:txBody>
          <a:bodyPr wrap="square" lIns="90000"/>
          <a:lstStyle>
            <a:lvl1pPr marL="0" indent="0">
              <a:buNone/>
              <a:defRPr sz="1600">
                <a:solidFill>
                  <a:schemeClr val="tx1">
                    <a:lumMod val="50000"/>
                    <a:lumOff val="50000"/>
                  </a:schemeClr>
                </a:solidFill>
              </a:defRPr>
            </a:lvl1pPr>
          </a:lstStyle>
          <a:p>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11" name="Inhaltsplatzhalter 2">
            <a:extLst>
              <a:ext uri="{FF2B5EF4-FFF2-40B4-BE49-F238E27FC236}">
                <a16:creationId xmlns:a16="http://schemas.microsoft.com/office/drawing/2014/main" id="{9C5FB816-0F58-B344-5A90-6EB8D2960C38}"/>
              </a:ext>
            </a:extLst>
          </p:cNvPr>
          <p:cNvSpPr>
            <a:spLocks noGrp="1"/>
          </p:cNvSpPr>
          <p:nvPr>
            <p:ph idx="1" hasCustomPrompt="1"/>
          </p:nvPr>
        </p:nvSpPr>
        <p:spPr>
          <a:xfrm>
            <a:off x="442914" y="1581913"/>
            <a:ext cx="7364170" cy="4288536"/>
          </a:xfrm>
          <a:prstGeom prst="rect">
            <a:avLst/>
          </a:prstGeom>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2000"/>
            </a:lvl2pPr>
            <a:lvl3pPr>
              <a:defRPr sz="1800"/>
            </a:lvl3pPr>
            <a:lvl4pPr>
              <a:defRPr sz="1600"/>
            </a:lvl4pPr>
            <a:lvl5pPr>
              <a:defRPr sz="1600"/>
            </a:lvl5pPr>
          </a:lstStyle>
          <a:p>
            <a:pPr lvl="0"/>
            <a:r>
              <a:rPr lang="de-DE"/>
              <a:t>Add </a:t>
            </a:r>
            <a:r>
              <a:rPr lang="de-DE" err="1"/>
              <a:t>text</a:t>
            </a:r>
            <a:r>
              <a:rPr lang="de-DE"/>
              <a:t>      </a:t>
            </a:r>
          </a:p>
        </p:txBody>
      </p:sp>
      <p:sp>
        <p:nvSpPr>
          <p:cNvPr id="5" name="Titelplatzhalter 1">
            <a:extLst>
              <a:ext uri="{FF2B5EF4-FFF2-40B4-BE49-F238E27FC236}">
                <a16:creationId xmlns:a16="http://schemas.microsoft.com/office/drawing/2014/main" id="{329A15A2-20BD-EA74-8B5C-3243F3E01182}"/>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6" name="Inhaltsplatzhalter 2">
            <a:extLst>
              <a:ext uri="{FF2B5EF4-FFF2-40B4-BE49-F238E27FC236}">
                <a16:creationId xmlns:a16="http://schemas.microsoft.com/office/drawing/2014/main" id="{3D72BB18-8301-31BD-1BCF-E30BD4833B91}"/>
              </a:ext>
            </a:extLst>
          </p:cNvPr>
          <p:cNvSpPr>
            <a:spLocks noGrp="1"/>
          </p:cNvSpPr>
          <p:nvPr>
            <p:ph idx="13"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7" name="Fußzeilenplatzhalter 4">
            <a:extLst>
              <a:ext uri="{FF2B5EF4-FFF2-40B4-BE49-F238E27FC236}">
                <a16:creationId xmlns:a16="http://schemas.microsoft.com/office/drawing/2014/main" id="{32FF8DA4-3DFA-302D-3C3B-C0BCA3D86CCB}"/>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10487501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ig curved picture and short tex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7" name="Inhaltsplatzhalter 2"/>
          <p:cNvSpPr>
            <a:spLocks noGrp="1"/>
          </p:cNvSpPr>
          <p:nvPr>
            <p:ph idx="1" hasCustomPrompt="1"/>
          </p:nvPr>
        </p:nvSpPr>
        <p:spPr>
          <a:xfrm>
            <a:off x="442913" y="1581913"/>
            <a:ext cx="2136325" cy="4288536"/>
          </a:xfrm>
          <a:prstGeom prst="rect">
            <a:avLst/>
          </a:prstGeom>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2000"/>
            </a:lvl2pPr>
            <a:lvl3pPr>
              <a:defRPr sz="1800"/>
            </a:lvl3pPr>
            <a:lvl4pPr>
              <a:defRPr sz="1600"/>
            </a:lvl4pPr>
            <a:lvl5pPr>
              <a:defRPr sz="1600"/>
            </a:lvl5pPr>
          </a:lstStyle>
          <a:p>
            <a:pPr lvl="0"/>
            <a:r>
              <a:rPr lang="de-DE"/>
              <a:t>Add </a:t>
            </a:r>
            <a:r>
              <a:rPr lang="de-DE" err="1"/>
              <a:t>text</a:t>
            </a:r>
            <a:r>
              <a:rPr lang="de-DE"/>
              <a:t>      </a:t>
            </a:r>
          </a:p>
        </p:txBody>
      </p:sp>
      <p:sp>
        <p:nvSpPr>
          <p:cNvPr id="2" name="Bildplatzhalter 8">
            <a:extLst>
              <a:ext uri="{FF2B5EF4-FFF2-40B4-BE49-F238E27FC236}">
                <a16:creationId xmlns:a16="http://schemas.microsoft.com/office/drawing/2014/main" id="{8343E9CB-D6DB-3202-D8AF-3F3329DB9D6C}"/>
              </a:ext>
            </a:extLst>
          </p:cNvPr>
          <p:cNvSpPr>
            <a:spLocks noGrp="1"/>
          </p:cNvSpPr>
          <p:nvPr>
            <p:ph type="pic" sz="quarter" idx="13" hasCustomPrompt="1"/>
          </p:nvPr>
        </p:nvSpPr>
        <p:spPr>
          <a:xfrm>
            <a:off x="2860141" y="1581913"/>
            <a:ext cx="8844178" cy="4288536"/>
          </a:xfrm>
          <a:prstGeom prst="round2DiagRect">
            <a:avLst>
              <a:gd name="adj1" fmla="val 0"/>
              <a:gd name="adj2" fmla="val 24302"/>
            </a:avLst>
          </a:prstGeom>
          <a:solidFill>
            <a:schemeClr val="bg2"/>
          </a:solidFill>
          <a:ln>
            <a:noFill/>
          </a:ln>
          <a:effectLst/>
        </p:spPr>
        <p:txBody>
          <a:bodyPr wrap="square" lIns="90000"/>
          <a:lstStyle>
            <a:lvl1pPr marL="0" indent="0">
              <a:buNone/>
              <a:defRPr sz="1600">
                <a:solidFill>
                  <a:schemeClr val="tx1">
                    <a:lumMod val="50000"/>
                    <a:lumOff val="50000"/>
                  </a:schemeClr>
                </a:solidFill>
              </a:defRPr>
            </a:lvl1pPr>
          </a:lstStyle>
          <a:p>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6" name="Titelplatzhalter 1">
            <a:extLst>
              <a:ext uri="{FF2B5EF4-FFF2-40B4-BE49-F238E27FC236}">
                <a16:creationId xmlns:a16="http://schemas.microsoft.com/office/drawing/2014/main" id="{0A4D9DC1-1B62-276D-5767-B916AAC8A883}"/>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8" name="Inhaltsplatzhalter 2">
            <a:extLst>
              <a:ext uri="{FF2B5EF4-FFF2-40B4-BE49-F238E27FC236}">
                <a16:creationId xmlns:a16="http://schemas.microsoft.com/office/drawing/2014/main" id="{1A777C01-299C-C131-D520-04CED398ED74}"/>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9" name="Fußzeilenplatzhalter 4">
            <a:extLst>
              <a:ext uri="{FF2B5EF4-FFF2-40B4-BE49-F238E27FC236}">
                <a16:creationId xmlns:a16="http://schemas.microsoft.com/office/drawing/2014/main" id="{8699D72B-6FB2-ABFD-307B-3A1923568336}"/>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35346277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g picture and short tex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 name="Bildplatzhalter 8">
            <a:extLst>
              <a:ext uri="{FF2B5EF4-FFF2-40B4-BE49-F238E27FC236}">
                <a16:creationId xmlns:a16="http://schemas.microsoft.com/office/drawing/2014/main" id="{8343E9CB-D6DB-3202-D8AF-3F3329DB9D6C}"/>
              </a:ext>
            </a:extLst>
          </p:cNvPr>
          <p:cNvSpPr>
            <a:spLocks noGrp="1"/>
          </p:cNvSpPr>
          <p:nvPr>
            <p:ph type="pic" sz="quarter" idx="13" hasCustomPrompt="1"/>
          </p:nvPr>
        </p:nvSpPr>
        <p:spPr>
          <a:xfrm>
            <a:off x="2860141" y="1581914"/>
            <a:ext cx="8844178" cy="4288536"/>
          </a:xfrm>
          <a:prstGeom prst="rect">
            <a:avLst/>
          </a:prstGeom>
          <a:solidFill>
            <a:schemeClr val="bg2"/>
          </a:solidFill>
          <a:ln>
            <a:noFill/>
          </a:ln>
          <a:effectLst/>
        </p:spPr>
        <p:txBody>
          <a:bodyPr wrap="square" lIns="90000"/>
          <a:lstStyle>
            <a:lvl1pPr marL="0" indent="0">
              <a:buNone/>
              <a:defRPr sz="1600">
                <a:solidFill>
                  <a:schemeClr val="tx1">
                    <a:lumMod val="50000"/>
                    <a:lumOff val="50000"/>
                  </a:schemeClr>
                </a:solidFill>
              </a:defRPr>
            </a:lvl1pPr>
          </a:lstStyle>
          <a:p>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6" name="Inhaltsplatzhalter 2">
            <a:extLst>
              <a:ext uri="{FF2B5EF4-FFF2-40B4-BE49-F238E27FC236}">
                <a16:creationId xmlns:a16="http://schemas.microsoft.com/office/drawing/2014/main" id="{BB465913-5E85-07E4-4F87-9BA570DE4B65}"/>
              </a:ext>
            </a:extLst>
          </p:cNvPr>
          <p:cNvSpPr>
            <a:spLocks noGrp="1"/>
          </p:cNvSpPr>
          <p:nvPr>
            <p:ph idx="1" hasCustomPrompt="1"/>
          </p:nvPr>
        </p:nvSpPr>
        <p:spPr>
          <a:xfrm>
            <a:off x="442913" y="1581913"/>
            <a:ext cx="2136325" cy="4288536"/>
          </a:xfrm>
          <a:prstGeom prst="rect">
            <a:avLst/>
          </a:prstGeom>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2000"/>
            </a:lvl2pPr>
            <a:lvl3pPr>
              <a:defRPr sz="1800"/>
            </a:lvl3pPr>
            <a:lvl4pPr>
              <a:defRPr sz="1600"/>
            </a:lvl4pPr>
            <a:lvl5pPr>
              <a:defRPr sz="1600"/>
            </a:lvl5pPr>
          </a:lstStyle>
          <a:p>
            <a:pPr lvl="0"/>
            <a:r>
              <a:rPr lang="de-DE"/>
              <a:t>Add </a:t>
            </a:r>
            <a:r>
              <a:rPr lang="de-DE" err="1"/>
              <a:t>text</a:t>
            </a:r>
            <a:r>
              <a:rPr lang="de-DE"/>
              <a:t>      </a:t>
            </a:r>
          </a:p>
        </p:txBody>
      </p:sp>
      <p:sp>
        <p:nvSpPr>
          <p:cNvPr id="7" name="Titelplatzhalter 1">
            <a:extLst>
              <a:ext uri="{FF2B5EF4-FFF2-40B4-BE49-F238E27FC236}">
                <a16:creationId xmlns:a16="http://schemas.microsoft.com/office/drawing/2014/main" id="{CE4029F5-6EB2-FBFD-7D8C-5817310D80E4}"/>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8" name="Inhaltsplatzhalter 2">
            <a:extLst>
              <a:ext uri="{FF2B5EF4-FFF2-40B4-BE49-F238E27FC236}">
                <a16:creationId xmlns:a16="http://schemas.microsoft.com/office/drawing/2014/main" id="{8CE1EFDD-C0E4-9331-6404-48C17CEFA977}"/>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9" name="Fußzeilenplatzhalter 4">
            <a:extLst>
              <a:ext uri="{FF2B5EF4-FFF2-40B4-BE49-F238E27FC236}">
                <a16:creationId xmlns:a16="http://schemas.microsoft.com/office/drawing/2014/main" id="{B79E8D8A-23C1-11F3-3FDF-0980A5B2C6CF}"/>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3752110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ull Width Curved Picture (with title)">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 name="Bildplatzhalter 8">
            <a:extLst>
              <a:ext uri="{FF2B5EF4-FFF2-40B4-BE49-F238E27FC236}">
                <a16:creationId xmlns:a16="http://schemas.microsoft.com/office/drawing/2014/main" id="{8343E9CB-D6DB-3202-D8AF-3F3329DB9D6C}"/>
              </a:ext>
            </a:extLst>
          </p:cNvPr>
          <p:cNvSpPr>
            <a:spLocks noGrp="1"/>
          </p:cNvSpPr>
          <p:nvPr>
            <p:ph type="pic" sz="quarter" idx="13" hasCustomPrompt="1"/>
          </p:nvPr>
        </p:nvSpPr>
        <p:spPr>
          <a:xfrm>
            <a:off x="424201" y="1581913"/>
            <a:ext cx="11280118" cy="4317733"/>
          </a:xfrm>
          <a:prstGeom prst="round2DiagRect">
            <a:avLst>
              <a:gd name="adj1" fmla="val 0"/>
              <a:gd name="adj2" fmla="val 20137"/>
            </a:avLst>
          </a:prstGeom>
          <a:solidFill>
            <a:schemeClr val="bg2"/>
          </a:solidFill>
          <a:ln>
            <a:noFill/>
          </a:ln>
          <a:effectLst/>
        </p:spPr>
        <p:txBody>
          <a:bodyPr wrap="square" lIns="90000"/>
          <a:lstStyle>
            <a:lvl1pPr marL="0" indent="0">
              <a:buNone/>
              <a:defRPr sz="1600">
                <a:solidFill>
                  <a:schemeClr val="tx1">
                    <a:lumMod val="50000"/>
                    <a:lumOff val="50000"/>
                  </a:schemeClr>
                </a:solidFill>
              </a:defRPr>
            </a:lvl1pPr>
          </a:lstStyle>
          <a:p>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6" name="Titelplatzhalter 1">
            <a:extLst>
              <a:ext uri="{FF2B5EF4-FFF2-40B4-BE49-F238E27FC236}">
                <a16:creationId xmlns:a16="http://schemas.microsoft.com/office/drawing/2014/main" id="{8DAD1F3E-219E-00F8-9DD9-7322778AD9C1}"/>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7" name="Inhaltsplatzhalter 2">
            <a:extLst>
              <a:ext uri="{FF2B5EF4-FFF2-40B4-BE49-F238E27FC236}">
                <a16:creationId xmlns:a16="http://schemas.microsoft.com/office/drawing/2014/main" id="{DE4B0FF4-4952-95A7-7395-8B5C46400DE8}"/>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8" name="Fußzeilenplatzhalter 4">
            <a:extLst>
              <a:ext uri="{FF2B5EF4-FFF2-40B4-BE49-F238E27FC236}">
                <a16:creationId xmlns:a16="http://schemas.microsoft.com/office/drawing/2014/main" id="{76BC6376-15FD-9885-EFCF-2268D6D078FD}"/>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3270508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Full Width Rectangular Picture (with title)">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 name="Bildplatzhalter 8">
            <a:extLst>
              <a:ext uri="{FF2B5EF4-FFF2-40B4-BE49-F238E27FC236}">
                <a16:creationId xmlns:a16="http://schemas.microsoft.com/office/drawing/2014/main" id="{8343E9CB-D6DB-3202-D8AF-3F3329DB9D6C}"/>
              </a:ext>
            </a:extLst>
          </p:cNvPr>
          <p:cNvSpPr>
            <a:spLocks noGrp="1"/>
          </p:cNvSpPr>
          <p:nvPr>
            <p:ph type="pic" sz="quarter" idx="13" hasCustomPrompt="1"/>
          </p:nvPr>
        </p:nvSpPr>
        <p:spPr>
          <a:xfrm>
            <a:off x="424201" y="1581913"/>
            <a:ext cx="11280118" cy="4317733"/>
          </a:xfrm>
          <a:prstGeom prst="rect">
            <a:avLst/>
          </a:prstGeom>
          <a:solidFill>
            <a:schemeClr val="bg2"/>
          </a:solidFill>
          <a:ln>
            <a:noFill/>
          </a:ln>
          <a:effectLst/>
        </p:spPr>
        <p:txBody>
          <a:bodyPr wrap="square" lIns="90000"/>
          <a:lstStyle>
            <a:lvl1pPr marL="0" indent="0">
              <a:buNone/>
              <a:defRPr sz="1600">
                <a:solidFill>
                  <a:schemeClr val="tx1">
                    <a:lumMod val="50000"/>
                    <a:lumOff val="50000"/>
                  </a:schemeClr>
                </a:solidFill>
              </a:defRPr>
            </a:lvl1pPr>
          </a:lstStyle>
          <a:p>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6" name="Titelplatzhalter 1">
            <a:extLst>
              <a:ext uri="{FF2B5EF4-FFF2-40B4-BE49-F238E27FC236}">
                <a16:creationId xmlns:a16="http://schemas.microsoft.com/office/drawing/2014/main" id="{07300DD7-C25A-21E8-BBD0-2264A21DD311}"/>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7" name="Inhaltsplatzhalter 2">
            <a:extLst>
              <a:ext uri="{FF2B5EF4-FFF2-40B4-BE49-F238E27FC236}">
                <a16:creationId xmlns:a16="http://schemas.microsoft.com/office/drawing/2014/main" id="{5896DE22-FCBA-19BA-567E-04E9085038D3}"/>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8" name="Fußzeilenplatzhalter 4">
            <a:extLst>
              <a:ext uri="{FF2B5EF4-FFF2-40B4-BE49-F238E27FC236}">
                <a16:creationId xmlns:a16="http://schemas.microsoft.com/office/drawing/2014/main" id="{A1C48096-EAEA-3B6E-F3E5-E0190D152406}"/>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2779952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Width And Height Rectangular Picture">
    <p:bg>
      <p:bgRef idx="1001">
        <a:schemeClr val="bg1"/>
      </p:bgRef>
    </p:bg>
    <p:spTree>
      <p:nvGrpSpPr>
        <p:cNvPr id="1" name=""/>
        <p:cNvGrpSpPr/>
        <p:nvPr/>
      </p:nvGrpSpPr>
      <p:grpSpPr>
        <a:xfrm>
          <a:off x="0" y="0"/>
          <a:ext cx="0" cy="0"/>
          <a:chOff x="0" y="0"/>
          <a:chExt cx="0" cy="0"/>
        </a:xfrm>
      </p:grpSpPr>
      <p:sp>
        <p:nvSpPr>
          <p:cNvPr id="17" name="Bildplatzhalter 16">
            <a:extLst>
              <a:ext uri="{FF2B5EF4-FFF2-40B4-BE49-F238E27FC236}">
                <a16:creationId xmlns:a16="http://schemas.microsoft.com/office/drawing/2014/main" id="{FF62419A-055C-5FB7-CF47-8FA49C97DF8D}"/>
              </a:ext>
            </a:extLst>
          </p:cNvPr>
          <p:cNvSpPr>
            <a:spLocks noGrp="1"/>
          </p:cNvSpPr>
          <p:nvPr>
            <p:ph type="pic" sz="quarter" idx="10" hasCustomPrompt="1"/>
          </p:nvPr>
        </p:nvSpPr>
        <p:spPr>
          <a:xfrm>
            <a:off x="424201" y="435129"/>
            <a:ext cx="11280118" cy="5464518"/>
          </a:xfrm>
          <a:prstGeom prst="rect">
            <a:avLst/>
          </a:prstGeom>
          <a:solidFill>
            <a:schemeClr val="bg2">
              <a:lumMod val="90000"/>
            </a:schemeClr>
          </a:solidFill>
        </p:spPr>
        <p:txBody>
          <a:bodyPr/>
          <a:lstStyle>
            <a:lvl1pPr marL="0" indent="0">
              <a:buNone/>
              <a:defRPr sz="1600">
                <a:solidFill>
                  <a:schemeClr val="bg1">
                    <a:lumMod val="50000"/>
                  </a:schemeClr>
                </a:solidFill>
              </a:defRPr>
            </a:lvl1pPr>
          </a:lstStyle>
          <a:p>
            <a:pPr marL="0" marR="0" lvl="0" indent="0" algn="l" defTabSz="914377" rtl="0" eaLnBrk="1" fontAlgn="auto" latinLnBrk="0" hangingPunct="1">
              <a:lnSpc>
                <a:spcPct val="90000"/>
              </a:lnSpc>
              <a:spcBef>
                <a:spcPts val="1000"/>
              </a:spcBef>
              <a:spcAft>
                <a:spcPts val="0"/>
              </a:spcAft>
              <a:buClr>
                <a:srgbClr val="5E9B4A"/>
              </a:buClr>
              <a:buSzTx/>
              <a:buFontTx/>
              <a:buNone/>
              <a:tabLst/>
              <a:defRPr/>
            </a:pPr>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405517"/>
            <a:ext cx="506812" cy="365125"/>
          </a:xfrm>
          <a:prstGeom prst="rect">
            <a:avLst/>
          </a:prstGeom>
        </p:spPr>
        <p:txBody>
          <a:bodyPr lIns="36000" rIns="36000" anchor="ctr"/>
          <a:lstStyle>
            <a:lvl1pPr algn="ctr">
              <a:defRPr sz="1050">
                <a:solidFill>
                  <a:schemeClr val="accent2"/>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415695"/>
            <a:ext cx="1162516" cy="365125"/>
          </a:xfrm>
          <a:prstGeom prst="rect">
            <a:avLst/>
          </a:prstGeom>
        </p:spPr>
        <p:txBody>
          <a:bodyPr anchor="ctr"/>
          <a:lstStyle>
            <a:lvl1pPr>
              <a:defRPr sz="1050">
                <a:solidFill>
                  <a:schemeClr val="accent2"/>
                </a:solidFill>
              </a:defRPr>
            </a:lvl1pPr>
          </a:lstStyle>
          <a:p>
            <a:pPr algn="ctr"/>
            <a:r>
              <a:rPr lang="de-DE"/>
              <a:t>10/10/2024</a:t>
            </a:r>
          </a:p>
        </p:txBody>
      </p:sp>
      <p:sp>
        <p:nvSpPr>
          <p:cNvPr id="2" name="Titel 1"/>
          <p:cNvSpPr>
            <a:spLocks noGrp="1"/>
          </p:cNvSpPr>
          <p:nvPr>
            <p:ph type="title" hasCustomPrompt="1"/>
          </p:nvPr>
        </p:nvSpPr>
        <p:spPr>
          <a:xfrm>
            <a:off x="856588" y="4572000"/>
            <a:ext cx="9643246" cy="556903"/>
          </a:xfrm>
          <a:prstGeom prst="rect">
            <a:avLst/>
          </a:prstGeom>
        </p:spPr>
        <p:txBody>
          <a:bodyPr>
            <a:noAutofit/>
          </a:bodyPr>
          <a:lstStyle>
            <a:lvl1pPr>
              <a:lnSpc>
                <a:spcPct val="90000"/>
              </a:lnSpc>
              <a:defRPr sz="3600">
                <a:solidFill>
                  <a:schemeClr val="bg1"/>
                </a:solidFill>
              </a:defRPr>
            </a:lvl1pPr>
          </a:lstStyle>
          <a:p>
            <a:r>
              <a:rPr lang="de-DE"/>
              <a:t>Add an optional </a:t>
            </a:r>
            <a:r>
              <a:rPr lang="de-DE" err="1"/>
              <a:t>description</a:t>
            </a:r>
            <a:r>
              <a:rPr lang="de-DE"/>
              <a:t>/ title </a:t>
            </a:r>
            <a:r>
              <a:rPr lang="de-DE" err="1"/>
              <a:t>here</a:t>
            </a:r>
            <a:endParaRPr lang="de-DE"/>
          </a:p>
        </p:txBody>
      </p:sp>
      <p:sp>
        <p:nvSpPr>
          <p:cNvPr id="7" name="Untertitel 2"/>
          <p:cNvSpPr>
            <a:spLocks noGrp="1"/>
          </p:cNvSpPr>
          <p:nvPr>
            <p:ph type="subTitle" idx="1" hasCustomPrompt="1"/>
          </p:nvPr>
        </p:nvSpPr>
        <p:spPr>
          <a:xfrm>
            <a:off x="856588" y="5228191"/>
            <a:ext cx="5304576" cy="387952"/>
          </a:xfrm>
          <a:prstGeom prst="rect">
            <a:avLst/>
          </a:prstGeom>
          <a:noFill/>
          <a:ln>
            <a:noFill/>
          </a:ln>
        </p:spPr>
        <p:txBody>
          <a:bodyPr anchor="t" anchorCtr="0"/>
          <a:lstStyle>
            <a:lvl1pPr marL="0" indent="0" algn="l">
              <a:lnSpc>
                <a:spcPct val="90000"/>
              </a:lnSpc>
              <a:buNone/>
              <a:defRPr sz="2000">
                <a:ln>
                  <a:noFill/>
                </a:ln>
                <a:solidFill>
                  <a:schemeClr val="bg2"/>
                </a:solidFill>
                <a:latin typeface="Calibri" panose="020F0502020204030204" pitchFamily="34" charset="0"/>
                <a:cs typeface="Calibri" panose="020F050202020403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Add an optional </a:t>
            </a:r>
            <a:r>
              <a:rPr lang="de-DE" err="1"/>
              <a:t>description</a:t>
            </a:r>
            <a:r>
              <a:rPr lang="de-DE"/>
              <a:t>/ </a:t>
            </a:r>
            <a:r>
              <a:rPr lang="de-DE" err="1"/>
              <a:t>subtitle</a:t>
            </a:r>
            <a:r>
              <a:rPr lang="de-DE"/>
              <a:t> </a:t>
            </a:r>
            <a:r>
              <a:rPr lang="de-DE" err="1"/>
              <a:t>here</a:t>
            </a:r>
            <a:endParaRPr lang="de-DE"/>
          </a:p>
        </p:txBody>
      </p:sp>
      <p:sp>
        <p:nvSpPr>
          <p:cNvPr id="3" name="Fußzeilenplatzhalter 4">
            <a:extLst>
              <a:ext uri="{FF2B5EF4-FFF2-40B4-BE49-F238E27FC236}">
                <a16:creationId xmlns:a16="http://schemas.microsoft.com/office/drawing/2014/main" id="{9431C8EA-BEBC-85A5-2B05-A179235742B3}"/>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2681733107"/>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0" name="Inhaltsplatzhalter 2">
            <a:extLst>
              <a:ext uri="{FF2B5EF4-FFF2-40B4-BE49-F238E27FC236}">
                <a16:creationId xmlns:a16="http://schemas.microsoft.com/office/drawing/2014/main" id="{A87C3CB7-0373-CAAA-EB65-9752BA019259}"/>
              </a:ext>
            </a:extLst>
          </p:cNvPr>
          <p:cNvSpPr>
            <a:spLocks noGrp="1"/>
          </p:cNvSpPr>
          <p:nvPr>
            <p:ph idx="16" hasCustomPrompt="1"/>
          </p:nvPr>
        </p:nvSpPr>
        <p:spPr>
          <a:xfrm>
            <a:off x="442911" y="2280158"/>
            <a:ext cx="5478616" cy="3597507"/>
          </a:xfrm>
          <a:prstGeom prst="rect">
            <a:avLst/>
          </a:prstGeom>
          <a:noFill/>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1600">
                <a:solidFill>
                  <a:schemeClr val="bg2">
                    <a:lumMod val="25000"/>
                  </a:schemeClr>
                </a:solidFill>
              </a:defRPr>
            </a:lvl2pPr>
            <a:lvl3pPr>
              <a:defRPr sz="1800"/>
            </a:lvl3pPr>
            <a:lvl4pPr>
              <a:defRPr sz="1600"/>
            </a:lvl4pPr>
            <a:lvl5pPr>
              <a:defRPr sz="1600"/>
            </a:lvl5pPr>
          </a:lstStyle>
          <a:p>
            <a:pPr lvl="0"/>
            <a:r>
              <a:rPr lang="de-DE"/>
              <a:t>Add </a:t>
            </a:r>
            <a:r>
              <a:rPr lang="de-DE" err="1"/>
              <a:t>text</a:t>
            </a:r>
            <a:endParaRPr lang="de-DE"/>
          </a:p>
          <a:p>
            <a:pPr lvl="1"/>
            <a:r>
              <a:rPr lang="de-DE"/>
              <a:t>Add Text      </a:t>
            </a:r>
          </a:p>
        </p:txBody>
      </p:sp>
      <p:sp>
        <p:nvSpPr>
          <p:cNvPr id="23" name="Inhaltsplatzhalter 2">
            <a:extLst>
              <a:ext uri="{FF2B5EF4-FFF2-40B4-BE49-F238E27FC236}">
                <a16:creationId xmlns:a16="http://schemas.microsoft.com/office/drawing/2014/main" id="{C57A0174-7851-DF82-7ECD-7E995C8FEDFD}"/>
              </a:ext>
            </a:extLst>
          </p:cNvPr>
          <p:cNvSpPr>
            <a:spLocks noGrp="1"/>
          </p:cNvSpPr>
          <p:nvPr>
            <p:ph idx="17" hasCustomPrompt="1"/>
          </p:nvPr>
        </p:nvSpPr>
        <p:spPr>
          <a:xfrm>
            <a:off x="442913" y="1589128"/>
            <a:ext cx="5478616" cy="348816"/>
          </a:xfrm>
          <a:prstGeom prst="rect">
            <a:avLst/>
          </a:prstGeom>
          <a:solidFill>
            <a:schemeClr val="accent3"/>
          </a:solidFill>
        </p:spPr>
        <p:txBody>
          <a:bodyPr>
            <a:normAutofit/>
          </a:bodyPr>
          <a:lstStyle>
            <a:lvl1pPr marL="0" indent="0">
              <a:buSzPct val="75000"/>
              <a:buFont typeface="Arial" panose="020B0604020202020204" pitchFamily="34" charset="0"/>
              <a:buNone/>
              <a:defRPr sz="1600" b="0">
                <a:solidFill>
                  <a:schemeClr val="bg1"/>
                </a:solidFill>
              </a:defRPr>
            </a:lvl1pPr>
            <a:lvl2pPr>
              <a:defRPr sz="2000"/>
            </a:lvl2pPr>
            <a:lvl3pPr>
              <a:defRPr sz="1800"/>
            </a:lvl3pPr>
            <a:lvl4pPr>
              <a:defRPr sz="1600"/>
            </a:lvl4pPr>
            <a:lvl5pPr>
              <a:defRPr sz="1600"/>
            </a:lvl5pPr>
          </a:lstStyle>
          <a:p>
            <a:pPr lvl="0"/>
            <a:r>
              <a:rPr lang="de-DE"/>
              <a:t>Add title      </a:t>
            </a:r>
          </a:p>
        </p:txBody>
      </p:sp>
      <p:cxnSp>
        <p:nvCxnSpPr>
          <p:cNvPr id="24" name="Gerader Verbinder 23">
            <a:extLst>
              <a:ext uri="{FF2B5EF4-FFF2-40B4-BE49-F238E27FC236}">
                <a16:creationId xmlns:a16="http://schemas.microsoft.com/office/drawing/2014/main" id="{865E12FC-19D8-778D-14FA-18AB597F34F4}"/>
              </a:ext>
            </a:extLst>
          </p:cNvPr>
          <p:cNvCxnSpPr>
            <a:cxnSpLocks/>
          </p:cNvCxnSpPr>
          <p:nvPr userDrawn="1"/>
        </p:nvCxnSpPr>
        <p:spPr>
          <a:xfrm>
            <a:off x="442912" y="2039995"/>
            <a:ext cx="547861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7" name="Inhaltsplatzhalter 2">
            <a:extLst>
              <a:ext uri="{FF2B5EF4-FFF2-40B4-BE49-F238E27FC236}">
                <a16:creationId xmlns:a16="http://schemas.microsoft.com/office/drawing/2014/main" id="{651C273E-A1CF-EB9E-737E-9AD3722DBB99}"/>
              </a:ext>
            </a:extLst>
          </p:cNvPr>
          <p:cNvSpPr>
            <a:spLocks noGrp="1"/>
          </p:cNvSpPr>
          <p:nvPr>
            <p:ph idx="18" hasCustomPrompt="1"/>
          </p:nvPr>
        </p:nvSpPr>
        <p:spPr>
          <a:xfrm>
            <a:off x="6225703" y="2280158"/>
            <a:ext cx="5478616" cy="3597507"/>
          </a:xfrm>
          <a:prstGeom prst="rect">
            <a:avLst/>
          </a:prstGeom>
          <a:noFill/>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1600">
                <a:solidFill>
                  <a:schemeClr val="bg2">
                    <a:lumMod val="25000"/>
                  </a:schemeClr>
                </a:solidFill>
              </a:defRPr>
            </a:lvl2pPr>
            <a:lvl3pPr>
              <a:defRPr sz="1800"/>
            </a:lvl3pPr>
            <a:lvl4pPr>
              <a:defRPr sz="1600"/>
            </a:lvl4pPr>
            <a:lvl5pPr>
              <a:defRPr sz="1600"/>
            </a:lvl5pPr>
          </a:lstStyle>
          <a:p>
            <a:pPr lvl="0"/>
            <a:r>
              <a:rPr lang="de-DE"/>
              <a:t>Add </a:t>
            </a:r>
            <a:r>
              <a:rPr lang="de-DE" err="1"/>
              <a:t>text</a:t>
            </a:r>
            <a:r>
              <a:rPr lang="de-DE"/>
              <a:t>    </a:t>
            </a:r>
          </a:p>
          <a:p>
            <a:pPr lvl="1"/>
            <a:r>
              <a:rPr lang="de-DE"/>
              <a:t>Add Text  </a:t>
            </a:r>
          </a:p>
        </p:txBody>
      </p:sp>
      <p:sp>
        <p:nvSpPr>
          <p:cNvPr id="28" name="Inhaltsplatzhalter 2">
            <a:extLst>
              <a:ext uri="{FF2B5EF4-FFF2-40B4-BE49-F238E27FC236}">
                <a16:creationId xmlns:a16="http://schemas.microsoft.com/office/drawing/2014/main" id="{BC17C8E0-B7BF-ADC1-072A-1FB953E2A8C6}"/>
              </a:ext>
            </a:extLst>
          </p:cNvPr>
          <p:cNvSpPr>
            <a:spLocks noGrp="1"/>
          </p:cNvSpPr>
          <p:nvPr>
            <p:ph idx="19" hasCustomPrompt="1"/>
          </p:nvPr>
        </p:nvSpPr>
        <p:spPr>
          <a:xfrm>
            <a:off x="6225705" y="1589128"/>
            <a:ext cx="5478616" cy="348816"/>
          </a:xfrm>
          <a:prstGeom prst="rect">
            <a:avLst/>
          </a:prstGeom>
          <a:solidFill>
            <a:schemeClr val="accent3"/>
          </a:solidFill>
        </p:spPr>
        <p:txBody>
          <a:bodyPr>
            <a:normAutofit/>
          </a:bodyPr>
          <a:lstStyle>
            <a:lvl1pPr marL="0" indent="0">
              <a:buSzPct val="75000"/>
              <a:buFont typeface="Arial" panose="020B0604020202020204" pitchFamily="34" charset="0"/>
              <a:buNone/>
              <a:defRPr sz="1600" b="0">
                <a:solidFill>
                  <a:schemeClr val="bg1"/>
                </a:solidFill>
              </a:defRPr>
            </a:lvl1pPr>
            <a:lvl2pPr>
              <a:defRPr sz="2000"/>
            </a:lvl2pPr>
            <a:lvl3pPr>
              <a:defRPr sz="1800"/>
            </a:lvl3pPr>
            <a:lvl4pPr>
              <a:defRPr sz="1600"/>
            </a:lvl4pPr>
            <a:lvl5pPr>
              <a:defRPr sz="1600"/>
            </a:lvl5pPr>
          </a:lstStyle>
          <a:p>
            <a:pPr lvl="0"/>
            <a:r>
              <a:rPr lang="de-DE"/>
              <a:t>Add title      </a:t>
            </a:r>
          </a:p>
        </p:txBody>
      </p:sp>
      <p:cxnSp>
        <p:nvCxnSpPr>
          <p:cNvPr id="29" name="Gerader Verbinder 28">
            <a:extLst>
              <a:ext uri="{FF2B5EF4-FFF2-40B4-BE49-F238E27FC236}">
                <a16:creationId xmlns:a16="http://schemas.microsoft.com/office/drawing/2014/main" id="{B8011840-1F77-85C7-5B75-590B4C04B595}"/>
              </a:ext>
            </a:extLst>
          </p:cNvPr>
          <p:cNvCxnSpPr>
            <a:cxnSpLocks/>
          </p:cNvCxnSpPr>
          <p:nvPr userDrawn="1"/>
        </p:nvCxnSpPr>
        <p:spPr>
          <a:xfrm>
            <a:off x="6225704" y="2039995"/>
            <a:ext cx="547861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5" name="Titelplatzhalter 1">
            <a:extLst>
              <a:ext uri="{FF2B5EF4-FFF2-40B4-BE49-F238E27FC236}">
                <a16:creationId xmlns:a16="http://schemas.microsoft.com/office/drawing/2014/main" id="{B098065A-1AD4-81DC-0897-7AAD5CAB303F}"/>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6" name="Inhaltsplatzhalter 2">
            <a:extLst>
              <a:ext uri="{FF2B5EF4-FFF2-40B4-BE49-F238E27FC236}">
                <a16:creationId xmlns:a16="http://schemas.microsoft.com/office/drawing/2014/main" id="{65D5E312-7231-FEF4-5112-B19BB2B14425}"/>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7" name="Fußzeilenplatzhalter 4">
            <a:extLst>
              <a:ext uri="{FF2B5EF4-FFF2-40B4-BE49-F238E27FC236}">
                <a16:creationId xmlns:a16="http://schemas.microsoft.com/office/drawing/2014/main" id="{71E0C894-8470-9FDB-7696-95654B0464D8}"/>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18084656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With Pictures">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0" name="Inhaltsplatzhalter 2">
            <a:extLst>
              <a:ext uri="{FF2B5EF4-FFF2-40B4-BE49-F238E27FC236}">
                <a16:creationId xmlns:a16="http://schemas.microsoft.com/office/drawing/2014/main" id="{A87C3CB7-0373-CAAA-EB65-9752BA019259}"/>
              </a:ext>
            </a:extLst>
          </p:cNvPr>
          <p:cNvSpPr>
            <a:spLocks noGrp="1"/>
          </p:cNvSpPr>
          <p:nvPr>
            <p:ph idx="16" hasCustomPrompt="1"/>
          </p:nvPr>
        </p:nvSpPr>
        <p:spPr>
          <a:xfrm>
            <a:off x="442911" y="3845252"/>
            <a:ext cx="5478616" cy="2032414"/>
          </a:xfrm>
          <a:prstGeom prst="rect">
            <a:avLst/>
          </a:prstGeom>
          <a:noFill/>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1600">
                <a:solidFill>
                  <a:schemeClr val="bg2">
                    <a:lumMod val="25000"/>
                  </a:schemeClr>
                </a:solidFill>
              </a:defRPr>
            </a:lvl2pPr>
            <a:lvl3pPr>
              <a:defRPr sz="1800"/>
            </a:lvl3pPr>
            <a:lvl4pPr>
              <a:defRPr sz="1600"/>
            </a:lvl4pPr>
            <a:lvl5pPr>
              <a:defRPr sz="1600"/>
            </a:lvl5pPr>
          </a:lstStyle>
          <a:p>
            <a:pPr lvl="0"/>
            <a:r>
              <a:rPr lang="de-DE"/>
              <a:t>Add </a:t>
            </a:r>
            <a:r>
              <a:rPr lang="de-DE" err="1"/>
              <a:t>text</a:t>
            </a:r>
            <a:endParaRPr lang="de-DE"/>
          </a:p>
          <a:p>
            <a:pPr lvl="1"/>
            <a:r>
              <a:rPr lang="de-DE"/>
              <a:t>Add Text      </a:t>
            </a:r>
          </a:p>
        </p:txBody>
      </p:sp>
      <p:sp>
        <p:nvSpPr>
          <p:cNvPr id="23" name="Inhaltsplatzhalter 2">
            <a:extLst>
              <a:ext uri="{FF2B5EF4-FFF2-40B4-BE49-F238E27FC236}">
                <a16:creationId xmlns:a16="http://schemas.microsoft.com/office/drawing/2014/main" id="{C57A0174-7851-DF82-7ECD-7E995C8FEDFD}"/>
              </a:ext>
            </a:extLst>
          </p:cNvPr>
          <p:cNvSpPr>
            <a:spLocks noGrp="1"/>
          </p:cNvSpPr>
          <p:nvPr>
            <p:ph idx="17" hasCustomPrompt="1"/>
          </p:nvPr>
        </p:nvSpPr>
        <p:spPr>
          <a:xfrm>
            <a:off x="442913" y="1589128"/>
            <a:ext cx="5478616" cy="348816"/>
          </a:xfrm>
          <a:prstGeom prst="rect">
            <a:avLst/>
          </a:prstGeom>
          <a:solidFill>
            <a:schemeClr val="accent3"/>
          </a:solidFill>
        </p:spPr>
        <p:txBody>
          <a:bodyPr>
            <a:normAutofit/>
          </a:bodyPr>
          <a:lstStyle>
            <a:lvl1pPr marL="0" indent="0">
              <a:buSzPct val="75000"/>
              <a:buFont typeface="Arial" panose="020B0604020202020204" pitchFamily="34" charset="0"/>
              <a:buNone/>
              <a:defRPr sz="1600">
                <a:solidFill>
                  <a:schemeClr val="bg1"/>
                </a:solidFill>
              </a:defRPr>
            </a:lvl1pPr>
            <a:lvl2pPr>
              <a:defRPr sz="2000"/>
            </a:lvl2pPr>
            <a:lvl3pPr>
              <a:defRPr sz="1800"/>
            </a:lvl3pPr>
            <a:lvl4pPr>
              <a:defRPr sz="1600"/>
            </a:lvl4pPr>
            <a:lvl5pPr>
              <a:defRPr sz="1600"/>
            </a:lvl5pPr>
          </a:lstStyle>
          <a:p>
            <a:pPr lvl="0"/>
            <a:r>
              <a:rPr lang="de-DE"/>
              <a:t>Add title      </a:t>
            </a:r>
          </a:p>
        </p:txBody>
      </p:sp>
      <p:cxnSp>
        <p:nvCxnSpPr>
          <p:cNvPr id="24" name="Gerader Verbinder 23">
            <a:extLst>
              <a:ext uri="{FF2B5EF4-FFF2-40B4-BE49-F238E27FC236}">
                <a16:creationId xmlns:a16="http://schemas.microsoft.com/office/drawing/2014/main" id="{865E12FC-19D8-778D-14FA-18AB597F34F4}"/>
              </a:ext>
            </a:extLst>
          </p:cNvPr>
          <p:cNvCxnSpPr>
            <a:cxnSpLocks/>
          </p:cNvCxnSpPr>
          <p:nvPr userDrawn="1"/>
        </p:nvCxnSpPr>
        <p:spPr>
          <a:xfrm>
            <a:off x="442912" y="2039995"/>
            <a:ext cx="547861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27" name="Inhaltsplatzhalter 2">
            <a:extLst>
              <a:ext uri="{FF2B5EF4-FFF2-40B4-BE49-F238E27FC236}">
                <a16:creationId xmlns:a16="http://schemas.microsoft.com/office/drawing/2014/main" id="{651C273E-A1CF-EB9E-737E-9AD3722DBB99}"/>
              </a:ext>
            </a:extLst>
          </p:cNvPr>
          <p:cNvSpPr>
            <a:spLocks noGrp="1"/>
          </p:cNvSpPr>
          <p:nvPr>
            <p:ph idx="18" hasCustomPrompt="1"/>
          </p:nvPr>
        </p:nvSpPr>
        <p:spPr>
          <a:xfrm>
            <a:off x="6225703" y="3845252"/>
            <a:ext cx="5478616" cy="2032414"/>
          </a:xfrm>
          <a:prstGeom prst="rect">
            <a:avLst/>
          </a:prstGeom>
          <a:noFill/>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defRPr>
            </a:lvl1pPr>
            <a:lvl2pPr>
              <a:defRPr sz="1600">
                <a:solidFill>
                  <a:schemeClr val="bg2">
                    <a:lumMod val="25000"/>
                  </a:schemeClr>
                </a:solidFill>
              </a:defRPr>
            </a:lvl2pPr>
            <a:lvl3pPr>
              <a:defRPr sz="1800"/>
            </a:lvl3pPr>
            <a:lvl4pPr>
              <a:defRPr sz="1600"/>
            </a:lvl4pPr>
            <a:lvl5pPr>
              <a:defRPr sz="1600"/>
            </a:lvl5pPr>
          </a:lstStyle>
          <a:p>
            <a:pPr lvl="0"/>
            <a:r>
              <a:rPr lang="de-DE"/>
              <a:t>Add </a:t>
            </a:r>
            <a:r>
              <a:rPr lang="de-DE" err="1"/>
              <a:t>text</a:t>
            </a:r>
            <a:r>
              <a:rPr lang="de-DE"/>
              <a:t>    </a:t>
            </a:r>
          </a:p>
          <a:p>
            <a:pPr lvl="1"/>
            <a:r>
              <a:rPr lang="de-DE"/>
              <a:t>Add Text  </a:t>
            </a:r>
          </a:p>
        </p:txBody>
      </p:sp>
      <p:sp>
        <p:nvSpPr>
          <p:cNvPr id="28" name="Inhaltsplatzhalter 2">
            <a:extLst>
              <a:ext uri="{FF2B5EF4-FFF2-40B4-BE49-F238E27FC236}">
                <a16:creationId xmlns:a16="http://schemas.microsoft.com/office/drawing/2014/main" id="{BC17C8E0-B7BF-ADC1-072A-1FB953E2A8C6}"/>
              </a:ext>
            </a:extLst>
          </p:cNvPr>
          <p:cNvSpPr>
            <a:spLocks noGrp="1"/>
          </p:cNvSpPr>
          <p:nvPr>
            <p:ph idx="19" hasCustomPrompt="1"/>
          </p:nvPr>
        </p:nvSpPr>
        <p:spPr>
          <a:xfrm>
            <a:off x="6225705" y="1589128"/>
            <a:ext cx="5478616" cy="348816"/>
          </a:xfrm>
          <a:prstGeom prst="rect">
            <a:avLst/>
          </a:prstGeom>
          <a:solidFill>
            <a:schemeClr val="accent3"/>
          </a:solidFill>
        </p:spPr>
        <p:txBody>
          <a:bodyPr>
            <a:normAutofit/>
          </a:bodyPr>
          <a:lstStyle>
            <a:lvl1pPr marL="0" indent="0">
              <a:buSzPct val="75000"/>
              <a:buFont typeface="Arial" panose="020B0604020202020204" pitchFamily="34" charset="0"/>
              <a:buNone/>
              <a:defRPr sz="1600">
                <a:solidFill>
                  <a:schemeClr val="bg1"/>
                </a:solidFill>
              </a:defRPr>
            </a:lvl1pPr>
            <a:lvl2pPr>
              <a:defRPr sz="2000"/>
            </a:lvl2pPr>
            <a:lvl3pPr>
              <a:defRPr sz="1800"/>
            </a:lvl3pPr>
            <a:lvl4pPr>
              <a:defRPr sz="1600"/>
            </a:lvl4pPr>
            <a:lvl5pPr>
              <a:defRPr sz="1600"/>
            </a:lvl5pPr>
          </a:lstStyle>
          <a:p>
            <a:pPr lvl="0"/>
            <a:r>
              <a:rPr lang="de-DE"/>
              <a:t>Add title      </a:t>
            </a:r>
          </a:p>
        </p:txBody>
      </p:sp>
      <p:cxnSp>
        <p:nvCxnSpPr>
          <p:cNvPr id="29" name="Gerader Verbinder 28">
            <a:extLst>
              <a:ext uri="{FF2B5EF4-FFF2-40B4-BE49-F238E27FC236}">
                <a16:creationId xmlns:a16="http://schemas.microsoft.com/office/drawing/2014/main" id="{B8011840-1F77-85C7-5B75-590B4C04B595}"/>
              </a:ext>
            </a:extLst>
          </p:cNvPr>
          <p:cNvCxnSpPr>
            <a:cxnSpLocks/>
          </p:cNvCxnSpPr>
          <p:nvPr userDrawn="1"/>
        </p:nvCxnSpPr>
        <p:spPr>
          <a:xfrm>
            <a:off x="6225704" y="2039995"/>
            <a:ext cx="5478615" cy="0"/>
          </a:xfrm>
          <a:prstGeom prst="line">
            <a:avLst/>
          </a:prstGeom>
          <a:ln w="12700"/>
        </p:spPr>
        <p:style>
          <a:lnRef idx="1">
            <a:schemeClr val="accent1"/>
          </a:lnRef>
          <a:fillRef idx="0">
            <a:schemeClr val="accent1"/>
          </a:fillRef>
          <a:effectRef idx="0">
            <a:schemeClr val="accent1"/>
          </a:effectRef>
          <a:fontRef idx="minor">
            <a:schemeClr val="tx1"/>
          </a:fontRef>
        </p:style>
      </p:cxnSp>
      <p:sp>
        <p:nvSpPr>
          <p:cNvPr id="6" name="Bildplatzhalter 5">
            <a:extLst>
              <a:ext uri="{FF2B5EF4-FFF2-40B4-BE49-F238E27FC236}">
                <a16:creationId xmlns:a16="http://schemas.microsoft.com/office/drawing/2014/main" id="{A2397A59-9BA3-7706-C9CA-273AF005F901}"/>
              </a:ext>
            </a:extLst>
          </p:cNvPr>
          <p:cNvSpPr>
            <a:spLocks noGrp="1"/>
          </p:cNvSpPr>
          <p:nvPr>
            <p:ph type="pic" sz="quarter" idx="20" hasCustomPrompt="1"/>
          </p:nvPr>
        </p:nvSpPr>
        <p:spPr>
          <a:xfrm>
            <a:off x="442759" y="2197099"/>
            <a:ext cx="5478616" cy="1388998"/>
          </a:xfrm>
          <a:prstGeom prst="round2DiagRect">
            <a:avLst/>
          </a:prstGeom>
          <a:solidFill>
            <a:schemeClr val="bg2"/>
          </a:solidFill>
        </p:spPr>
        <p:txBody>
          <a:bodyPr/>
          <a:lstStyle>
            <a:lvl1pPr marL="0" indent="0">
              <a:buNone/>
              <a:defRPr sz="1600">
                <a:solidFill>
                  <a:schemeClr val="bg2">
                    <a:lumMod val="50000"/>
                  </a:schemeClr>
                </a:solidFill>
              </a:defRPr>
            </a:lvl1pPr>
          </a:lstStyle>
          <a:p>
            <a:pPr marL="0" marR="0" lvl="0" indent="0" algn="l" defTabSz="914377" rtl="0" eaLnBrk="1" fontAlgn="auto" latinLnBrk="0" hangingPunct="1">
              <a:lnSpc>
                <a:spcPct val="90000"/>
              </a:lnSpc>
              <a:spcBef>
                <a:spcPts val="1000"/>
              </a:spcBef>
              <a:spcAft>
                <a:spcPts val="0"/>
              </a:spcAft>
              <a:buClr>
                <a:srgbClr val="5E9B4A"/>
              </a:buClr>
              <a:buSzTx/>
              <a:buFontTx/>
              <a:buNone/>
              <a:tabLst/>
              <a:defRPr/>
            </a:pPr>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8" name="Bildplatzhalter 7">
            <a:extLst>
              <a:ext uri="{FF2B5EF4-FFF2-40B4-BE49-F238E27FC236}">
                <a16:creationId xmlns:a16="http://schemas.microsoft.com/office/drawing/2014/main" id="{D0E8135E-602A-F3AD-0E35-E0D8C24BF6AF}"/>
              </a:ext>
            </a:extLst>
          </p:cNvPr>
          <p:cNvSpPr>
            <a:spLocks noGrp="1"/>
          </p:cNvSpPr>
          <p:nvPr>
            <p:ph type="pic" sz="quarter" idx="21" hasCustomPrompt="1"/>
          </p:nvPr>
        </p:nvSpPr>
        <p:spPr>
          <a:xfrm>
            <a:off x="6226175" y="2197099"/>
            <a:ext cx="5478463" cy="1388998"/>
          </a:xfrm>
          <a:prstGeom prst="round2DiagRect">
            <a:avLst/>
          </a:prstGeom>
          <a:solidFill>
            <a:schemeClr val="bg2"/>
          </a:solidFill>
        </p:spPr>
        <p:txBody>
          <a:bodyPr/>
          <a:lstStyle>
            <a:lvl1pPr marL="0" indent="0">
              <a:buNone/>
              <a:defRPr sz="1600">
                <a:solidFill>
                  <a:schemeClr val="bg2">
                    <a:lumMod val="50000"/>
                  </a:schemeClr>
                </a:solidFill>
              </a:defRPr>
            </a:lvl1pPr>
          </a:lstStyle>
          <a:p>
            <a:pPr marL="0" marR="0" lvl="0" indent="0" algn="l" defTabSz="914377" rtl="0" eaLnBrk="1" fontAlgn="auto" latinLnBrk="0" hangingPunct="1">
              <a:lnSpc>
                <a:spcPct val="90000"/>
              </a:lnSpc>
              <a:spcBef>
                <a:spcPts val="1000"/>
              </a:spcBef>
              <a:spcAft>
                <a:spcPts val="0"/>
              </a:spcAft>
              <a:buClr>
                <a:srgbClr val="5E9B4A"/>
              </a:buClr>
              <a:buSzTx/>
              <a:buFontTx/>
              <a:buNone/>
              <a:tabLst/>
              <a:defRPr/>
            </a:pPr>
            <a:r>
              <a:rPr lang="de-DE"/>
              <a:t>Add </a:t>
            </a:r>
            <a:r>
              <a:rPr lang="de-DE" err="1"/>
              <a:t>your</a:t>
            </a:r>
            <a:r>
              <a:rPr lang="de-DE"/>
              <a:t> </a:t>
            </a:r>
            <a:r>
              <a:rPr lang="de-DE" err="1"/>
              <a:t>picture</a:t>
            </a:r>
            <a:r>
              <a:rPr lang="de-DE"/>
              <a:t> </a:t>
            </a:r>
            <a:r>
              <a:rPr lang="de-DE" err="1"/>
              <a:t>by</a:t>
            </a:r>
            <a:r>
              <a:rPr lang="de-DE"/>
              <a:t> </a:t>
            </a:r>
            <a:r>
              <a:rPr lang="de-DE" err="1"/>
              <a:t>clicking</a:t>
            </a:r>
            <a:r>
              <a:rPr lang="de-DE"/>
              <a:t> on </a:t>
            </a:r>
            <a:r>
              <a:rPr lang="de-DE" err="1"/>
              <a:t>the</a:t>
            </a:r>
            <a:r>
              <a:rPr lang="de-DE"/>
              <a:t> </a:t>
            </a:r>
            <a:r>
              <a:rPr lang="de-DE" err="1"/>
              <a:t>symbol</a:t>
            </a:r>
            <a:r>
              <a:rPr lang="de-DE"/>
              <a:t> </a:t>
            </a:r>
            <a:r>
              <a:rPr lang="de-DE" err="1"/>
              <a:t>or</a:t>
            </a:r>
            <a:r>
              <a:rPr lang="de-DE"/>
              <a:t> per </a:t>
            </a:r>
            <a:r>
              <a:rPr lang="de-DE" err="1"/>
              <a:t>drag</a:t>
            </a:r>
            <a:r>
              <a:rPr lang="de-DE"/>
              <a:t> and </a:t>
            </a:r>
            <a:r>
              <a:rPr lang="de-DE" err="1"/>
              <a:t>drop</a:t>
            </a:r>
            <a:r>
              <a:rPr lang="de-DE"/>
              <a:t> </a:t>
            </a:r>
            <a:r>
              <a:rPr lang="de-DE" err="1"/>
              <a:t>into</a:t>
            </a:r>
            <a:r>
              <a:rPr lang="de-DE"/>
              <a:t> </a:t>
            </a:r>
            <a:r>
              <a:rPr lang="de-DE" err="1"/>
              <a:t>this</a:t>
            </a:r>
            <a:r>
              <a:rPr lang="de-DE"/>
              <a:t> box</a:t>
            </a:r>
          </a:p>
        </p:txBody>
      </p:sp>
      <p:sp>
        <p:nvSpPr>
          <p:cNvPr id="5" name="Titelplatzhalter 1">
            <a:extLst>
              <a:ext uri="{FF2B5EF4-FFF2-40B4-BE49-F238E27FC236}">
                <a16:creationId xmlns:a16="http://schemas.microsoft.com/office/drawing/2014/main" id="{22E81FFF-7663-27F4-84AB-816C96DF7267}"/>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7" name="Inhaltsplatzhalter 2">
            <a:extLst>
              <a:ext uri="{FF2B5EF4-FFF2-40B4-BE49-F238E27FC236}">
                <a16:creationId xmlns:a16="http://schemas.microsoft.com/office/drawing/2014/main" id="{D99BCC44-1DEF-D244-9AE0-3FDC453C9CA3}"/>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9" name="Fußzeilenplatzhalter 4">
            <a:extLst>
              <a:ext uri="{FF2B5EF4-FFF2-40B4-BE49-F238E27FC236}">
                <a16:creationId xmlns:a16="http://schemas.microsoft.com/office/drawing/2014/main" id="{C5D2C2F0-DA21-A357-E8F2-F1BC249E0013}"/>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23796445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ntact-Overview_allWPS">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28" name="Bildplatzhalter 27">
            <a:extLst>
              <a:ext uri="{FF2B5EF4-FFF2-40B4-BE49-F238E27FC236}">
                <a16:creationId xmlns:a16="http://schemas.microsoft.com/office/drawing/2014/main" id="{F827CB6F-88D2-EFFD-E164-A83C80528D55}"/>
              </a:ext>
            </a:extLst>
          </p:cNvPr>
          <p:cNvSpPr>
            <a:spLocks noGrp="1"/>
          </p:cNvSpPr>
          <p:nvPr>
            <p:ph type="pic" sz="quarter" idx="14" hasCustomPrompt="1"/>
          </p:nvPr>
        </p:nvSpPr>
        <p:spPr>
          <a:xfrm>
            <a:off x="803112" y="197095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6" name="Content Placeholder 5">
            <a:extLst>
              <a:ext uri="{FF2B5EF4-FFF2-40B4-BE49-F238E27FC236}">
                <a16:creationId xmlns:a16="http://schemas.microsoft.com/office/drawing/2014/main" id="{2B2AB14C-9D1A-6C06-46BD-CCB8016EA2BF}"/>
              </a:ext>
            </a:extLst>
          </p:cNvPr>
          <p:cNvSpPr>
            <a:spLocks noGrp="1"/>
          </p:cNvSpPr>
          <p:nvPr>
            <p:ph sz="quarter" idx="26" hasCustomPrompt="1"/>
          </p:nvPr>
        </p:nvSpPr>
        <p:spPr>
          <a:xfrm>
            <a:off x="506224" y="3066918"/>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7" name="Content Placeholder 5">
            <a:extLst>
              <a:ext uri="{FF2B5EF4-FFF2-40B4-BE49-F238E27FC236}">
                <a16:creationId xmlns:a16="http://schemas.microsoft.com/office/drawing/2014/main" id="{A0E44ED3-579B-4FB7-628E-D9F2DBAEEBDF}"/>
              </a:ext>
            </a:extLst>
          </p:cNvPr>
          <p:cNvSpPr>
            <a:spLocks noGrp="1"/>
          </p:cNvSpPr>
          <p:nvPr>
            <p:ph sz="quarter" idx="27" hasCustomPrompt="1"/>
          </p:nvPr>
        </p:nvSpPr>
        <p:spPr>
          <a:xfrm>
            <a:off x="506224" y="3285877"/>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34" name="Bildplatzhalter 27">
            <a:extLst>
              <a:ext uri="{FF2B5EF4-FFF2-40B4-BE49-F238E27FC236}">
                <a16:creationId xmlns:a16="http://schemas.microsoft.com/office/drawing/2014/main" id="{00F66F76-0E3B-E41F-B5AD-94BA4E6A4976}"/>
              </a:ext>
            </a:extLst>
          </p:cNvPr>
          <p:cNvSpPr>
            <a:spLocks noGrp="1"/>
          </p:cNvSpPr>
          <p:nvPr>
            <p:ph type="pic" sz="quarter" idx="28" hasCustomPrompt="1"/>
          </p:nvPr>
        </p:nvSpPr>
        <p:spPr>
          <a:xfrm>
            <a:off x="2678094" y="197095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35" name="Content Placeholder 5">
            <a:extLst>
              <a:ext uri="{FF2B5EF4-FFF2-40B4-BE49-F238E27FC236}">
                <a16:creationId xmlns:a16="http://schemas.microsoft.com/office/drawing/2014/main" id="{1F123BD4-6C68-A784-6AF2-34E6ABB7AF6F}"/>
              </a:ext>
            </a:extLst>
          </p:cNvPr>
          <p:cNvSpPr>
            <a:spLocks noGrp="1"/>
          </p:cNvSpPr>
          <p:nvPr>
            <p:ph sz="quarter" idx="29" hasCustomPrompt="1"/>
          </p:nvPr>
        </p:nvSpPr>
        <p:spPr>
          <a:xfrm>
            <a:off x="2381206" y="3066918"/>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36" name="Content Placeholder 5">
            <a:extLst>
              <a:ext uri="{FF2B5EF4-FFF2-40B4-BE49-F238E27FC236}">
                <a16:creationId xmlns:a16="http://schemas.microsoft.com/office/drawing/2014/main" id="{D963E6F9-69BF-B98B-8A43-AFA083A286D9}"/>
              </a:ext>
            </a:extLst>
          </p:cNvPr>
          <p:cNvSpPr>
            <a:spLocks noGrp="1"/>
          </p:cNvSpPr>
          <p:nvPr>
            <p:ph sz="quarter" idx="30" hasCustomPrompt="1"/>
          </p:nvPr>
        </p:nvSpPr>
        <p:spPr>
          <a:xfrm>
            <a:off x="2381206" y="3295836"/>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37" name="Bildplatzhalter 27">
            <a:extLst>
              <a:ext uri="{FF2B5EF4-FFF2-40B4-BE49-F238E27FC236}">
                <a16:creationId xmlns:a16="http://schemas.microsoft.com/office/drawing/2014/main" id="{83D2E02A-420D-B606-1BFB-0C96D143300F}"/>
              </a:ext>
            </a:extLst>
          </p:cNvPr>
          <p:cNvSpPr>
            <a:spLocks noGrp="1"/>
          </p:cNvSpPr>
          <p:nvPr>
            <p:ph type="pic" sz="quarter" idx="31" hasCustomPrompt="1"/>
          </p:nvPr>
        </p:nvSpPr>
        <p:spPr>
          <a:xfrm>
            <a:off x="4553076" y="197095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38" name="Content Placeholder 5">
            <a:extLst>
              <a:ext uri="{FF2B5EF4-FFF2-40B4-BE49-F238E27FC236}">
                <a16:creationId xmlns:a16="http://schemas.microsoft.com/office/drawing/2014/main" id="{11330CEB-9214-301E-8776-1F77B91DCA61}"/>
              </a:ext>
            </a:extLst>
          </p:cNvPr>
          <p:cNvSpPr>
            <a:spLocks noGrp="1"/>
          </p:cNvSpPr>
          <p:nvPr>
            <p:ph sz="quarter" idx="32" hasCustomPrompt="1"/>
          </p:nvPr>
        </p:nvSpPr>
        <p:spPr>
          <a:xfrm>
            <a:off x="4256188" y="3066918"/>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39" name="Content Placeholder 5">
            <a:extLst>
              <a:ext uri="{FF2B5EF4-FFF2-40B4-BE49-F238E27FC236}">
                <a16:creationId xmlns:a16="http://schemas.microsoft.com/office/drawing/2014/main" id="{2CA48CE4-4C29-AD10-2A44-2F52D5D7BF5D}"/>
              </a:ext>
            </a:extLst>
          </p:cNvPr>
          <p:cNvSpPr>
            <a:spLocks noGrp="1"/>
          </p:cNvSpPr>
          <p:nvPr>
            <p:ph sz="quarter" idx="33" hasCustomPrompt="1"/>
          </p:nvPr>
        </p:nvSpPr>
        <p:spPr>
          <a:xfrm>
            <a:off x="4256188" y="3285877"/>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40" name="Bildplatzhalter 27">
            <a:extLst>
              <a:ext uri="{FF2B5EF4-FFF2-40B4-BE49-F238E27FC236}">
                <a16:creationId xmlns:a16="http://schemas.microsoft.com/office/drawing/2014/main" id="{E5CB5A90-3A75-8239-BC57-FB3D9B7DD6EE}"/>
              </a:ext>
            </a:extLst>
          </p:cNvPr>
          <p:cNvSpPr>
            <a:spLocks noGrp="1"/>
          </p:cNvSpPr>
          <p:nvPr>
            <p:ph type="pic" sz="quarter" idx="34" hasCustomPrompt="1"/>
          </p:nvPr>
        </p:nvSpPr>
        <p:spPr>
          <a:xfrm>
            <a:off x="6428058" y="197095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41" name="Content Placeholder 5">
            <a:extLst>
              <a:ext uri="{FF2B5EF4-FFF2-40B4-BE49-F238E27FC236}">
                <a16:creationId xmlns:a16="http://schemas.microsoft.com/office/drawing/2014/main" id="{F465CEAF-5A51-CB28-FA98-1E1F1C3F24BB}"/>
              </a:ext>
            </a:extLst>
          </p:cNvPr>
          <p:cNvSpPr>
            <a:spLocks noGrp="1"/>
          </p:cNvSpPr>
          <p:nvPr>
            <p:ph sz="quarter" idx="35" hasCustomPrompt="1"/>
          </p:nvPr>
        </p:nvSpPr>
        <p:spPr>
          <a:xfrm>
            <a:off x="6131170" y="3066918"/>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42" name="Content Placeholder 5">
            <a:extLst>
              <a:ext uri="{FF2B5EF4-FFF2-40B4-BE49-F238E27FC236}">
                <a16:creationId xmlns:a16="http://schemas.microsoft.com/office/drawing/2014/main" id="{CEA441EA-EE2E-9B83-9E64-66901AB4D60A}"/>
              </a:ext>
            </a:extLst>
          </p:cNvPr>
          <p:cNvSpPr>
            <a:spLocks noGrp="1"/>
          </p:cNvSpPr>
          <p:nvPr>
            <p:ph sz="quarter" idx="36" hasCustomPrompt="1"/>
          </p:nvPr>
        </p:nvSpPr>
        <p:spPr>
          <a:xfrm>
            <a:off x="6131170" y="3285877"/>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43" name="Bildplatzhalter 27">
            <a:extLst>
              <a:ext uri="{FF2B5EF4-FFF2-40B4-BE49-F238E27FC236}">
                <a16:creationId xmlns:a16="http://schemas.microsoft.com/office/drawing/2014/main" id="{B64542CA-5CF6-583D-6F24-47E7B48AFD13}"/>
              </a:ext>
            </a:extLst>
          </p:cNvPr>
          <p:cNvSpPr>
            <a:spLocks noGrp="1"/>
          </p:cNvSpPr>
          <p:nvPr>
            <p:ph type="pic" sz="quarter" idx="37" hasCustomPrompt="1"/>
          </p:nvPr>
        </p:nvSpPr>
        <p:spPr>
          <a:xfrm>
            <a:off x="8303040" y="197095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44" name="Content Placeholder 5">
            <a:extLst>
              <a:ext uri="{FF2B5EF4-FFF2-40B4-BE49-F238E27FC236}">
                <a16:creationId xmlns:a16="http://schemas.microsoft.com/office/drawing/2014/main" id="{BFD9C889-103F-8CBA-C598-8EBAA2B6EFEA}"/>
              </a:ext>
            </a:extLst>
          </p:cNvPr>
          <p:cNvSpPr>
            <a:spLocks noGrp="1"/>
          </p:cNvSpPr>
          <p:nvPr>
            <p:ph sz="quarter" idx="38" hasCustomPrompt="1"/>
          </p:nvPr>
        </p:nvSpPr>
        <p:spPr>
          <a:xfrm>
            <a:off x="8006152" y="3066918"/>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45" name="Content Placeholder 5">
            <a:extLst>
              <a:ext uri="{FF2B5EF4-FFF2-40B4-BE49-F238E27FC236}">
                <a16:creationId xmlns:a16="http://schemas.microsoft.com/office/drawing/2014/main" id="{673BCDFD-6153-45A1-7759-13B42E89F2D3}"/>
              </a:ext>
            </a:extLst>
          </p:cNvPr>
          <p:cNvSpPr>
            <a:spLocks noGrp="1"/>
          </p:cNvSpPr>
          <p:nvPr>
            <p:ph sz="quarter" idx="39" hasCustomPrompt="1"/>
          </p:nvPr>
        </p:nvSpPr>
        <p:spPr>
          <a:xfrm>
            <a:off x="8006152" y="3285877"/>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46" name="Bildplatzhalter 27">
            <a:extLst>
              <a:ext uri="{FF2B5EF4-FFF2-40B4-BE49-F238E27FC236}">
                <a16:creationId xmlns:a16="http://schemas.microsoft.com/office/drawing/2014/main" id="{C3DD0D8F-564A-61B1-DA08-683403AA37D4}"/>
              </a:ext>
            </a:extLst>
          </p:cNvPr>
          <p:cNvSpPr>
            <a:spLocks noGrp="1"/>
          </p:cNvSpPr>
          <p:nvPr>
            <p:ph type="pic" sz="quarter" idx="40" hasCustomPrompt="1"/>
          </p:nvPr>
        </p:nvSpPr>
        <p:spPr>
          <a:xfrm>
            <a:off x="10178022" y="197095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47" name="Content Placeholder 5">
            <a:extLst>
              <a:ext uri="{FF2B5EF4-FFF2-40B4-BE49-F238E27FC236}">
                <a16:creationId xmlns:a16="http://schemas.microsoft.com/office/drawing/2014/main" id="{EDDEC0F8-7AD5-4561-FEEB-25CBA78C439B}"/>
              </a:ext>
            </a:extLst>
          </p:cNvPr>
          <p:cNvSpPr>
            <a:spLocks noGrp="1"/>
          </p:cNvSpPr>
          <p:nvPr>
            <p:ph sz="quarter" idx="41" hasCustomPrompt="1"/>
          </p:nvPr>
        </p:nvSpPr>
        <p:spPr>
          <a:xfrm>
            <a:off x="9881134" y="3066918"/>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48" name="Content Placeholder 5">
            <a:extLst>
              <a:ext uri="{FF2B5EF4-FFF2-40B4-BE49-F238E27FC236}">
                <a16:creationId xmlns:a16="http://schemas.microsoft.com/office/drawing/2014/main" id="{CF2653B5-CA94-201F-42CA-8C4036333466}"/>
              </a:ext>
            </a:extLst>
          </p:cNvPr>
          <p:cNvSpPr>
            <a:spLocks noGrp="1"/>
          </p:cNvSpPr>
          <p:nvPr>
            <p:ph sz="quarter" idx="42" hasCustomPrompt="1"/>
          </p:nvPr>
        </p:nvSpPr>
        <p:spPr>
          <a:xfrm>
            <a:off x="9881134" y="3285877"/>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49" name="Bildplatzhalter 27">
            <a:extLst>
              <a:ext uri="{FF2B5EF4-FFF2-40B4-BE49-F238E27FC236}">
                <a16:creationId xmlns:a16="http://schemas.microsoft.com/office/drawing/2014/main" id="{DA734418-D7D3-C3F9-806E-FD5A24A7885D}"/>
              </a:ext>
            </a:extLst>
          </p:cNvPr>
          <p:cNvSpPr>
            <a:spLocks noGrp="1"/>
          </p:cNvSpPr>
          <p:nvPr>
            <p:ph type="pic" sz="quarter" idx="43" hasCustomPrompt="1"/>
          </p:nvPr>
        </p:nvSpPr>
        <p:spPr>
          <a:xfrm>
            <a:off x="2678094" y="430226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50" name="Content Placeholder 5">
            <a:extLst>
              <a:ext uri="{FF2B5EF4-FFF2-40B4-BE49-F238E27FC236}">
                <a16:creationId xmlns:a16="http://schemas.microsoft.com/office/drawing/2014/main" id="{4FB76B77-3C59-83B7-1EBE-D28030FD1715}"/>
              </a:ext>
            </a:extLst>
          </p:cNvPr>
          <p:cNvSpPr>
            <a:spLocks noGrp="1"/>
          </p:cNvSpPr>
          <p:nvPr>
            <p:ph sz="quarter" idx="44" hasCustomPrompt="1"/>
          </p:nvPr>
        </p:nvSpPr>
        <p:spPr>
          <a:xfrm>
            <a:off x="2381206" y="5355924"/>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51" name="Content Placeholder 5">
            <a:extLst>
              <a:ext uri="{FF2B5EF4-FFF2-40B4-BE49-F238E27FC236}">
                <a16:creationId xmlns:a16="http://schemas.microsoft.com/office/drawing/2014/main" id="{FAC576D9-27AE-3F66-A0F4-AD9DA9B3A3A5}"/>
              </a:ext>
            </a:extLst>
          </p:cNvPr>
          <p:cNvSpPr>
            <a:spLocks noGrp="1"/>
          </p:cNvSpPr>
          <p:nvPr>
            <p:ph sz="quarter" idx="45" hasCustomPrompt="1"/>
          </p:nvPr>
        </p:nvSpPr>
        <p:spPr>
          <a:xfrm>
            <a:off x="2381206" y="5574883"/>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52" name="Bildplatzhalter 27">
            <a:extLst>
              <a:ext uri="{FF2B5EF4-FFF2-40B4-BE49-F238E27FC236}">
                <a16:creationId xmlns:a16="http://schemas.microsoft.com/office/drawing/2014/main" id="{7219EE7F-68F1-22AA-99AC-5A14FB554AD7}"/>
              </a:ext>
            </a:extLst>
          </p:cNvPr>
          <p:cNvSpPr>
            <a:spLocks noGrp="1"/>
          </p:cNvSpPr>
          <p:nvPr>
            <p:ph type="pic" sz="quarter" idx="46" hasCustomPrompt="1"/>
          </p:nvPr>
        </p:nvSpPr>
        <p:spPr>
          <a:xfrm>
            <a:off x="4553076" y="430226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53" name="Content Placeholder 5">
            <a:extLst>
              <a:ext uri="{FF2B5EF4-FFF2-40B4-BE49-F238E27FC236}">
                <a16:creationId xmlns:a16="http://schemas.microsoft.com/office/drawing/2014/main" id="{65EBDBD8-16DD-94AB-84CA-EAB59C9F6658}"/>
              </a:ext>
            </a:extLst>
          </p:cNvPr>
          <p:cNvSpPr>
            <a:spLocks noGrp="1"/>
          </p:cNvSpPr>
          <p:nvPr>
            <p:ph sz="quarter" idx="47" hasCustomPrompt="1"/>
          </p:nvPr>
        </p:nvSpPr>
        <p:spPr>
          <a:xfrm>
            <a:off x="4256188" y="5355924"/>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54" name="Content Placeholder 5">
            <a:extLst>
              <a:ext uri="{FF2B5EF4-FFF2-40B4-BE49-F238E27FC236}">
                <a16:creationId xmlns:a16="http://schemas.microsoft.com/office/drawing/2014/main" id="{376D994B-37C5-B809-4BA2-1FB5D886D89D}"/>
              </a:ext>
            </a:extLst>
          </p:cNvPr>
          <p:cNvSpPr>
            <a:spLocks noGrp="1"/>
          </p:cNvSpPr>
          <p:nvPr>
            <p:ph sz="quarter" idx="48" hasCustomPrompt="1"/>
          </p:nvPr>
        </p:nvSpPr>
        <p:spPr>
          <a:xfrm>
            <a:off x="4256188" y="5574883"/>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55" name="Bildplatzhalter 27">
            <a:extLst>
              <a:ext uri="{FF2B5EF4-FFF2-40B4-BE49-F238E27FC236}">
                <a16:creationId xmlns:a16="http://schemas.microsoft.com/office/drawing/2014/main" id="{D3BCC817-1BE0-6BD4-DF6D-92C40667C999}"/>
              </a:ext>
            </a:extLst>
          </p:cNvPr>
          <p:cNvSpPr>
            <a:spLocks noGrp="1"/>
          </p:cNvSpPr>
          <p:nvPr>
            <p:ph type="pic" sz="quarter" idx="49" hasCustomPrompt="1"/>
          </p:nvPr>
        </p:nvSpPr>
        <p:spPr>
          <a:xfrm>
            <a:off x="6428058" y="430226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56" name="Content Placeholder 5">
            <a:extLst>
              <a:ext uri="{FF2B5EF4-FFF2-40B4-BE49-F238E27FC236}">
                <a16:creationId xmlns:a16="http://schemas.microsoft.com/office/drawing/2014/main" id="{B1CB7276-9546-E75D-9DCB-1531ADC04FC2}"/>
              </a:ext>
            </a:extLst>
          </p:cNvPr>
          <p:cNvSpPr>
            <a:spLocks noGrp="1"/>
          </p:cNvSpPr>
          <p:nvPr>
            <p:ph sz="quarter" idx="50" hasCustomPrompt="1"/>
          </p:nvPr>
        </p:nvSpPr>
        <p:spPr>
          <a:xfrm>
            <a:off x="6131170" y="5355924"/>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57" name="Content Placeholder 5">
            <a:extLst>
              <a:ext uri="{FF2B5EF4-FFF2-40B4-BE49-F238E27FC236}">
                <a16:creationId xmlns:a16="http://schemas.microsoft.com/office/drawing/2014/main" id="{0278345E-3C39-8619-22D7-533EA0F2829C}"/>
              </a:ext>
            </a:extLst>
          </p:cNvPr>
          <p:cNvSpPr>
            <a:spLocks noGrp="1"/>
          </p:cNvSpPr>
          <p:nvPr>
            <p:ph sz="quarter" idx="51" hasCustomPrompt="1"/>
          </p:nvPr>
        </p:nvSpPr>
        <p:spPr>
          <a:xfrm>
            <a:off x="6131170" y="5574883"/>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58" name="Bildplatzhalter 27">
            <a:extLst>
              <a:ext uri="{FF2B5EF4-FFF2-40B4-BE49-F238E27FC236}">
                <a16:creationId xmlns:a16="http://schemas.microsoft.com/office/drawing/2014/main" id="{2535194F-5482-5B1D-3A16-E8EA70FABB82}"/>
              </a:ext>
            </a:extLst>
          </p:cNvPr>
          <p:cNvSpPr>
            <a:spLocks noGrp="1"/>
          </p:cNvSpPr>
          <p:nvPr>
            <p:ph type="pic" sz="quarter" idx="52" hasCustomPrompt="1"/>
          </p:nvPr>
        </p:nvSpPr>
        <p:spPr>
          <a:xfrm>
            <a:off x="8303040" y="430226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59" name="Content Placeholder 5">
            <a:extLst>
              <a:ext uri="{FF2B5EF4-FFF2-40B4-BE49-F238E27FC236}">
                <a16:creationId xmlns:a16="http://schemas.microsoft.com/office/drawing/2014/main" id="{F7B29843-EBB9-A975-A383-34E7B9A593D4}"/>
              </a:ext>
            </a:extLst>
          </p:cNvPr>
          <p:cNvSpPr>
            <a:spLocks noGrp="1"/>
          </p:cNvSpPr>
          <p:nvPr>
            <p:ph sz="quarter" idx="53" hasCustomPrompt="1"/>
          </p:nvPr>
        </p:nvSpPr>
        <p:spPr>
          <a:xfrm>
            <a:off x="8006152" y="5355924"/>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60" name="Content Placeholder 5">
            <a:extLst>
              <a:ext uri="{FF2B5EF4-FFF2-40B4-BE49-F238E27FC236}">
                <a16:creationId xmlns:a16="http://schemas.microsoft.com/office/drawing/2014/main" id="{6EFBA7BF-224B-DC0E-7C67-02195A9FCE73}"/>
              </a:ext>
            </a:extLst>
          </p:cNvPr>
          <p:cNvSpPr>
            <a:spLocks noGrp="1"/>
          </p:cNvSpPr>
          <p:nvPr>
            <p:ph sz="quarter" idx="54" hasCustomPrompt="1"/>
          </p:nvPr>
        </p:nvSpPr>
        <p:spPr>
          <a:xfrm>
            <a:off x="8006152" y="5574883"/>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61" name="Bildplatzhalter 27">
            <a:extLst>
              <a:ext uri="{FF2B5EF4-FFF2-40B4-BE49-F238E27FC236}">
                <a16:creationId xmlns:a16="http://schemas.microsoft.com/office/drawing/2014/main" id="{F983DC5F-D38C-7A5F-4EC2-67EE8E6662DC}"/>
              </a:ext>
            </a:extLst>
          </p:cNvPr>
          <p:cNvSpPr>
            <a:spLocks noGrp="1"/>
          </p:cNvSpPr>
          <p:nvPr>
            <p:ph type="pic" sz="quarter" idx="55" hasCustomPrompt="1"/>
          </p:nvPr>
        </p:nvSpPr>
        <p:spPr>
          <a:xfrm>
            <a:off x="10178022" y="430226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62" name="Content Placeholder 5">
            <a:extLst>
              <a:ext uri="{FF2B5EF4-FFF2-40B4-BE49-F238E27FC236}">
                <a16:creationId xmlns:a16="http://schemas.microsoft.com/office/drawing/2014/main" id="{B28693FD-1066-045B-026D-3B70C4BA36DB}"/>
              </a:ext>
            </a:extLst>
          </p:cNvPr>
          <p:cNvSpPr>
            <a:spLocks noGrp="1"/>
          </p:cNvSpPr>
          <p:nvPr>
            <p:ph sz="quarter" idx="56" hasCustomPrompt="1"/>
          </p:nvPr>
        </p:nvSpPr>
        <p:spPr>
          <a:xfrm>
            <a:off x="9881134" y="5355924"/>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63" name="Content Placeholder 5">
            <a:extLst>
              <a:ext uri="{FF2B5EF4-FFF2-40B4-BE49-F238E27FC236}">
                <a16:creationId xmlns:a16="http://schemas.microsoft.com/office/drawing/2014/main" id="{3C7F6274-F273-3B97-1A1A-DA41D1600750}"/>
              </a:ext>
            </a:extLst>
          </p:cNvPr>
          <p:cNvSpPr>
            <a:spLocks noGrp="1"/>
          </p:cNvSpPr>
          <p:nvPr>
            <p:ph sz="quarter" idx="57" hasCustomPrompt="1"/>
          </p:nvPr>
        </p:nvSpPr>
        <p:spPr>
          <a:xfrm>
            <a:off x="9881134" y="5574883"/>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64" name="Bildplatzhalter 27">
            <a:extLst>
              <a:ext uri="{FF2B5EF4-FFF2-40B4-BE49-F238E27FC236}">
                <a16:creationId xmlns:a16="http://schemas.microsoft.com/office/drawing/2014/main" id="{AB5A24D6-9C17-7810-87D4-1C4F9F053E77}"/>
              </a:ext>
            </a:extLst>
          </p:cNvPr>
          <p:cNvSpPr>
            <a:spLocks noGrp="1"/>
          </p:cNvSpPr>
          <p:nvPr>
            <p:ph type="pic" sz="quarter" idx="58" hasCustomPrompt="1"/>
          </p:nvPr>
        </p:nvSpPr>
        <p:spPr>
          <a:xfrm>
            <a:off x="803112" y="4302266"/>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67" name="Content Placeholder 5">
            <a:extLst>
              <a:ext uri="{FF2B5EF4-FFF2-40B4-BE49-F238E27FC236}">
                <a16:creationId xmlns:a16="http://schemas.microsoft.com/office/drawing/2014/main" id="{9E1F62DB-5CD3-539D-CC78-C1EE05FDE71C}"/>
              </a:ext>
            </a:extLst>
          </p:cNvPr>
          <p:cNvSpPr>
            <a:spLocks noGrp="1"/>
          </p:cNvSpPr>
          <p:nvPr>
            <p:ph sz="quarter" idx="59" hasCustomPrompt="1"/>
          </p:nvPr>
        </p:nvSpPr>
        <p:spPr>
          <a:xfrm>
            <a:off x="506224" y="5355924"/>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71" name="Content Placeholder 5">
            <a:extLst>
              <a:ext uri="{FF2B5EF4-FFF2-40B4-BE49-F238E27FC236}">
                <a16:creationId xmlns:a16="http://schemas.microsoft.com/office/drawing/2014/main" id="{A604E8D0-E002-9BDC-B374-B88A9ADC00EB}"/>
              </a:ext>
            </a:extLst>
          </p:cNvPr>
          <p:cNvSpPr>
            <a:spLocks noGrp="1"/>
          </p:cNvSpPr>
          <p:nvPr>
            <p:ph sz="quarter" idx="60" hasCustomPrompt="1"/>
          </p:nvPr>
        </p:nvSpPr>
        <p:spPr>
          <a:xfrm>
            <a:off x="506224" y="5574883"/>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80" name="Titelplatzhalter 1">
            <a:extLst>
              <a:ext uri="{FF2B5EF4-FFF2-40B4-BE49-F238E27FC236}">
                <a16:creationId xmlns:a16="http://schemas.microsoft.com/office/drawing/2014/main" id="{22F83AB2-B78B-1DA1-EA60-8268CD1A5B95}"/>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82" name="Inhaltsplatzhalter 2">
            <a:extLst>
              <a:ext uri="{FF2B5EF4-FFF2-40B4-BE49-F238E27FC236}">
                <a16:creationId xmlns:a16="http://schemas.microsoft.com/office/drawing/2014/main" id="{8E65528D-5811-752C-66A5-7716A3C91585}"/>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5" name="Fußzeilenplatzhalter 4">
            <a:extLst>
              <a:ext uri="{FF2B5EF4-FFF2-40B4-BE49-F238E27FC236}">
                <a16:creationId xmlns:a16="http://schemas.microsoft.com/office/drawing/2014/main" id="{FF717C87-0A0A-B9CE-78DE-895DFB351387}"/>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6568863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am Contact for each WP">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A2D6F0B-7B33-C821-3712-97E55BD59918}"/>
              </a:ext>
            </a:extLst>
          </p:cNvPr>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e Placeholder 3">
            <a:extLst>
              <a:ext uri="{FF2B5EF4-FFF2-40B4-BE49-F238E27FC236}">
                <a16:creationId xmlns:a16="http://schemas.microsoft.com/office/drawing/2014/main" id="{E79E628F-3998-9D2F-21ED-2D628156384B}"/>
              </a:ext>
            </a:extLst>
          </p:cNvPr>
          <p:cNvSpPr>
            <a:spLocks noGrp="1"/>
          </p:cNvSpPr>
          <p:nvPr>
            <p:ph type="dt" sz="half" idx="11"/>
          </p:nvPr>
        </p:nvSpPr>
        <p:spPr/>
        <p:txBody>
          <a:bodyPr/>
          <a:lstStyle/>
          <a:p>
            <a:pPr algn="ctr"/>
            <a:r>
              <a:rPr lang="de-DE"/>
              <a:t>10/10/2024</a:t>
            </a:r>
          </a:p>
        </p:txBody>
      </p:sp>
      <p:sp>
        <p:nvSpPr>
          <p:cNvPr id="5" name="Footer Placeholder 4">
            <a:extLst>
              <a:ext uri="{FF2B5EF4-FFF2-40B4-BE49-F238E27FC236}">
                <a16:creationId xmlns:a16="http://schemas.microsoft.com/office/drawing/2014/main" id="{082F07CB-7873-7966-456C-1B0C7D1700B8}"/>
              </a:ext>
            </a:extLst>
          </p:cNvPr>
          <p:cNvSpPr>
            <a:spLocks noGrp="1"/>
          </p:cNvSpPr>
          <p:nvPr>
            <p:ph type="ftr" sz="quarter" idx="12"/>
          </p:nvPr>
        </p:nvSpPr>
        <p:spPr/>
        <p:txBody>
          <a:bodyPr/>
          <a:lstStyle/>
          <a:p>
            <a:r>
              <a:rPr lang="en-US"/>
              <a:t>1st TULIPS Progress Event</a:t>
            </a:r>
            <a:endParaRPr lang="de-DE"/>
          </a:p>
        </p:txBody>
      </p:sp>
      <p:sp>
        <p:nvSpPr>
          <p:cNvPr id="11" name="Rechteck: diagonal liegende Ecken abgerundet 26">
            <a:extLst>
              <a:ext uri="{FF2B5EF4-FFF2-40B4-BE49-F238E27FC236}">
                <a16:creationId xmlns:a16="http://schemas.microsoft.com/office/drawing/2014/main" id="{F6738CDB-C4E1-A2F8-B9B4-529C09529379}"/>
              </a:ext>
            </a:extLst>
          </p:cNvPr>
          <p:cNvSpPr/>
          <p:nvPr userDrawn="1"/>
        </p:nvSpPr>
        <p:spPr>
          <a:xfrm>
            <a:off x="-4422" y="2846925"/>
            <a:ext cx="4407727" cy="3412334"/>
          </a:xfrm>
          <a:prstGeom prst="round2DiagRect">
            <a:avLst>
              <a:gd name="adj1" fmla="val 50000"/>
              <a:gd name="adj2" fmla="val 0"/>
            </a:avLst>
          </a:prstGeom>
          <a:gradFill flip="none" rotWithShape="1">
            <a:gsLst>
              <a:gs pos="0">
                <a:schemeClr val="accent1">
                  <a:lumMod val="50000"/>
                </a:schemeClr>
              </a:gs>
              <a:gs pos="49000">
                <a:schemeClr val="accent1">
                  <a:shade val="67500"/>
                  <a:satMod val="115000"/>
                </a:schemeClr>
              </a:gs>
              <a:gs pos="100000">
                <a:schemeClr val="accent2"/>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27">
            <a:extLst>
              <a:ext uri="{FF2B5EF4-FFF2-40B4-BE49-F238E27FC236}">
                <a16:creationId xmlns:a16="http://schemas.microsoft.com/office/drawing/2014/main" id="{99C4E108-469A-EBA2-CFC9-E40E21F44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552604" y="2384224"/>
            <a:ext cx="4407727" cy="3412334"/>
          </a:xfrm>
          <a:prstGeom prst="rect">
            <a:avLst/>
          </a:prstGeom>
          <a:effectLst>
            <a:outerShdw blurRad="304800" sx="102000" sy="102000" algn="ctr" rotWithShape="0">
              <a:prstClr val="black">
                <a:alpha val="12000"/>
              </a:prstClr>
            </a:outerShdw>
          </a:effectLst>
        </p:spPr>
      </p:pic>
      <p:sp>
        <p:nvSpPr>
          <p:cNvPr id="14" name="Bildplatzhalter 27">
            <a:extLst>
              <a:ext uri="{FF2B5EF4-FFF2-40B4-BE49-F238E27FC236}">
                <a16:creationId xmlns:a16="http://schemas.microsoft.com/office/drawing/2014/main" id="{229DA46A-EE9A-4C2E-46E9-99B172F5F84F}"/>
              </a:ext>
            </a:extLst>
          </p:cNvPr>
          <p:cNvSpPr>
            <a:spLocks noGrp="1"/>
          </p:cNvSpPr>
          <p:nvPr>
            <p:ph type="pic" sz="quarter" idx="14" hasCustomPrompt="1"/>
          </p:nvPr>
        </p:nvSpPr>
        <p:spPr>
          <a:xfrm>
            <a:off x="6545009" y="1808555"/>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15" name="Content Placeholder 5">
            <a:extLst>
              <a:ext uri="{FF2B5EF4-FFF2-40B4-BE49-F238E27FC236}">
                <a16:creationId xmlns:a16="http://schemas.microsoft.com/office/drawing/2014/main" id="{1D5DFE0D-6425-2520-2D3A-9FB546DFC5CB}"/>
              </a:ext>
            </a:extLst>
          </p:cNvPr>
          <p:cNvSpPr>
            <a:spLocks noGrp="1"/>
          </p:cNvSpPr>
          <p:nvPr>
            <p:ph sz="quarter" idx="26" hasCustomPrompt="1"/>
          </p:nvPr>
        </p:nvSpPr>
        <p:spPr>
          <a:xfrm>
            <a:off x="6248121" y="2904517"/>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16" name="Content Placeholder 5">
            <a:extLst>
              <a:ext uri="{FF2B5EF4-FFF2-40B4-BE49-F238E27FC236}">
                <a16:creationId xmlns:a16="http://schemas.microsoft.com/office/drawing/2014/main" id="{4A1AD70C-169B-34C5-1085-FC3E06D96CDF}"/>
              </a:ext>
            </a:extLst>
          </p:cNvPr>
          <p:cNvSpPr>
            <a:spLocks noGrp="1"/>
          </p:cNvSpPr>
          <p:nvPr>
            <p:ph sz="quarter" idx="27" hasCustomPrompt="1"/>
          </p:nvPr>
        </p:nvSpPr>
        <p:spPr>
          <a:xfrm>
            <a:off x="6248121" y="3123476"/>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17" name="Bildplatzhalter 27">
            <a:extLst>
              <a:ext uri="{FF2B5EF4-FFF2-40B4-BE49-F238E27FC236}">
                <a16:creationId xmlns:a16="http://schemas.microsoft.com/office/drawing/2014/main" id="{40D08FAF-D102-5ED5-690E-F8D7E82726F6}"/>
              </a:ext>
            </a:extLst>
          </p:cNvPr>
          <p:cNvSpPr>
            <a:spLocks noGrp="1"/>
          </p:cNvSpPr>
          <p:nvPr>
            <p:ph type="pic" sz="quarter" idx="28" hasCustomPrompt="1"/>
          </p:nvPr>
        </p:nvSpPr>
        <p:spPr>
          <a:xfrm>
            <a:off x="8419991" y="1808555"/>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18" name="Content Placeholder 5">
            <a:extLst>
              <a:ext uri="{FF2B5EF4-FFF2-40B4-BE49-F238E27FC236}">
                <a16:creationId xmlns:a16="http://schemas.microsoft.com/office/drawing/2014/main" id="{B8A1BD6C-FD1C-3AEC-E538-F74E46A8AA8F}"/>
              </a:ext>
            </a:extLst>
          </p:cNvPr>
          <p:cNvSpPr>
            <a:spLocks noGrp="1"/>
          </p:cNvSpPr>
          <p:nvPr>
            <p:ph sz="quarter" idx="29" hasCustomPrompt="1"/>
          </p:nvPr>
        </p:nvSpPr>
        <p:spPr>
          <a:xfrm>
            <a:off x="8123103" y="2904517"/>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19" name="Content Placeholder 5">
            <a:extLst>
              <a:ext uri="{FF2B5EF4-FFF2-40B4-BE49-F238E27FC236}">
                <a16:creationId xmlns:a16="http://schemas.microsoft.com/office/drawing/2014/main" id="{CAA50BB2-2747-8EDF-7EB2-0320106ECDF3}"/>
              </a:ext>
            </a:extLst>
          </p:cNvPr>
          <p:cNvSpPr>
            <a:spLocks noGrp="1"/>
          </p:cNvSpPr>
          <p:nvPr>
            <p:ph sz="quarter" idx="30" hasCustomPrompt="1"/>
          </p:nvPr>
        </p:nvSpPr>
        <p:spPr>
          <a:xfrm>
            <a:off x="8123103" y="3133435"/>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0" name="Bildplatzhalter 27">
            <a:extLst>
              <a:ext uri="{FF2B5EF4-FFF2-40B4-BE49-F238E27FC236}">
                <a16:creationId xmlns:a16="http://schemas.microsoft.com/office/drawing/2014/main" id="{50D2FC7C-66A6-5502-9CD8-85D310FAF845}"/>
              </a:ext>
            </a:extLst>
          </p:cNvPr>
          <p:cNvSpPr>
            <a:spLocks noGrp="1"/>
          </p:cNvSpPr>
          <p:nvPr>
            <p:ph type="pic" sz="quarter" idx="31" hasCustomPrompt="1"/>
          </p:nvPr>
        </p:nvSpPr>
        <p:spPr>
          <a:xfrm>
            <a:off x="10294973" y="1808555"/>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21" name="Content Placeholder 5">
            <a:extLst>
              <a:ext uri="{FF2B5EF4-FFF2-40B4-BE49-F238E27FC236}">
                <a16:creationId xmlns:a16="http://schemas.microsoft.com/office/drawing/2014/main" id="{0DFD77F0-B754-A1EC-8550-F70C82EA14F8}"/>
              </a:ext>
            </a:extLst>
          </p:cNvPr>
          <p:cNvSpPr>
            <a:spLocks noGrp="1"/>
          </p:cNvSpPr>
          <p:nvPr>
            <p:ph sz="quarter" idx="32" hasCustomPrompt="1"/>
          </p:nvPr>
        </p:nvSpPr>
        <p:spPr>
          <a:xfrm>
            <a:off x="9998085" y="2904517"/>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22" name="Content Placeholder 5">
            <a:extLst>
              <a:ext uri="{FF2B5EF4-FFF2-40B4-BE49-F238E27FC236}">
                <a16:creationId xmlns:a16="http://schemas.microsoft.com/office/drawing/2014/main" id="{98EB6E1C-6DA4-B723-DB0D-394E28292D65}"/>
              </a:ext>
            </a:extLst>
          </p:cNvPr>
          <p:cNvSpPr>
            <a:spLocks noGrp="1"/>
          </p:cNvSpPr>
          <p:nvPr>
            <p:ph sz="quarter" idx="33" hasCustomPrompt="1"/>
          </p:nvPr>
        </p:nvSpPr>
        <p:spPr>
          <a:xfrm>
            <a:off x="9998085" y="3123476"/>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3" name="Bildplatzhalter 27">
            <a:extLst>
              <a:ext uri="{FF2B5EF4-FFF2-40B4-BE49-F238E27FC236}">
                <a16:creationId xmlns:a16="http://schemas.microsoft.com/office/drawing/2014/main" id="{121FA65B-0F15-9384-1A09-80E9BBC16500}"/>
              </a:ext>
            </a:extLst>
          </p:cNvPr>
          <p:cNvSpPr>
            <a:spLocks noGrp="1"/>
          </p:cNvSpPr>
          <p:nvPr>
            <p:ph type="pic" sz="quarter" idx="34" hasCustomPrompt="1"/>
          </p:nvPr>
        </p:nvSpPr>
        <p:spPr>
          <a:xfrm>
            <a:off x="6545009" y="4150788"/>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24" name="Content Placeholder 5">
            <a:extLst>
              <a:ext uri="{FF2B5EF4-FFF2-40B4-BE49-F238E27FC236}">
                <a16:creationId xmlns:a16="http://schemas.microsoft.com/office/drawing/2014/main" id="{CAA0D1DE-C360-DDA7-C08C-04122D95B36F}"/>
              </a:ext>
            </a:extLst>
          </p:cNvPr>
          <p:cNvSpPr>
            <a:spLocks noGrp="1"/>
          </p:cNvSpPr>
          <p:nvPr>
            <p:ph sz="quarter" idx="35" hasCustomPrompt="1"/>
          </p:nvPr>
        </p:nvSpPr>
        <p:spPr>
          <a:xfrm>
            <a:off x="6248121" y="5246750"/>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25" name="Content Placeholder 5">
            <a:extLst>
              <a:ext uri="{FF2B5EF4-FFF2-40B4-BE49-F238E27FC236}">
                <a16:creationId xmlns:a16="http://schemas.microsoft.com/office/drawing/2014/main" id="{E22FB4C1-3DEC-5351-F153-285CD7516C63}"/>
              </a:ext>
            </a:extLst>
          </p:cNvPr>
          <p:cNvSpPr>
            <a:spLocks noGrp="1"/>
          </p:cNvSpPr>
          <p:nvPr>
            <p:ph sz="quarter" idx="36" hasCustomPrompt="1"/>
          </p:nvPr>
        </p:nvSpPr>
        <p:spPr>
          <a:xfrm>
            <a:off x="6248121" y="5465709"/>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6" name="Bildplatzhalter 27">
            <a:extLst>
              <a:ext uri="{FF2B5EF4-FFF2-40B4-BE49-F238E27FC236}">
                <a16:creationId xmlns:a16="http://schemas.microsoft.com/office/drawing/2014/main" id="{07FE6C3D-E97C-5DDB-4723-E94D446FA1A3}"/>
              </a:ext>
            </a:extLst>
          </p:cNvPr>
          <p:cNvSpPr>
            <a:spLocks noGrp="1"/>
          </p:cNvSpPr>
          <p:nvPr>
            <p:ph type="pic" sz="quarter" idx="37" hasCustomPrompt="1"/>
          </p:nvPr>
        </p:nvSpPr>
        <p:spPr>
          <a:xfrm>
            <a:off x="8419991" y="4150788"/>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27" name="Content Placeholder 5">
            <a:extLst>
              <a:ext uri="{FF2B5EF4-FFF2-40B4-BE49-F238E27FC236}">
                <a16:creationId xmlns:a16="http://schemas.microsoft.com/office/drawing/2014/main" id="{380A39E1-1AAD-8DB6-8A02-EB82688E28FA}"/>
              </a:ext>
            </a:extLst>
          </p:cNvPr>
          <p:cNvSpPr>
            <a:spLocks noGrp="1"/>
          </p:cNvSpPr>
          <p:nvPr>
            <p:ph sz="quarter" idx="38" hasCustomPrompt="1"/>
          </p:nvPr>
        </p:nvSpPr>
        <p:spPr>
          <a:xfrm>
            <a:off x="8123103" y="5246750"/>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28" name="Content Placeholder 5">
            <a:extLst>
              <a:ext uri="{FF2B5EF4-FFF2-40B4-BE49-F238E27FC236}">
                <a16:creationId xmlns:a16="http://schemas.microsoft.com/office/drawing/2014/main" id="{75EB6195-82CE-D9F6-D4E0-0AD65E210B18}"/>
              </a:ext>
            </a:extLst>
          </p:cNvPr>
          <p:cNvSpPr>
            <a:spLocks noGrp="1"/>
          </p:cNvSpPr>
          <p:nvPr>
            <p:ph sz="quarter" idx="39" hasCustomPrompt="1"/>
          </p:nvPr>
        </p:nvSpPr>
        <p:spPr>
          <a:xfrm>
            <a:off x="8123103" y="5475668"/>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9" name="Bildplatzhalter 27">
            <a:extLst>
              <a:ext uri="{FF2B5EF4-FFF2-40B4-BE49-F238E27FC236}">
                <a16:creationId xmlns:a16="http://schemas.microsoft.com/office/drawing/2014/main" id="{F7AF9C9C-C5CF-76C7-12FA-3471555692A4}"/>
              </a:ext>
            </a:extLst>
          </p:cNvPr>
          <p:cNvSpPr>
            <a:spLocks noGrp="1"/>
          </p:cNvSpPr>
          <p:nvPr>
            <p:ph type="pic" sz="quarter" idx="40" hasCustomPrompt="1"/>
          </p:nvPr>
        </p:nvSpPr>
        <p:spPr>
          <a:xfrm>
            <a:off x="10294973" y="4150788"/>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30" name="Content Placeholder 5">
            <a:extLst>
              <a:ext uri="{FF2B5EF4-FFF2-40B4-BE49-F238E27FC236}">
                <a16:creationId xmlns:a16="http://schemas.microsoft.com/office/drawing/2014/main" id="{772060AF-7681-1F18-0B94-83F6B9961236}"/>
              </a:ext>
            </a:extLst>
          </p:cNvPr>
          <p:cNvSpPr>
            <a:spLocks noGrp="1"/>
          </p:cNvSpPr>
          <p:nvPr>
            <p:ph sz="quarter" idx="41" hasCustomPrompt="1"/>
          </p:nvPr>
        </p:nvSpPr>
        <p:spPr>
          <a:xfrm>
            <a:off x="9998085" y="5246750"/>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31" name="Content Placeholder 5">
            <a:extLst>
              <a:ext uri="{FF2B5EF4-FFF2-40B4-BE49-F238E27FC236}">
                <a16:creationId xmlns:a16="http://schemas.microsoft.com/office/drawing/2014/main" id="{85D1916E-5400-848F-C233-38B8CE44AEDC}"/>
              </a:ext>
            </a:extLst>
          </p:cNvPr>
          <p:cNvSpPr>
            <a:spLocks noGrp="1"/>
          </p:cNvSpPr>
          <p:nvPr>
            <p:ph sz="quarter" idx="42" hasCustomPrompt="1"/>
          </p:nvPr>
        </p:nvSpPr>
        <p:spPr>
          <a:xfrm>
            <a:off x="9998085" y="5465709"/>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32" name="Bildplatzhalter 27">
            <a:extLst>
              <a:ext uri="{FF2B5EF4-FFF2-40B4-BE49-F238E27FC236}">
                <a16:creationId xmlns:a16="http://schemas.microsoft.com/office/drawing/2014/main" id="{E9574D15-8F8A-1976-6F45-7BC8D0833A1D}"/>
              </a:ext>
            </a:extLst>
          </p:cNvPr>
          <p:cNvSpPr>
            <a:spLocks noGrp="1"/>
          </p:cNvSpPr>
          <p:nvPr>
            <p:ph type="pic" sz="quarter" idx="43" hasCustomPrompt="1"/>
          </p:nvPr>
        </p:nvSpPr>
        <p:spPr>
          <a:xfrm>
            <a:off x="2836732" y="2576905"/>
            <a:ext cx="1745568" cy="1704190"/>
          </a:xfrm>
          <a:prstGeom prst="ellipse">
            <a:avLst/>
          </a:prstGeom>
          <a:solidFill>
            <a:schemeClr val="bg2">
              <a:lumMod val="90000"/>
            </a:schemeClr>
          </a:solidFill>
          <a:effectLst/>
        </p:spPr>
        <p:txBody>
          <a:bodyPr/>
          <a:lstStyle>
            <a:lvl1pPr marL="0" indent="0">
              <a:buNone/>
              <a:defRPr sz="1200"/>
            </a:lvl1pPr>
          </a:lstStyle>
          <a:p>
            <a:r>
              <a:rPr lang="de-DE"/>
              <a:t>Hier Bild einfügen</a:t>
            </a:r>
          </a:p>
        </p:txBody>
      </p:sp>
      <p:sp>
        <p:nvSpPr>
          <p:cNvPr id="36" name="Text Placeholder 35">
            <a:extLst>
              <a:ext uri="{FF2B5EF4-FFF2-40B4-BE49-F238E27FC236}">
                <a16:creationId xmlns:a16="http://schemas.microsoft.com/office/drawing/2014/main" id="{373E8480-B6EE-6681-C1E7-ECA8E7DC969B}"/>
              </a:ext>
            </a:extLst>
          </p:cNvPr>
          <p:cNvSpPr>
            <a:spLocks noGrp="1"/>
          </p:cNvSpPr>
          <p:nvPr>
            <p:ph type="body" sz="quarter" idx="44" hasCustomPrompt="1"/>
          </p:nvPr>
        </p:nvSpPr>
        <p:spPr>
          <a:xfrm>
            <a:off x="730171" y="4219904"/>
            <a:ext cx="3541712" cy="1429764"/>
          </a:xfrm>
          <a:prstGeom prst="rect">
            <a:avLst/>
          </a:prstGeom>
        </p:spPr>
        <p:txBody>
          <a:bodyPr/>
          <a:lstStyle>
            <a:lvl1pPr marL="0" indent="0">
              <a:buNone/>
              <a:defRPr sz="1800">
                <a:solidFill>
                  <a:schemeClr val="tx1">
                    <a:lumMod val="50000"/>
                    <a:lumOff val="50000"/>
                  </a:schemeClr>
                </a:solidFill>
              </a:defRPr>
            </a:lvl1pPr>
          </a:lstStyle>
          <a:p>
            <a:pPr lvl="0"/>
            <a:r>
              <a:rPr lang="en-US"/>
              <a:t>First Name, Last Name </a:t>
            </a:r>
          </a:p>
          <a:p>
            <a:pPr lvl="0"/>
            <a:r>
              <a:rPr lang="en-US"/>
              <a:t>Position, Company</a:t>
            </a:r>
          </a:p>
          <a:p>
            <a:pPr lvl="0"/>
            <a:r>
              <a:rPr lang="en-US"/>
              <a:t>E-Mail Address</a:t>
            </a:r>
          </a:p>
          <a:p>
            <a:pPr lvl="0"/>
            <a:endParaRPr lang="de-DE"/>
          </a:p>
        </p:txBody>
      </p:sp>
      <p:sp>
        <p:nvSpPr>
          <p:cNvPr id="37" name="Titelplatzhalter 1">
            <a:extLst>
              <a:ext uri="{FF2B5EF4-FFF2-40B4-BE49-F238E27FC236}">
                <a16:creationId xmlns:a16="http://schemas.microsoft.com/office/drawing/2014/main" id="{D3424AFF-BFA8-E6C9-6980-1C7992AC51A1}"/>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38" name="Inhaltsplatzhalter 2">
            <a:extLst>
              <a:ext uri="{FF2B5EF4-FFF2-40B4-BE49-F238E27FC236}">
                <a16:creationId xmlns:a16="http://schemas.microsoft.com/office/drawing/2014/main" id="{10B78581-EB27-1FC0-B0D4-4BD0FBA1BE2D}"/>
              </a:ext>
            </a:extLst>
          </p:cNvPr>
          <p:cNvSpPr>
            <a:spLocks noGrp="1"/>
          </p:cNvSpPr>
          <p:nvPr>
            <p:ph idx="45"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Tree>
    <p:extLst>
      <p:ext uri="{BB962C8B-B14F-4D97-AF65-F5344CB8AC3E}">
        <p14:creationId xmlns:p14="http://schemas.microsoft.com/office/powerpoint/2010/main" val="33353276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o Sheet with gradient fill">
    <p:bg>
      <p:bgPr>
        <a:solidFill>
          <a:srgbClr val="FFFFFF"/>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179FA24F-C5FE-00BF-BB4E-E6089FE51257}"/>
              </a:ext>
            </a:extLst>
          </p:cNvPr>
          <p:cNvSpPr/>
          <p:nvPr userDrawn="1"/>
        </p:nvSpPr>
        <p:spPr>
          <a:xfrm>
            <a:off x="0" y="0"/>
            <a:ext cx="12192000" cy="6347460"/>
          </a:xfrm>
          <a:prstGeom prst="rect">
            <a:avLst/>
          </a:prstGeom>
          <a:gradFill>
            <a:gsLst>
              <a:gs pos="0">
                <a:srgbClr val="205450"/>
              </a:gs>
              <a:gs pos="100000">
                <a:srgbClr val="89BC47"/>
              </a:gs>
            </a:gsLst>
            <a:lin ang="45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 name="Rechteck 11">
            <a:extLst>
              <a:ext uri="{FF2B5EF4-FFF2-40B4-BE49-F238E27FC236}">
                <a16:creationId xmlns:a16="http://schemas.microsoft.com/office/drawing/2014/main" id="{70F43A25-02B9-FBF6-DA78-972C6DB63978}"/>
              </a:ext>
            </a:extLst>
          </p:cNvPr>
          <p:cNvSpPr/>
          <p:nvPr userDrawn="1"/>
        </p:nvSpPr>
        <p:spPr>
          <a:xfrm>
            <a:off x="0" y="0"/>
            <a:ext cx="10027356" cy="6347460"/>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0">
                <a:srgbClr val="205450"/>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Slide Number Placeholder 2">
            <a:extLst>
              <a:ext uri="{FF2B5EF4-FFF2-40B4-BE49-F238E27FC236}">
                <a16:creationId xmlns:a16="http://schemas.microsoft.com/office/drawing/2014/main" id="{59284E11-D165-D67E-F038-EA359478F185}"/>
              </a:ext>
            </a:extLst>
          </p:cNvPr>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e Placeholder 3">
            <a:extLst>
              <a:ext uri="{FF2B5EF4-FFF2-40B4-BE49-F238E27FC236}">
                <a16:creationId xmlns:a16="http://schemas.microsoft.com/office/drawing/2014/main" id="{354E3142-36F4-DFF8-BAE9-E255B4D10FDE}"/>
              </a:ext>
            </a:extLst>
          </p:cNvPr>
          <p:cNvSpPr>
            <a:spLocks noGrp="1"/>
          </p:cNvSpPr>
          <p:nvPr>
            <p:ph type="dt" sz="half" idx="11"/>
          </p:nvPr>
        </p:nvSpPr>
        <p:spPr/>
        <p:txBody>
          <a:bodyPr/>
          <a:lstStyle/>
          <a:p>
            <a:pPr algn="ctr"/>
            <a:r>
              <a:rPr lang="de-DE"/>
              <a:t>10/10/2024</a:t>
            </a:r>
          </a:p>
        </p:txBody>
      </p:sp>
      <p:sp>
        <p:nvSpPr>
          <p:cNvPr id="5" name="Footer Placeholder 4">
            <a:extLst>
              <a:ext uri="{FF2B5EF4-FFF2-40B4-BE49-F238E27FC236}">
                <a16:creationId xmlns:a16="http://schemas.microsoft.com/office/drawing/2014/main" id="{6C5C7B35-E454-7588-AE94-44037CA1602D}"/>
              </a:ext>
            </a:extLst>
          </p:cNvPr>
          <p:cNvSpPr>
            <a:spLocks noGrp="1"/>
          </p:cNvSpPr>
          <p:nvPr>
            <p:ph type="ftr" sz="quarter" idx="12"/>
          </p:nvPr>
        </p:nvSpPr>
        <p:spPr/>
        <p:txBody>
          <a:bodyPr/>
          <a:lstStyle/>
          <a:p>
            <a:r>
              <a:rPr lang="en-US"/>
              <a:t>1st TULIPS Progress Event</a:t>
            </a:r>
            <a:endParaRPr lang="de-DE"/>
          </a:p>
        </p:txBody>
      </p:sp>
      <p:cxnSp>
        <p:nvCxnSpPr>
          <p:cNvPr id="13" name="Gerader Verbinder 11">
            <a:extLst>
              <a:ext uri="{FF2B5EF4-FFF2-40B4-BE49-F238E27FC236}">
                <a16:creationId xmlns:a16="http://schemas.microsoft.com/office/drawing/2014/main" id="{8939B4C0-C9B1-2487-D4B7-CC23B6F408C8}"/>
              </a:ext>
            </a:extLst>
          </p:cNvPr>
          <p:cNvCxnSpPr/>
          <p:nvPr userDrawn="1"/>
        </p:nvCxnSpPr>
        <p:spPr>
          <a:xfrm>
            <a:off x="-1" y="6337472"/>
            <a:ext cx="12192001" cy="0"/>
          </a:xfrm>
          <a:prstGeom prst="line">
            <a:avLst/>
          </a:prstGeom>
          <a:ln w="19050">
            <a:gradFill>
              <a:gsLst>
                <a:gs pos="100000">
                  <a:srgbClr val="601635"/>
                </a:gs>
                <a:gs pos="80000">
                  <a:srgbClr val="DB401D"/>
                </a:gs>
                <a:gs pos="45000">
                  <a:srgbClr val="134751"/>
                </a:gs>
                <a:gs pos="60000">
                  <a:srgbClr val="85B84A"/>
                </a:gs>
              </a:gsLst>
              <a:lin ang="216000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098309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A9E8779-6F21-4561-86CA-7D24A6786987}"/>
              </a:ext>
            </a:extLst>
          </p:cNvPr>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e Placeholder 3">
            <a:extLst>
              <a:ext uri="{FF2B5EF4-FFF2-40B4-BE49-F238E27FC236}">
                <a16:creationId xmlns:a16="http://schemas.microsoft.com/office/drawing/2014/main" id="{A401E28A-6BDD-E234-6EE5-B49A65ABFB26}"/>
              </a:ext>
            </a:extLst>
          </p:cNvPr>
          <p:cNvSpPr>
            <a:spLocks noGrp="1"/>
          </p:cNvSpPr>
          <p:nvPr>
            <p:ph type="dt" sz="half" idx="11"/>
          </p:nvPr>
        </p:nvSpPr>
        <p:spPr/>
        <p:txBody>
          <a:bodyPr/>
          <a:lstStyle/>
          <a:p>
            <a:pPr algn="ctr"/>
            <a:r>
              <a:rPr lang="de-DE"/>
              <a:t>10/10/2024</a:t>
            </a:r>
          </a:p>
        </p:txBody>
      </p:sp>
      <p:sp>
        <p:nvSpPr>
          <p:cNvPr id="5" name="Fußzeilenplatzhalter 4">
            <a:extLst>
              <a:ext uri="{FF2B5EF4-FFF2-40B4-BE49-F238E27FC236}">
                <a16:creationId xmlns:a16="http://schemas.microsoft.com/office/drawing/2014/main" id="{0AB6BD50-E0AE-82D2-4898-DDB6EE67012E}"/>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9646067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10/10/2024</a:t>
            </a:r>
            <a:endParaRPr lang="en-US"/>
          </a:p>
        </p:txBody>
      </p:sp>
      <p:sp>
        <p:nvSpPr>
          <p:cNvPr id="3" name="Footer Placeholder 2"/>
          <p:cNvSpPr>
            <a:spLocks noGrp="1"/>
          </p:cNvSpPr>
          <p:nvPr>
            <p:ph type="ftr" sz="quarter" idx="11"/>
          </p:nvPr>
        </p:nvSpPr>
        <p:spPr/>
        <p:txBody>
          <a:bodyPr/>
          <a:lstStyle/>
          <a:p>
            <a:r>
              <a:rPr lang="en-US"/>
              <a:t>1st TULIPS Progress Event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212185967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T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5606227-72DD-46A0-8397-8E556730CFA8}"/>
              </a:ext>
            </a:extLst>
          </p:cNvPr>
          <p:cNvPicPr>
            <a:picLocks noChangeAspect="1"/>
          </p:cNvPicPr>
          <p:nvPr userDrawn="1"/>
        </p:nvPicPr>
        <p:blipFill>
          <a:blip r:embed="rId2"/>
          <a:stretch>
            <a:fillRect/>
          </a:stretch>
        </p:blipFill>
        <p:spPr>
          <a:xfrm>
            <a:off x="2846022" y="0"/>
            <a:ext cx="9345978" cy="6195050"/>
          </a:xfrm>
          <a:prstGeom prst="rect">
            <a:avLst/>
          </a:prstGeom>
        </p:spPr>
      </p:pic>
      <p:sp>
        <p:nvSpPr>
          <p:cNvPr id="4" name="Rechteck 11"/>
          <p:cNvSpPr/>
          <p:nvPr userDrawn="1"/>
        </p:nvSpPr>
        <p:spPr>
          <a:xfrm>
            <a:off x="0" y="0"/>
            <a:ext cx="10027356" cy="6195050"/>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2000">
                <a:srgbClr val="134751"/>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493819" y="2032000"/>
            <a:ext cx="6272741" cy="1484926"/>
          </a:xfrm>
        </p:spPr>
        <p:txBody>
          <a:bodyPr>
            <a:normAutofit/>
          </a:bodyPr>
          <a:lstStyle>
            <a:lvl1pPr>
              <a:lnSpc>
                <a:spcPct val="90000"/>
              </a:lnSpc>
              <a:defRPr sz="4900">
                <a:solidFill>
                  <a:schemeClr val="bg1"/>
                </a:solidFill>
              </a:defRPr>
            </a:lvl1pPr>
          </a:lstStyle>
          <a:p>
            <a:r>
              <a:rPr lang="de-DE"/>
              <a:t>Titelmasterformat durch Klicken bearbeiten</a:t>
            </a:r>
          </a:p>
        </p:txBody>
      </p:sp>
      <p:sp>
        <p:nvSpPr>
          <p:cNvPr id="7" name="Untertitel 2"/>
          <p:cNvSpPr>
            <a:spLocks noGrp="1"/>
          </p:cNvSpPr>
          <p:nvPr>
            <p:ph type="subTitle" idx="1" hasCustomPrompt="1"/>
          </p:nvPr>
        </p:nvSpPr>
        <p:spPr>
          <a:xfrm>
            <a:off x="493819" y="3810964"/>
            <a:ext cx="5866341" cy="1342593"/>
          </a:xfrm>
        </p:spPr>
        <p:txBody>
          <a:bodyPr anchor="t" anchorCtr="0"/>
          <a:lstStyle>
            <a:lvl1pPr marL="0" indent="0" algn="l">
              <a:lnSpc>
                <a:spcPct val="90000"/>
              </a:lnSpc>
              <a:buNone/>
              <a:defRPr sz="2400">
                <a:solidFill>
                  <a:schemeClr val="accent6">
                    <a:lumMod val="20000"/>
                    <a:lumOff val="8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Formatvorlage des Untertitelmasters durch Klicken bearbeiten</a:t>
            </a:r>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10/10/2024</a:t>
            </a:r>
          </a:p>
        </p:txBody>
      </p:sp>
      <p:sp>
        <p:nvSpPr>
          <p:cNvPr id="10"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r>
              <a:rPr lang="de-DE"/>
              <a:t>1st TULIPS Progress Event</a:t>
            </a:r>
          </a:p>
        </p:txBody>
      </p:sp>
    </p:spTree>
    <p:extLst>
      <p:ext uri="{BB962C8B-B14F-4D97-AF65-F5344CB8AC3E}">
        <p14:creationId xmlns:p14="http://schemas.microsoft.com/office/powerpoint/2010/main" val="31656140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5606227-72DD-46A0-8397-8E556730CFA8}"/>
              </a:ext>
            </a:extLst>
          </p:cNvPr>
          <p:cNvPicPr>
            <a:picLocks noChangeAspect="1"/>
          </p:cNvPicPr>
          <p:nvPr userDrawn="1"/>
        </p:nvPicPr>
        <p:blipFill>
          <a:blip r:embed="rId2"/>
          <a:stretch>
            <a:fillRect/>
          </a:stretch>
        </p:blipFill>
        <p:spPr>
          <a:xfrm>
            <a:off x="2846022" y="0"/>
            <a:ext cx="9345978" cy="6195050"/>
          </a:xfrm>
          <a:prstGeom prst="rect">
            <a:avLst/>
          </a:prstGeom>
        </p:spPr>
      </p:pic>
      <p:sp>
        <p:nvSpPr>
          <p:cNvPr id="4" name="Rechteck 11"/>
          <p:cNvSpPr/>
          <p:nvPr userDrawn="1"/>
        </p:nvSpPr>
        <p:spPr>
          <a:xfrm>
            <a:off x="0" y="0"/>
            <a:ext cx="10027356" cy="6195050"/>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2000">
                <a:srgbClr val="134751"/>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493819" y="2032000"/>
            <a:ext cx="6272741" cy="1484926"/>
          </a:xfrm>
        </p:spPr>
        <p:txBody>
          <a:bodyPr>
            <a:normAutofit/>
          </a:bodyPr>
          <a:lstStyle>
            <a:lvl1pPr>
              <a:lnSpc>
                <a:spcPct val="90000"/>
              </a:lnSpc>
              <a:defRPr sz="4900">
                <a:solidFill>
                  <a:schemeClr val="bg1"/>
                </a:solidFill>
              </a:defRPr>
            </a:lvl1pPr>
          </a:lstStyle>
          <a:p>
            <a:r>
              <a:rPr lang="de-DE"/>
              <a:t>Titelmasterformat durch Klicken bearbeiten</a:t>
            </a:r>
          </a:p>
        </p:txBody>
      </p:sp>
      <p:sp>
        <p:nvSpPr>
          <p:cNvPr id="7" name="Untertitel 2"/>
          <p:cNvSpPr>
            <a:spLocks noGrp="1"/>
          </p:cNvSpPr>
          <p:nvPr>
            <p:ph type="subTitle" idx="1" hasCustomPrompt="1"/>
          </p:nvPr>
        </p:nvSpPr>
        <p:spPr>
          <a:xfrm>
            <a:off x="493819" y="3810964"/>
            <a:ext cx="5866341" cy="1342593"/>
          </a:xfrm>
        </p:spPr>
        <p:txBody>
          <a:bodyPr anchor="t" anchorCtr="0"/>
          <a:lstStyle>
            <a:lvl1pPr marL="0" indent="0" algn="l">
              <a:lnSpc>
                <a:spcPct val="90000"/>
              </a:lnSpc>
              <a:buNone/>
              <a:defRPr sz="2400">
                <a:solidFill>
                  <a:schemeClr val="accent6">
                    <a:lumMod val="20000"/>
                    <a:lumOff val="8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Formatvorlage des Untertitelmasters durch Klicken bearbeiten</a:t>
            </a:r>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10/10/2024</a:t>
            </a:r>
          </a:p>
        </p:txBody>
      </p:sp>
      <p:sp>
        <p:nvSpPr>
          <p:cNvPr id="10"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r>
              <a:rPr lang="de-DE"/>
              <a:t>1st TULIPS Progress Event</a:t>
            </a:r>
          </a:p>
        </p:txBody>
      </p:sp>
    </p:spTree>
    <p:extLst>
      <p:ext uri="{BB962C8B-B14F-4D97-AF65-F5344CB8AC3E}">
        <p14:creationId xmlns:p14="http://schemas.microsoft.com/office/powerpoint/2010/main" val="20760017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sp>
        <p:nvSpPr>
          <p:cNvPr id="4" name="Rechteck 11"/>
          <p:cNvSpPr/>
          <p:nvPr userDrawn="1"/>
        </p:nvSpPr>
        <p:spPr>
          <a:xfrm>
            <a:off x="0" y="0"/>
            <a:ext cx="10027356" cy="6195050"/>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2000">
                <a:srgbClr val="134751"/>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493819" y="2032000"/>
            <a:ext cx="6272741" cy="1484926"/>
          </a:xfrm>
        </p:spPr>
        <p:txBody>
          <a:bodyPr>
            <a:normAutofit/>
          </a:bodyPr>
          <a:lstStyle>
            <a:lvl1pPr>
              <a:lnSpc>
                <a:spcPct val="90000"/>
              </a:lnSpc>
              <a:defRPr sz="4900">
                <a:solidFill>
                  <a:schemeClr val="bg1"/>
                </a:solidFill>
              </a:defRPr>
            </a:lvl1pPr>
          </a:lstStyle>
          <a:p>
            <a:r>
              <a:rPr lang="de-DE"/>
              <a:t>Titelmasterformat durch Klicken bearbeiten</a:t>
            </a:r>
          </a:p>
        </p:txBody>
      </p:sp>
      <p:pic>
        <p:nvPicPr>
          <p:cNvPr id="5" name="Grafik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498107" y="1209736"/>
            <a:ext cx="4614381" cy="4614381"/>
          </a:xfrm>
          <a:prstGeom prst="rect">
            <a:avLst/>
          </a:prstGeom>
        </p:spPr>
      </p:pic>
      <p:sp>
        <p:nvSpPr>
          <p:cNvPr id="7" name="Untertitel 2"/>
          <p:cNvSpPr>
            <a:spLocks noGrp="1"/>
          </p:cNvSpPr>
          <p:nvPr>
            <p:ph type="subTitle" idx="1" hasCustomPrompt="1"/>
          </p:nvPr>
        </p:nvSpPr>
        <p:spPr>
          <a:xfrm>
            <a:off x="493819" y="3810964"/>
            <a:ext cx="5866341" cy="1342593"/>
          </a:xfrm>
        </p:spPr>
        <p:txBody>
          <a:bodyPr anchor="t" anchorCtr="0"/>
          <a:lstStyle>
            <a:lvl1pPr marL="0" indent="0" algn="l">
              <a:lnSpc>
                <a:spcPct val="90000"/>
              </a:lnSpc>
              <a:buNone/>
              <a:defRPr sz="2400">
                <a:solidFill>
                  <a:schemeClr val="accent6">
                    <a:lumMod val="20000"/>
                    <a:lumOff val="8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Formatvorlage des Untertitelmasters durch Klicken bearbeiten</a:t>
            </a:r>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10/10/2024</a:t>
            </a:r>
          </a:p>
        </p:txBody>
      </p:sp>
      <p:sp>
        <p:nvSpPr>
          <p:cNvPr id="10"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r>
              <a:rPr lang="de-DE"/>
              <a:t>1st TULIPS Progress Event</a:t>
            </a:r>
          </a:p>
        </p:txBody>
      </p:sp>
    </p:spTree>
    <p:extLst>
      <p:ext uri="{BB962C8B-B14F-4D97-AF65-F5344CB8AC3E}">
        <p14:creationId xmlns:p14="http://schemas.microsoft.com/office/powerpoint/2010/main" val="23130541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45606227-72DD-46A0-8397-8E556730CFA8}"/>
              </a:ext>
            </a:extLst>
          </p:cNvPr>
          <p:cNvPicPr>
            <a:picLocks noChangeAspect="1"/>
          </p:cNvPicPr>
          <p:nvPr userDrawn="1"/>
        </p:nvPicPr>
        <p:blipFill>
          <a:blip r:embed="rId2"/>
          <a:stretch>
            <a:fillRect/>
          </a:stretch>
        </p:blipFill>
        <p:spPr>
          <a:xfrm>
            <a:off x="2846022" y="0"/>
            <a:ext cx="9345978" cy="6195050"/>
          </a:xfrm>
          <a:prstGeom prst="rect">
            <a:avLst/>
          </a:prstGeom>
        </p:spPr>
      </p:pic>
      <p:sp>
        <p:nvSpPr>
          <p:cNvPr id="4" name="Rechteck 11"/>
          <p:cNvSpPr/>
          <p:nvPr userDrawn="1"/>
        </p:nvSpPr>
        <p:spPr>
          <a:xfrm>
            <a:off x="0" y="0"/>
            <a:ext cx="10027356" cy="6195050"/>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2000">
                <a:srgbClr val="134751"/>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493819" y="2032000"/>
            <a:ext cx="6272741" cy="1484926"/>
          </a:xfrm>
        </p:spPr>
        <p:txBody>
          <a:bodyPr>
            <a:normAutofit/>
          </a:bodyPr>
          <a:lstStyle>
            <a:lvl1pPr>
              <a:lnSpc>
                <a:spcPct val="90000"/>
              </a:lnSpc>
              <a:defRPr sz="4900">
                <a:solidFill>
                  <a:schemeClr val="bg1"/>
                </a:solidFill>
              </a:defRPr>
            </a:lvl1pPr>
          </a:lstStyle>
          <a:p>
            <a:r>
              <a:rPr lang="de-DE"/>
              <a:t>Titelmasterformat durch Klicken bearbeiten</a:t>
            </a:r>
          </a:p>
        </p:txBody>
      </p:sp>
      <p:pic>
        <p:nvPicPr>
          <p:cNvPr id="5" name="Grafik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8107" y="1209736"/>
            <a:ext cx="4614381" cy="4614381"/>
          </a:xfrm>
          <a:prstGeom prst="rect">
            <a:avLst/>
          </a:prstGeom>
        </p:spPr>
      </p:pic>
      <p:sp>
        <p:nvSpPr>
          <p:cNvPr id="7" name="Untertitel 2"/>
          <p:cNvSpPr>
            <a:spLocks noGrp="1"/>
          </p:cNvSpPr>
          <p:nvPr>
            <p:ph type="subTitle" idx="1" hasCustomPrompt="1"/>
          </p:nvPr>
        </p:nvSpPr>
        <p:spPr>
          <a:xfrm>
            <a:off x="493819" y="3810964"/>
            <a:ext cx="5866341" cy="1342593"/>
          </a:xfrm>
        </p:spPr>
        <p:txBody>
          <a:bodyPr anchor="t" anchorCtr="0"/>
          <a:lstStyle>
            <a:lvl1pPr marL="0" indent="0" algn="l">
              <a:lnSpc>
                <a:spcPct val="90000"/>
              </a:lnSpc>
              <a:buNone/>
              <a:defRPr sz="2400">
                <a:solidFill>
                  <a:schemeClr val="accent6">
                    <a:lumMod val="20000"/>
                    <a:lumOff val="8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Formatvorlage des Untertitelmasters durch Klicken bearbeiten</a:t>
            </a:r>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10/10/2024</a:t>
            </a:r>
          </a:p>
        </p:txBody>
      </p:sp>
      <p:sp>
        <p:nvSpPr>
          <p:cNvPr id="10"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r>
              <a:rPr lang="de-DE"/>
              <a:t>1st TULIPS Progress Event</a:t>
            </a:r>
          </a:p>
        </p:txBody>
      </p:sp>
    </p:spTree>
    <p:extLst>
      <p:ext uri="{BB962C8B-B14F-4D97-AF65-F5344CB8AC3E}">
        <p14:creationId xmlns:p14="http://schemas.microsoft.com/office/powerpoint/2010/main" val="10758810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5" name="Fußzeilenplatzhalter 4"/>
          <p:cNvSpPr>
            <a:spLocks noGrp="1"/>
          </p:cNvSpPr>
          <p:nvPr>
            <p:ph type="ftr" sz="quarter" idx="12"/>
          </p:nvPr>
        </p:nvSpPr>
        <p:spPr/>
        <p:txBody>
          <a:bodyPr/>
          <a:lstStyle/>
          <a:p>
            <a:r>
              <a:rPr lang="de-DE"/>
              <a:t>1st TULIPS Progress Event</a:t>
            </a:r>
          </a:p>
        </p:txBody>
      </p:sp>
      <p:sp>
        <p:nvSpPr>
          <p:cNvPr id="6" name="Titelplatzhalter 1"/>
          <p:cNvSpPr>
            <a:spLocks noGrp="1"/>
          </p:cNvSpPr>
          <p:nvPr>
            <p:ph type="title"/>
          </p:nvPr>
        </p:nvSpPr>
        <p:spPr>
          <a:xfrm>
            <a:off x="442913" y="468000"/>
            <a:ext cx="11339523" cy="893440"/>
          </a:xfrm>
          <a:prstGeom prst="rect">
            <a:avLst/>
          </a:prstGeom>
        </p:spPr>
        <p:txBody>
          <a:bodyPr vert="horz" lIns="0" tIns="0" rIns="91440" bIns="45720" rtlCol="0" anchor="t">
            <a:normAutofit/>
          </a:bodyPr>
          <a:lstStyle/>
          <a:p>
            <a:endParaRPr lang="de-DE"/>
          </a:p>
        </p:txBody>
      </p:sp>
      <p:sp>
        <p:nvSpPr>
          <p:cNvPr id="7" name="Inhaltsplatzhalter 2"/>
          <p:cNvSpPr>
            <a:spLocks noGrp="1"/>
          </p:cNvSpPr>
          <p:nvPr>
            <p:ph idx="1"/>
          </p:nvPr>
        </p:nvSpPr>
        <p:spPr>
          <a:xfrm>
            <a:off x="442913" y="1562099"/>
            <a:ext cx="11339523" cy="4483101"/>
          </a:xfrm>
        </p:spPr>
        <p:txBody>
          <a:bodyPr>
            <a:normAutofit/>
          </a:bodyPr>
          <a:lstStyle>
            <a:lvl1pPr>
              <a:defRPr sz="2400"/>
            </a:lvl1pPr>
            <a:lvl2pPr>
              <a:defRPr sz="2000"/>
            </a:lvl2pPr>
            <a:lvl3pPr>
              <a:defRPr sz="1800"/>
            </a:lvl3pPr>
            <a:lvl4pPr>
              <a:defRPr sz="1600"/>
            </a:lvl4pPr>
            <a:lvl5pPr>
              <a:defRPr sz="16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4117672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a:t>10/10/2024</a:t>
            </a:r>
            <a:endParaRPr lang="en-US"/>
          </a:p>
        </p:txBody>
      </p:sp>
      <p:sp>
        <p:nvSpPr>
          <p:cNvPr id="3" name="Footer Placeholder 2"/>
          <p:cNvSpPr>
            <a:spLocks noGrp="1"/>
          </p:cNvSpPr>
          <p:nvPr>
            <p:ph type="ftr" sz="quarter" idx="11"/>
          </p:nvPr>
        </p:nvSpPr>
        <p:spPr/>
        <p:txBody>
          <a:bodyPr/>
          <a:lstStyle/>
          <a:p>
            <a:r>
              <a:rPr lang="en-US"/>
              <a:t>1st TULIPS Progress Event</a:t>
            </a:r>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80075282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4" name="Rechteck 11"/>
          <p:cNvSpPr/>
          <p:nvPr userDrawn="1"/>
        </p:nvSpPr>
        <p:spPr>
          <a:xfrm>
            <a:off x="0" y="0"/>
            <a:ext cx="10027356" cy="6195050"/>
          </a:xfrm>
          <a:custGeom>
            <a:avLst/>
            <a:gdLst>
              <a:gd name="connsiteX0" fmla="*/ 0 w 9059761"/>
              <a:gd name="connsiteY0" fmla="*/ 0 h 6217227"/>
              <a:gd name="connsiteX1" fmla="*/ 9059761 w 9059761"/>
              <a:gd name="connsiteY1" fmla="*/ 0 h 6217227"/>
              <a:gd name="connsiteX2" fmla="*/ 9059761 w 9059761"/>
              <a:gd name="connsiteY2" fmla="*/ 6217227 h 6217227"/>
              <a:gd name="connsiteX3" fmla="*/ 0 w 9059761"/>
              <a:gd name="connsiteY3" fmla="*/ 6217227 h 6217227"/>
              <a:gd name="connsiteX4" fmla="*/ 0 w 9059761"/>
              <a:gd name="connsiteY4" fmla="*/ 0 h 6217227"/>
              <a:gd name="connsiteX0" fmla="*/ 0 w 9061705"/>
              <a:gd name="connsiteY0" fmla="*/ 0 h 6217227"/>
              <a:gd name="connsiteX1" fmla="*/ 9059761 w 9061705"/>
              <a:gd name="connsiteY1" fmla="*/ 0 h 6217227"/>
              <a:gd name="connsiteX2" fmla="*/ 9061705 w 9061705"/>
              <a:gd name="connsiteY2" fmla="*/ 2221992 h 6217227"/>
              <a:gd name="connsiteX3" fmla="*/ 9059761 w 9061705"/>
              <a:gd name="connsiteY3" fmla="*/ 6217227 h 6217227"/>
              <a:gd name="connsiteX4" fmla="*/ 0 w 9061705"/>
              <a:gd name="connsiteY4" fmla="*/ 6217227 h 6217227"/>
              <a:gd name="connsiteX5" fmla="*/ 0 w 9061705"/>
              <a:gd name="connsiteY5" fmla="*/ 0 h 6217227"/>
              <a:gd name="connsiteX0" fmla="*/ 0 w 9061705"/>
              <a:gd name="connsiteY0" fmla="*/ 0 h 6217227"/>
              <a:gd name="connsiteX1" fmla="*/ 9059761 w 9061705"/>
              <a:gd name="connsiteY1" fmla="*/ 0 h 6217227"/>
              <a:gd name="connsiteX2" fmla="*/ 9061705 w 9061705"/>
              <a:gd name="connsiteY2" fmla="*/ 2221992 h 6217227"/>
              <a:gd name="connsiteX3" fmla="*/ 9052561 w 9061705"/>
              <a:gd name="connsiteY3" fmla="*/ 3950208 h 6217227"/>
              <a:gd name="connsiteX4" fmla="*/ 9059761 w 9061705"/>
              <a:gd name="connsiteY4" fmla="*/ 6217227 h 6217227"/>
              <a:gd name="connsiteX5" fmla="*/ 0 w 9061705"/>
              <a:gd name="connsiteY5" fmla="*/ 6217227 h 6217227"/>
              <a:gd name="connsiteX6" fmla="*/ 0 w 9061705"/>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9052561 w 9059761"/>
              <a:gd name="connsiteY3" fmla="*/ 3950208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598665 w 9059761"/>
              <a:gd name="connsiteY2" fmla="*/ 2532888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88353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43217 w 9059761"/>
              <a:gd name="connsiteY2" fmla="*/ 2514600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397497 w 9059761"/>
              <a:gd name="connsiteY2" fmla="*/ 247802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333489 w 9059761"/>
              <a:gd name="connsiteY3" fmla="*/ 4233672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61505 w 9059761"/>
              <a:gd name="connsiteY2" fmla="*/ 2112264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2376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34073 w 9059761"/>
              <a:gd name="connsiteY2" fmla="*/ 2029968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9059761 w 9059761"/>
              <a:gd name="connsiteY4" fmla="*/ 6217227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7269481 w 9059761"/>
              <a:gd name="connsiteY3" fmla="*/ 3803904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7452361 w 9059761"/>
              <a:gd name="connsiteY2" fmla="*/ 1993392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750186 w 9059761"/>
              <a:gd name="connsiteY3" fmla="*/ 3502152 h 6217227"/>
              <a:gd name="connsiteX4" fmla="*/ 5349040 w 9059761"/>
              <a:gd name="connsiteY4" fmla="*/ 6208083 h 6217227"/>
              <a:gd name="connsiteX5" fmla="*/ 0 w 9059761"/>
              <a:gd name="connsiteY5" fmla="*/ 6217227 h 6217227"/>
              <a:gd name="connsiteX6" fmla="*/ 0 w 9059761"/>
              <a:gd name="connsiteY6" fmla="*/ 0 h 6217227"/>
              <a:gd name="connsiteX0" fmla="*/ 0 w 9059761"/>
              <a:gd name="connsiteY0" fmla="*/ 0 h 6217227"/>
              <a:gd name="connsiteX1" fmla="*/ 9059761 w 9059761"/>
              <a:gd name="connsiteY1" fmla="*/ 0 h 6217227"/>
              <a:gd name="connsiteX2" fmla="*/ 6150108 w 9059761"/>
              <a:gd name="connsiteY2" fmla="*/ 1618488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484979 w 9059761"/>
              <a:gd name="connsiteY2" fmla="*/ 1956816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533989 w 9059761"/>
              <a:gd name="connsiteY2" fmla="*/ 2020824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9059761"/>
              <a:gd name="connsiteY0" fmla="*/ 0 h 6217227"/>
              <a:gd name="connsiteX1" fmla="*/ 9059761 w 9059761"/>
              <a:gd name="connsiteY1" fmla="*/ 0 h 6217227"/>
              <a:gd name="connsiteX2" fmla="*/ 5632008 w 9059761"/>
              <a:gd name="connsiteY2" fmla="*/ 2011680 h 6217227"/>
              <a:gd name="connsiteX3" fmla="*/ 5349040 w 9059761"/>
              <a:gd name="connsiteY3" fmla="*/ 6208083 h 6217227"/>
              <a:gd name="connsiteX4" fmla="*/ 0 w 9059761"/>
              <a:gd name="connsiteY4" fmla="*/ 6217227 h 6217227"/>
              <a:gd name="connsiteX5" fmla="*/ 0 w 9059761"/>
              <a:gd name="connsiteY5" fmla="*/ 0 h 6217227"/>
              <a:gd name="connsiteX0" fmla="*/ 0 w 8367235"/>
              <a:gd name="connsiteY0" fmla="*/ 0 h 6217227"/>
              <a:gd name="connsiteX1" fmla="*/ 8367235 w 8367235"/>
              <a:gd name="connsiteY1" fmla="*/ 0 h 6217227"/>
              <a:gd name="connsiteX2" fmla="*/ 5632008 w 8367235"/>
              <a:gd name="connsiteY2" fmla="*/ 2011680 h 6217227"/>
              <a:gd name="connsiteX3" fmla="*/ 5349040 w 8367235"/>
              <a:gd name="connsiteY3" fmla="*/ 6208083 h 6217227"/>
              <a:gd name="connsiteX4" fmla="*/ 0 w 8367235"/>
              <a:gd name="connsiteY4" fmla="*/ 6217227 h 6217227"/>
              <a:gd name="connsiteX5" fmla="*/ 0 w 8367235"/>
              <a:gd name="connsiteY5" fmla="*/ 0 h 6217227"/>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632008 w 8367235"/>
              <a:gd name="connsiteY2" fmla="*/ 2011680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8367235"/>
              <a:gd name="connsiteY0" fmla="*/ 0 h 6218022"/>
              <a:gd name="connsiteX1" fmla="*/ 8367235 w 8367235"/>
              <a:gd name="connsiteY1" fmla="*/ 0 h 6218022"/>
              <a:gd name="connsiteX2" fmla="*/ 5708110 w 8367235"/>
              <a:gd name="connsiteY2" fmla="*/ 2309854 h 6218022"/>
              <a:gd name="connsiteX3" fmla="*/ 4207514 w 8367235"/>
              <a:gd name="connsiteY3" fmla="*/ 6218022 h 6218022"/>
              <a:gd name="connsiteX4" fmla="*/ 0 w 8367235"/>
              <a:gd name="connsiteY4" fmla="*/ 6217227 h 6218022"/>
              <a:gd name="connsiteX5" fmla="*/ 0 w 8367235"/>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708110 w 9326117"/>
              <a:gd name="connsiteY2" fmla="*/ 2309854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9326117"/>
              <a:gd name="connsiteY0" fmla="*/ 0 h 6218022"/>
              <a:gd name="connsiteX1" fmla="*/ 9326117 w 9326117"/>
              <a:gd name="connsiteY1" fmla="*/ 0 h 6218022"/>
              <a:gd name="connsiteX2" fmla="*/ 5616787 w 9326117"/>
              <a:gd name="connsiteY2" fmla="*/ 2289976 h 6218022"/>
              <a:gd name="connsiteX3" fmla="*/ 4207514 w 9326117"/>
              <a:gd name="connsiteY3" fmla="*/ 6218022 h 6218022"/>
              <a:gd name="connsiteX4" fmla="*/ 0 w 9326117"/>
              <a:gd name="connsiteY4" fmla="*/ 6217227 h 6218022"/>
              <a:gd name="connsiteX5" fmla="*/ 0 w 9326117"/>
              <a:gd name="connsiteY5" fmla="*/ 0 h 6218022"/>
              <a:gd name="connsiteX0" fmla="*/ 0 w 8032388"/>
              <a:gd name="connsiteY0" fmla="*/ 9940 h 6227962"/>
              <a:gd name="connsiteX1" fmla="*/ 8032388 w 8032388"/>
              <a:gd name="connsiteY1" fmla="*/ 0 h 6227962"/>
              <a:gd name="connsiteX2" fmla="*/ 5616787 w 8032388"/>
              <a:gd name="connsiteY2" fmla="*/ 2299916 h 6227962"/>
              <a:gd name="connsiteX3" fmla="*/ 4207514 w 8032388"/>
              <a:gd name="connsiteY3" fmla="*/ 6227962 h 6227962"/>
              <a:gd name="connsiteX4" fmla="*/ 0 w 8032388"/>
              <a:gd name="connsiteY4" fmla="*/ 6227167 h 6227962"/>
              <a:gd name="connsiteX5" fmla="*/ 0 w 8032388"/>
              <a:gd name="connsiteY5" fmla="*/ 9940 h 622796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16787 w 7674709"/>
              <a:gd name="connsiteY2" fmla="*/ 2289976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8022"/>
              <a:gd name="connsiteX1" fmla="*/ 7674709 w 7674709"/>
              <a:gd name="connsiteY1" fmla="*/ 0 h 6218022"/>
              <a:gd name="connsiteX2" fmla="*/ 5639617 w 7674709"/>
              <a:gd name="connsiteY2" fmla="*/ 1922228 h 6218022"/>
              <a:gd name="connsiteX3" fmla="*/ 4207514 w 7674709"/>
              <a:gd name="connsiteY3" fmla="*/ 6218022 h 6218022"/>
              <a:gd name="connsiteX4" fmla="*/ 0 w 7674709"/>
              <a:gd name="connsiteY4" fmla="*/ 6217227 h 6218022"/>
              <a:gd name="connsiteX5" fmla="*/ 0 w 7674709"/>
              <a:gd name="connsiteY5" fmla="*/ 0 h 6218022"/>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0 w 7674709"/>
              <a:gd name="connsiteY0" fmla="*/ 0 h 6217227"/>
              <a:gd name="connsiteX1" fmla="*/ 7674709 w 7674709"/>
              <a:gd name="connsiteY1" fmla="*/ 0 h 6217227"/>
              <a:gd name="connsiteX2" fmla="*/ 5639617 w 7674709"/>
              <a:gd name="connsiteY2" fmla="*/ 1922228 h 6217227"/>
              <a:gd name="connsiteX3" fmla="*/ 4231657 w 7674709"/>
              <a:gd name="connsiteY3" fmla="*/ 6194365 h 6217227"/>
              <a:gd name="connsiteX4" fmla="*/ 0 w 7674709"/>
              <a:gd name="connsiteY4" fmla="*/ 6217227 h 6217227"/>
              <a:gd name="connsiteX5" fmla="*/ 0 w 7674709"/>
              <a:gd name="connsiteY5" fmla="*/ 0 h 6217227"/>
              <a:gd name="connsiteX0" fmla="*/ 3018 w 7677727"/>
              <a:gd name="connsiteY0" fmla="*/ 0 h 6209341"/>
              <a:gd name="connsiteX1" fmla="*/ 7677727 w 7677727"/>
              <a:gd name="connsiteY1" fmla="*/ 0 h 6209341"/>
              <a:gd name="connsiteX2" fmla="*/ 5642635 w 7677727"/>
              <a:gd name="connsiteY2" fmla="*/ 1922228 h 6209341"/>
              <a:gd name="connsiteX3" fmla="*/ 4234675 w 7677727"/>
              <a:gd name="connsiteY3" fmla="*/ 6194365 h 6209341"/>
              <a:gd name="connsiteX4" fmla="*/ 0 w 7677727"/>
              <a:gd name="connsiteY4" fmla="*/ 6209341 h 6209341"/>
              <a:gd name="connsiteX5" fmla="*/ 3018 w 7677727"/>
              <a:gd name="connsiteY5" fmla="*/ 0 h 6209341"/>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 name="connsiteX0" fmla="*/ 3018 w 7677727"/>
              <a:gd name="connsiteY0" fmla="*/ 0 h 6197512"/>
              <a:gd name="connsiteX1" fmla="*/ 7677727 w 7677727"/>
              <a:gd name="connsiteY1" fmla="*/ 0 h 6197512"/>
              <a:gd name="connsiteX2" fmla="*/ 5642635 w 7677727"/>
              <a:gd name="connsiteY2" fmla="*/ 1922228 h 6197512"/>
              <a:gd name="connsiteX3" fmla="*/ 4234675 w 7677727"/>
              <a:gd name="connsiteY3" fmla="*/ 6194365 h 6197512"/>
              <a:gd name="connsiteX4" fmla="*/ 0 w 7677727"/>
              <a:gd name="connsiteY4" fmla="*/ 6197512 h 6197512"/>
              <a:gd name="connsiteX5" fmla="*/ 3018 w 7677727"/>
              <a:gd name="connsiteY5" fmla="*/ 0 h 6197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77727" h="6197512">
                <a:moveTo>
                  <a:pt x="3018" y="0"/>
                </a:moveTo>
                <a:lnTo>
                  <a:pt x="7677727" y="0"/>
                </a:lnTo>
                <a:cubicBezTo>
                  <a:pt x="6895333" y="10999"/>
                  <a:pt x="6060893" y="899999"/>
                  <a:pt x="5642635" y="1922228"/>
                </a:cubicBezTo>
                <a:cubicBezTo>
                  <a:pt x="5131129" y="3172357"/>
                  <a:pt x="5099748" y="5526482"/>
                  <a:pt x="4234675" y="6194365"/>
                </a:cubicBezTo>
                <a:lnTo>
                  <a:pt x="0" y="6197512"/>
                </a:lnTo>
                <a:lnTo>
                  <a:pt x="3018" y="0"/>
                </a:lnTo>
                <a:close/>
              </a:path>
            </a:pathLst>
          </a:custGeom>
          <a:gradFill>
            <a:gsLst>
              <a:gs pos="2000">
                <a:srgbClr val="134751"/>
              </a:gs>
              <a:gs pos="100000">
                <a:srgbClr val="89BC47"/>
              </a:gs>
            </a:gsLst>
            <a:lin ang="4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p:cNvSpPr>
            <a:spLocks noGrp="1"/>
          </p:cNvSpPr>
          <p:nvPr>
            <p:ph type="title"/>
          </p:nvPr>
        </p:nvSpPr>
        <p:spPr>
          <a:xfrm>
            <a:off x="493819" y="2032000"/>
            <a:ext cx="6272741" cy="1484926"/>
          </a:xfrm>
        </p:spPr>
        <p:txBody>
          <a:bodyPr>
            <a:normAutofit/>
          </a:bodyPr>
          <a:lstStyle>
            <a:lvl1pPr>
              <a:lnSpc>
                <a:spcPct val="90000"/>
              </a:lnSpc>
              <a:defRPr sz="4900">
                <a:solidFill>
                  <a:schemeClr val="bg1"/>
                </a:solidFill>
              </a:defRPr>
            </a:lvl1pPr>
          </a:lstStyle>
          <a:p>
            <a:r>
              <a:rPr lang="de-DE"/>
              <a:t>Titelmasterformat durch Klicken bearbeiten</a:t>
            </a:r>
          </a:p>
        </p:txBody>
      </p:sp>
      <p:sp>
        <p:nvSpPr>
          <p:cNvPr id="7" name="Untertitel 2"/>
          <p:cNvSpPr>
            <a:spLocks noGrp="1"/>
          </p:cNvSpPr>
          <p:nvPr>
            <p:ph type="subTitle" idx="1" hasCustomPrompt="1"/>
          </p:nvPr>
        </p:nvSpPr>
        <p:spPr>
          <a:xfrm>
            <a:off x="493819" y="3810964"/>
            <a:ext cx="5866341" cy="1342593"/>
          </a:xfrm>
        </p:spPr>
        <p:txBody>
          <a:bodyPr anchor="t" anchorCtr="0"/>
          <a:lstStyle>
            <a:lvl1pPr marL="0" indent="0" algn="l">
              <a:lnSpc>
                <a:spcPct val="90000"/>
              </a:lnSpc>
              <a:buNone/>
              <a:defRPr sz="2400">
                <a:solidFill>
                  <a:schemeClr val="accent6">
                    <a:lumMod val="20000"/>
                    <a:lumOff val="80000"/>
                  </a:schemeClr>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de-DE"/>
              <a:t>Formatvorlage des Untertitelmasters durch Klicken bearbeiten</a:t>
            </a:r>
          </a:p>
        </p:txBody>
      </p:sp>
      <p:sp>
        <p:nvSpPr>
          <p:cNvPr id="8"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9"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30.09.2020</a:t>
            </a:r>
          </a:p>
        </p:txBody>
      </p:sp>
      <p:sp>
        <p:nvSpPr>
          <p:cNvPr id="10"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endParaRPr lang="de-DE"/>
          </a:p>
        </p:txBody>
      </p:sp>
    </p:spTree>
    <p:extLst>
      <p:ext uri="{BB962C8B-B14F-4D97-AF65-F5344CB8AC3E}">
        <p14:creationId xmlns:p14="http://schemas.microsoft.com/office/powerpoint/2010/main" val="41797283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10/10/2024</a:t>
            </a:r>
          </a:p>
        </p:txBody>
      </p:sp>
      <p:sp>
        <p:nvSpPr>
          <p:cNvPr id="7" name="Inhaltsplatzhalter 2"/>
          <p:cNvSpPr>
            <a:spLocks noGrp="1"/>
          </p:cNvSpPr>
          <p:nvPr>
            <p:ph idx="1" hasCustomPrompt="1"/>
          </p:nvPr>
        </p:nvSpPr>
        <p:spPr>
          <a:xfrm>
            <a:off x="442913" y="1581913"/>
            <a:ext cx="11261405" cy="4288536"/>
          </a:xfrm>
          <a:prstGeom prst="rect">
            <a:avLst/>
          </a:prstGeom>
        </p:spPr>
        <p:txBody>
          <a:bodyPr>
            <a:normAutofit/>
          </a:bodyPr>
          <a:lstStyle>
            <a:lvl1pPr marL="342900" indent="-342900">
              <a:buSzPct val="75000"/>
              <a:buFontTx/>
              <a:buBlip>
                <a:blip>
                  <a:extLst>
                    <a:ext uri="{96DAC541-7B7A-43D3-8B79-37D633B846F1}">
                      <asvg:svgBlip xmlns:asvg="http://schemas.microsoft.com/office/drawing/2016/SVG/main" r:embed="rId2"/>
                    </a:ext>
                  </a:extLst>
                </a:blip>
              </a:buBlip>
              <a:defRPr sz="1600">
                <a:solidFill>
                  <a:schemeClr val="tx1">
                    <a:lumMod val="75000"/>
                    <a:lumOff val="25000"/>
                  </a:schemeClr>
                </a:solidFill>
                <a:latin typeface="Calibri" panose="020F0502020204030204" pitchFamily="34" charset="0"/>
                <a:cs typeface="Calibri" panose="020F0502020204030204" pitchFamily="34" charset="0"/>
              </a:defRPr>
            </a:lvl1pPr>
            <a:lvl2pPr>
              <a:defRPr sz="2000"/>
            </a:lvl2pPr>
            <a:lvl3pPr>
              <a:defRPr sz="1800"/>
            </a:lvl3pPr>
            <a:lvl4pPr>
              <a:defRPr sz="1600"/>
            </a:lvl4pPr>
            <a:lvl5pPr>
              <a:defRPr sz="1600"/>
            </a:lvl5pPr>
          </a:lstStyle>
          <a:p>
            <a:pPr lvl="0"/>
            <a:r>
              <a:rPr lang="de-DE"/>
              <a:t>Add </a:t>
            </a:r>
            <a:r>
              <a:rPr lang="de-DE" err="1"/>
              <a:t>text</a:t>
            </a:r>
            <a:r>
              <a:rPr lang="de-DE"/>
              <a:t>      </a:t>
            </a:r>
          </a:p>
        </p:txBody>
      </p:sp>
      <p:sp>
        <p:nvSpPr>
          <p:cNvPr id="2" name="Titelplatzhalter 1">
            <a:extLst>
              <a:ext uri="{FF2B5EF4-FFF2-40B4-BE49-F238E27FC236}">
                <a16:creationId xmlns:a16="http://schemas.microsoft.com/office/drawing/2014/main" id="{AE8374E7-D4DF-6699-5AAC-36A4D1E41A78}"/>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5" name="Inhaltsplatzhalter 2">
            <a:extLst>
              <a:ext uri="{FF2B5EF4-FFF2-40B4-BE49-F238E27FC236}">
                <a16:creationId xmlns:a16="http://schemas.microsoft.com/office/drawing/2014/main" id="{FB4CD1D7-D907-085F-8A69-DE9BB3D79DBC}"/>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6" name="Fußzeilenplatzhalter 4">
            <a:extLst>
              <a:ext uri="{FF2B5EF4-FFF2-40B4-BE49-F238E27FC236}">
                <a16:creationId xmlns:a16="http://schemas.microsoft.com/office/drawing/2014/main" id="{0E10E674-7DCB-CA52-3772-5DA25CD4E924}"/>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spTree>
    <p:extLst>
      <p:ext uri="{BB962C8B-B14F-4D97-AF65-F5344CB8AC3E}">
        <p14:creationId xmlns:p14="http://schemas.microsoft.com/office/powerpoint/2010/main" val="46966604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Team Contact for each WP">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A2D6F0B-7B33-C821-3712-97E55BD59918}"/>
              </a:ext>
            </a:extLst>
          </p:cNvPr>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e Placeholder 3">
            <a:extLst>
              <a:ext uri="{FF2B5EF4-FFF2-40B4-BE49-F238E27FC236}">
                <a16:creationId xmlns:a16="http://schemas.microsoft.com/office/drawing/2014/main" id="{E79E628F-3998-9D2F-21ED-2D628156384B}"/>
              </a:ext>
            </a:extLst>
          </p:cNvPr>
          <p:cNvSpPr>
            <a:spLocks noGrp="1"/>
          </p:cNvSpPr>
          <p:nvPr>
            <p:ph type="dt" sz="half" idx="11"/>
          </p:nvPr>
        </p:nvSpPr>
        <p:spPr/>
        <p:txBody>
          <a:bodyPr/>
          <a:lstStyle>
            <a:lvl1pPr>
              <a:defRPr/>
            </a:lvl1pPr>
          </a:lstStyle>
          <a:p>
            <a:pPr algn="ctr"/>
            <a:r>
              <a:rPr lang="de-DE"/>
              <a:t>05.02.2025</a:t>
            </a:r>
          </a:p>
        </p:txBody>
      </p:sp>
      <p:sp>
        <p:nvSpPr>
          <p:cNvPr id="5" name="Footer Placeholder 4">
            <a:extLst>
              <a:ext uri="{FF2B5EF4-FFF2-40B4-BE49-F238E27FC236}">
                <a16:creationId xmlns:a16="http://schemas.microsoft.com/office/drawing/2014/main" id="{082F07CB-7873-7966-456C-1B0C7D1700B8}"/>
              </a:ext>
            </a:extLst>
          </p:cNvPr>
          <p:cNvSpPr>
            <a:spLocks noGrp="1"/>
          </p:cNvSpPr>
          <p:nvPr>
            <p:ph type="ftr" sz="quarter" idx="12"/>
          </p:nvPr>
        </p:nvSpPr>
        <p:spPr/>
        <p:txBody>
          <a:bodyPr/>
          <a:lstStyle>
            <a:lvl1pPr>
              <a:defRPr/>
            </a:lvl1pPr>
          </a:lstStyle>
          <a:p>
            <a:r>
              <a:rPr lang="en-US"/>
              <a:t>Airport Day</a:t>
            </a:r>
            <a:endParaRPr lang="de-DE"/>
          </a:p>
        </p:txBody>
      </p:sp>
      <p:sp>
        <p:nvSpPr>
          <p:cNvPr id="11" name="Rechteck: diagonal liegende Ecken abgerundet 26">
            <a:extLst>
              <a:ext uri="{FF2B5EF4-FFF2-40B4-BE49-F238E27FC236}">
                <a16:creationId xmlns:a16="http://schemas.microsoft.com/office/drawing/2014/main" id="{F6738CDB-C4E1-A2F8-B9B4-529C09529379}"/>
              </a:ext>
            </a:extLst>
          </p:cNvPr>
          <p:cNvSpPr/>
          <p:nvPr userDrawn="1"/>
        </p:nvSpPr>
        <p:spPr>
          <a:xfrm>
            <a:off x="-4422" y="2846925"/>
            <a:ext cx="4407727" cy="3412334"/>
          </a:xfrm>
          <a:prstGeom prst="round2DiagRect">
            <a:avLst>
              <a:gd name="adj1" fmla="val 50000"/>
              <a:gd name="adj2" fmla="val 0"/>
            </a:avLst>
          </a:prstGeom>
          <a:gradFill flip="none" rotWithShape="1">
            <a:gsLst>
              <a:gs pos="0">
                <a:schemeClr val="accent1">
                  <a:lumMod val="50000"/>
                </a:schemeClr>
              </a:gs>
              <a:gs pos="49000">
                <a:schemeClr val="accent1">
                  <a:shade val="67500"/>
                  <a:satMod val="115000"/>
                </a:schemeClr>
              </a:gs>
              <a:gs pos="100000">
                <a:schemeClr val="accent2"/>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2" name="Grafik 27">
            <a:extLst>
              <a:ext uri="{FF2B5EF4-FFF2-40B4-BE49-F238E27FC236}">
                <a16:creationId xmlns:a16="http://schemas.microsoft.com/office/drawing/2014/main" id="{99C4E108-469A-EBA2-CFC9-E40E21F442E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V="1">
            <a:off x="552604" y="2384224"/>
            <a:ext cx="4407727" cy="3412334"/>
          </a:xfrm>
          <a:prstGeom prst="rect">
            <a:avLst/>
          </a:prstGeom>
          <a:effectLst>
            <a:outerShdw blurRad="304800" sx="102000" sy="102000" algn="ctr" rotWithShape="0">
              <a:prstClr val="black">
                <a:alpha val="12000"/>
              </a:prstClr>
            </a:outerShdw>
          </a:effectLst>
        </p:spPr>
      </p:pic>
      <p:sp>
        <p:nvSpPr>
          <p:cNvPr id="14" name="Bildplatzhalter 27">
            <a:extLst>
              <a:ext uri="{FF2B5EF4-FFF2-40B4-BE49-F238E27FC236}">
                <a16:creationId xmlns:a16="http://schemas.microsoft.com/office/drawing/2014/main" id="{229DA46A-EE9A-4C2E-46E9-99B172F5F84F}"/>
              </a:ext>
            </a:extLst>
          </p:cNvPr>
          <p:cNvSpPr>
            <a:spLocks noGrp="1"/>
          </p:cNvSpPr>
          <p:nvPr>
            <p:ph type="pic" sz="quarter" idx="14" hasCustomPrompt="1"/>
          </p:nvPr>
        </p:nvSpPr>
        <p:spPr>
          <a:xfrm>
            <a:off x="6545009" y="1808555"/>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15" name="Content Placeholder 5">
            <a:extLst>
              <a:ext uri="{FF2B5EF4-FFF2-40B4-BE49-F238E27FC236}">
                <a16:creationId xmlns:a16="http://schemas.microsoft.com/office/drawing/2014/main" id="{1D5DFE0D-6425-2520-2D3A-9FB546DFC5CB}"/>
              </a:ext>
            </a:extLst>
          </p:cNvPr>
          <p:cNvSpPr>
            <a:spLocks noGrp="1"/>
          </p:cNvSpPr>
          <p:nvPr>
            <p:ph sz="quarter" idx="26" hasCustomPrompt="1"/>
          </p:nvPr>
        </p:nvSpPr>
        <p:spPr>
          <a:xfrm>
            <a:off x="6248121" y="2904517"/>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16" name="Content Placeholder 5">
            <a:extLst>
              <a:ext uri="{FF2B5EF4-FFF2-40B4-BE49-F238E27FC236}">
                <a16:creationId xmlns:a16="http://schemas.microsoft.com/office/drawing/2014/main" id="{4A1AD70C-169B-34C5-1085-FC3E06D96CDF}"/>
              </a:ext>
            </a:extLst>
          </p:cNvPr>
          <p:cNvSpPr>
            <a:spLocks noGrp="1"/>
          </p:cNvSpPr>
          <p:nvPr>
            <p:ph sz="quarter" idx="27" hasCustomPrompt="1"/>
          </p:nvPr>
        </p:nvSpPr>
        <p:spPr>
          <a:xfrm>
            <a:off x="6248121" y="3123476"/>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17" name="Bildplatzhalter 27">
            <a:extLst>
              <a:ext uri="{FF2B5EF4-FFF2-40B4-BE49-F238E27FC236}">
                <a16:creationId xmlns:a16="http://schemas.microsoft.com/office/drawing/2014/main" id="{40D08FAF-D102-5ED5-690E-F8D7E82726F6}"/>
              </a:ext>
            </a:extLst>
          </p:cNvPr>
          <p:cNvSpPr>
            <a:spLocks noGrp="1"/>
          </p:cNvSpPr>
          <p:nvPr>
            <p:ph type="pic" sz="quarter" idx="28" hasCustomPrompt="1"/>
          </p:nvPr>
        </p:nvSpPr>
        <p:spPr>
          <a:xfrm>
            <a:off x="8419991" y="1808555"/>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18" name="Content Placeholder 5">
            <a:extLst>
              <a:ext uri="{FF2B5EF4-FFF2-40B4-BE49-F238E27FC236}">
                <a16:creationId xmlns:a16="http://schemas.microsoft.com/office/drawing/2014/main" id="{B8A1BD6C-FD1C-3AEC-E538-F74E46A8AA8F}"/>
              </a:ext>
            </a:extLst>
          </p:cNvPr>
          <p:cNvSpPr>
            <a:spLocks noGrp="1"/>
          </p:cNvSpPr>
          <p:nvPr>
            <p:ph sz="quarter" idx="29" hasCustomPrompt="1"/>
          </p:nvPr>
        </p:nvSpPr>
        <p:spPr>
          <a:xfrm>
            <a:off x="8123103" y="2904517"/>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19" name="Content Placeholder 5">
            <a:extLst>
              <a:ext uri="{FF2B5EF4-FFF2-40B4-BE49-F238E27FC236}">
                <a16:creationId xmlns:a16="http://schemas.microsoft.com/office/drawing/2014/main" id="{CAA50BB2-2747-8EDF-7EB2-0320106ECDF3}"/>
              </a:ext>
            </a:extLst>
          </p:cNvPr>
          <p:cNvSpPr>
            <a:spLocks noGrp="1"/>
          </p:cNvSpPr>
          <p:nvPr>
            <p:ph sz="quarter" idx="30" hasCustomPrompt="1"/>
          </p:nvPr>
        </p:nvSpPr>
        <p:spPr>
          <a:xfrm>
            <a:off x="8123103" y="3133435"/>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0" name="Bildplatzhalter 27">
            <a:extLst>
              <a:ext uri="{FF2B5EF4-FFF2-40B4-BE49-F238E27FC236}">
                <a16:creationId xmlns:a16="http://schemas.microsoft.com/office/drawing/2014/main" id="{50D2FC7C-66A6-5502-9CD8-85D310FAF845}"/>
              </a:ext>
            </a:extLst>
          </p:cNvPr>
          <p:cNvSpPr>
            <a:spLocks noGrp="1"/>
          </p:cNvSpPr>
          <p:nvPr>
            <p:ph type="pic" sz="quarter" idx="31" hasCustomPrompt="1"/>
          </p:nvPr>
        </p:nvSpPr>
        <p:spPr>
          <a:xfrm>
            <a:off x="10294973" y="1808555"/>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21" name="Content Placeholder 5">
            <a:extLst>
              <a:ext uri="{FF2B5EF4-FFF2-40B4-BE49-F238E27FC236}">
                <a16:creationId xmlns:a16="http://schemas.microsoft.com/office/drawing/2014/main" id="{0DFD77F0-B754-A1EC-8550-F70C82EA14F8}"/>
              </a:ext>
            </a:extLst>
          </p:cNvPr>
          <p:cNvSpPr>
            <a:spLocks noGrp="1"/>
          </p:cNvSpPr>
          <p:nvPr>
            <p:ph sz="quarter" idx="32" hasCustomPrompt="1"/>
          </p:nvPr>
        </p:nvSpPr>
        <p:spPr>
          <a:xfrm>
            <a:off x="9998085" y="2904517"/>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22" name="Content Placeholder 5">
            <a:extLst>
              <a:ext uri="{FF2B5EF4-FFF2-40B4-BE49-F238E27FC236}">
                <a16:creationId xmlns:a16="http://schemas.microsoft.com/office/drawing/2014/main" id="{98EB6E1C-6DA4-B723-DB0D-394E28292D65}"/>
              </a:ext>
            </a:extLst>
          </p:cNvPr>
          <p:cNvSpPr>
            <a:spLocks noGrp="1"/>
          </p:cNvSpPr>
          <p:nvPr>
            <p:ph sz="quarter" idx="33" hasCustomPrompt="1"/>
          </p:nvPr>
        </p:nvSpPr>
        <p:spPr>
          <a:xfrm>
            <a:off x="9998085" y="3123476"/>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3" name="Bildplatzhalter 27">
            <a:extLst>
              <a:ext uri="{FF2B5EF4-FFF2-40B4-BE49-F238E27FC236}">
                <a16:creationId xmlns:a16="http://schemas.microsoft.com/office/drawing/2014/main" id="{121FA65B-0F15-9384-1A09-80E9BBC16500}"/>
              </a:ext>
            </a:extLst>
          </p:cNvPr>
          <p:cNvSpPr>
            <a:spLocks noGrp="1"/>
          </p:cNvSpPr>
          <p:nvPr>
            <p:ph type="pic" sz="quarter" idx="34" hasCustomPrompt="1"/>
          </p:nvPr>
        </p:nvSpPr>
        <p:spPr>
          <a:xfrm>
            <a:off x="6545009" y="4150788"/>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24" name="Content Placeholder 5">
            <a:extLst>
              <a:ext uri="{FF2B5EF4-FFF2-40B4-BE49-F238E27FC236}">
                <a16:creationId xmlns:a16="http://schemas.microsoft.com/office/drawing/2014/main" id="{CAA0D1DE-C360-DDA7-C08C-04122D95B36F}"/>
              </a:ext>
            </a:extLst>
          </p:cNvPr>
          <p:cNvSpPr>
            <a:spLocks noGrp="1"/>
          </p:cNvSpPr>
          <p:nvPr>
            <p:ph sz="quarter" idx="35" hasCustomPrompt="1"/>
          </p:nvPr>
        </p:nvSpPr>
        <p:spPr>
          <a:xfrm>
            <a:off x="6248121" y="5246750"/>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25" name="Content Placeholder 5">
            <a:extLst>
              <a:ext uri="{FF2B5EF4-FFF2-40B4-BE49-F238E27FC236}">
                <a16:creationId xmlns:a16="http://schemas.microsoft.com/office/drawing/2014/main" id="{E22FB4C1-3DEC-5351-F153-285CD7516C63}"/>
              </a:ext>
            </a:extLst>
          </p:cNvPr>
          <p:cNvSpPr>
            <a:spLocks noGrp="1"/>
          </p:cNvSpPr>
          <p:nvPr>
            <p:ph sz="quarter" idx="36" hasCustomPrompt="1"/>
          </p:nvPr>
        </p:nvSpPr>
        <p:spPr>
          <a:xfrm>
            <a:off x="6248121" y="5465709"/>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6" name="Bildplatzhalter 27">
            <a:extLst>
              <a:ext uri="{FF2B5EF4-FFF2-40B4-BE49-F238E27FC236}">
                <a16:creationId xmlns:a16="http://schemas.microsoft.com/office/drawing/2014/main" id="{07FE6C3D-E97C-5DDB-4723-E94D446FA1A3}"/>
              </a:ext>
            </a:extLst>
          </p:cNvPr>
          <p:cNvSpPr>
            <a:spLocks noGrp="1"/>
          </p:cNvSpPr>
          <p:nvPr>
            <p:ph type="pic" sz="quarter" idx="37" hasCustomPrompt="1"/>
          </p:nvPr>
        </p:nvSpPr>
        <p:spPr>
          <a:xfrm>
            <a:off x="8419991" y="4150788"/>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27" name="Content Placeholder 5">
            <a:extLst>
              <a:ext uri="{FF2B5EF4-FFF2-40B4-BE49-F238E27FC236}">
                <a16:creationId xmlns:a16="http://schemas.microsoft.com/office/drawing/2014/main" id="{380A39E1-1AAD-8DB6-8A02-EB82688E28FA}"/>
              </a:ext>
            </a:extLst>
          </p:cNvPr>
          <p:cNvSpPr>
            <a:spLocks noGrp="1"/>
          </p:cNvSpPr>
          <p:nvPr>
            <p:ph sz="quarter" idx="38" hasCustomPrompt="1"/>
          </p:nvPr>
        </p:nvSpPr>
        <p:spPr>
          <a:xfrm>
            <a:off x="8123103" y="5246750"/>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28" name="Content Placeholder 5">
            <a:extLst>
              <a:ext uri="{FF2B5EF4-FFF2-40B4-BE49-F238E27FC236}">
                <a16:creationId xmlns:a16="http://schemas.microsoft.com/office/drawing/2014/main" id="{75EB6195-82CE-D9F6-D4E0-0AD65E210B18}"/>
              </a:ext>
            </a:extLst>
          </p:cNvPr>
          <p:cNvSpPr>
            <a:spLocks noGrp="1"/>
          </p:cNvSpPr>
          <p:nvPr>
            <p:ph sz="quarter" idx="39" hasCustomPrompt="1"/>
          </p:nvPr>
        </p:nvSpPr>
        <p:spPr>
          <a:xfrm>
            <a:off x="8123103" y="5475668"/>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29" name="Bildplatzhalter 27">
            <a:extLst>
              <a:ext uri="{FF2B5EF4-FFF2-40B4-BE49-F238E27FC236}">
                <a16:creationId xmlns:a16="http://schemas.microsoft.com/office/drawing/2014/main" id="{F7AF9C9C-C5CF-76C7-12FA-3471555692A4}"/>
              </a:ext>
            </a:extLst>
          </p:cNvPr>
          <p:cNvSpPr>
            <a:spLocks noGrp="1"/>
          </p:cNvSpPr>
          <p:nvPr>
            <p:ph type="pic" sz="quarter" idx="40" hasCustomPrompt="1"/>
          </p:nvPr>
        </p:nvSpPr>
        <p:spPr>
          <a:xfrm>
            <a:off x="10294973" y="4150788"/>
            <a:ext cx="987868" cy="964451"/>
          </a:xfrm>
          <a:prstGeom prst="ellipse">
            <a:avLst/>
          </a:prstGeom>
          <a:solidFill>
            <a:schemeClr val="bg2">
              <a:lumMod val="90000"/>
            </a:schemeClr>
          </a:solidFill>
        </p:spPr>
        <p:txBody>
          <a:bodyPr/>
          <a:lstStyle>
            <a:lvl1pPr marL="0" indent="0">
              <a:buNone/>
              <a:defRPr sz="1200"/>
            </a:lvl1pPr>
          </a:lstStyle>
          <a:p>
            <a:r>
              <a:rPr lang="de-DE"/>
              <a:t>Hier Bild einfügen</a:t>
            </a:r>
          </a:p>
        </p:txBody>
      </p:sp>
      <p:sp>
        <p:nvSpPr>
          <p:cNvPr id="30" name="Content Placeholder 5">
            <a:extLst>
              <a:ext uri="{FF2B5EF4-FFF2-40B4-BE49-F238E27FC236}">
                <a16:creationId xmlns:a16="http://schemas.microsoft.com/office/drawing/2014/main" id="{772060AF-7681-1F18-0B94-83F6B9961236}"/>
              </a:ext>
            </a:extLst>
          </p:cNvPr>
          <p:cNvSpPr>
            <a:spLocks noGrp="1"/>
          </p:cNvSpPr>
          <p:nvPr>
            <p:ph sz="quarter" idx="41" hasCustomPrompt="1"/>
          </p:nvPr>
        </p:nvSpPr>
        <p:spPr>
          <a:xfrm>
            <a:off x="9998085" y="5246750"/>
            <a:ext cx="1641311" cy="176656"/>
          </a:xfrm>
          <a:prstGeom prst="rect">
            <a:avLst/>
          </a:prstGeom>
        </p:spPr>
        <p:txBody>
          <a:bodyPr anchor="ctr"/>
          <a:lstStyle>
            <a:lvl1pPr marL="0" indent="0" algn="ctr">
              <a:buNone/>
              <a:defRPr sz="1200" b="1">
                <a:solidFill>
                  <a:schemeClr val="accent1"/>
                </a:solidFill>
              </a:defRPr>
            </a:lvl1pPr>
          </a:lstStyle>
          <a:p>
            <a:pPr lvl="0"/>
            <a:r>
              <a:rPr lang="de-DE"/>
              <a:t>First Name, Last Name</a:t>
            </a:r>
          </a:p>
        </p:txBody>
      </p:sp>
      <p:sp>
        <p:nvSpPr>
          <p:cNvPr id="31" name="Content Placeholder 5">
            <a:extLst>
              <a:ext uri="{FF2B5EF4-FFF2-40B4-BE49-F238E27FC236}">
                <a16:creationId xmlns:a16="http://schemas.microsoft.com/office/drawing/2014/main" id="{85D1916E-5400-848F-C233-38B8CE44AEDC}"/>
              </a:ext>
            </a:extLst>
          </p:cNvPr>
          <p:cNvSpPr>
            <a:spLocks noGrp="1"/>
          </p:cNvSpPr>
          <p:nvPr>
            <p:ph sz="quarter" idx="42" hasCustomPrompt="1"/>
          </p:nvPr>
        </p:nvSpPr>
        <p:spPr>
          <a:xfrm>
            <a:off x="9998085" y="5465709"/>
            <a:ext cx="1641311" cy="295565"/>
          </a:xfrm>
          <a:prstGeom prst="rect">
            <a:avLst/>
          </a:prstGeom>
        </p:spPr>
        <p:txBody>
          <a:bodyPr anchor="t"/>
          <a:lstStyle>
            <a:lvl1pPr marL="0" indent="0" algn="ctr">
              <a:buNone/>
              <a:defRPr sz="1100" b="0">
                <a:solidFill>
                  <a:schemeClr val="tx1"/>
                </a:solidFill>
              </a:defRPr>
            </a:lvl1pPr>
          </a:lstStyle>
          <a:p>
            <a:pPr lvl="0"/>
            <a:r>
              <a:rPr lang="de-DE"/>
              <a:t>Position, Company</a:t>
            </a:r>
          </a:p>
        </p:txBody>
      </p:sp>
      <p:sp>
        <p:nvSpPr>
          <p:cNvPr id="32" name="Bildplatzhalter 27">
            <a:extLst>
              <a:ext uri="{FF2B5EF4-FFF2-40B4-BE49-F238E27FC236}">
                <a16:creationId xmlns:a16="http://schemas.microsoft.com/office/drawing/2014/main" id="{E9574D15-8F8A-1976-6F45-7BC8D0833A1D}"/>
              </a:ext>
            </a:extLst>
          </p:cNvPr>
          <p:cNvSpPr>
            <a:spLocks noGrp="1"/>
          </p:cNvSpPr>
          <p:nvPr>
            <p:ph type="pic" sz="quarter" idx="43" hasCustomPrompt="1"/>
          </p:nvPr>
        </p:nvSpPr>
        <p:spPr>
          <a:xfrm>
            <a:off x="2836732" y="2576905"/>
            <a:ext cx="1745568" cy="1704190"/>
          </a:xfrm>
          <a:prstGeom prst="ellipse">
            <a:avLst/>
          </a:prstGeom>
          <a:solidFill>
            <a:schemeClr val="bg2">
              <a:lumMod val="90000"/>
            </a:schemeClr>
          </a:solidFill>
          <a:effectLst/>
        </p:spPr>
        <p:txBody>
          <a:bodyPr/>
          <a:lstStyle>
            <a:lvl1pPr marL="0" indent="0">
              <a:buNone/>
              <a:defRPr sz="1200"/>
            </a:lvl1pPr>
          </a:lstStyle>
          <a:p>
            <a:r>
              <a:rPr lang="de-DE"/>
              <a:t>Hier Bild einfügen</a:t>
            </a:r>
          </a:p>
        </p:txBody>
      </p:sp>
      <p:sp>
        <p:nvSpPr>
          <p:cNvPr id="36" name="Text Placeholder 35">
            <a:extLst>
              <a:ext uri="{FF2B5EF4-FFF2-40B4-BE49-F238E27FC236}">
                <a16:creationId xmlns:a16="http://schemas.microsoft.com/office/drawing/2014/main" id="{373E8480-B6EE-6681-C1E7-ECA8E7DC969B}"/>
              </a:ext>
            </a:extLst>
          </p:cNvPr>
          <p:cNvSpPr>
            <a:spLocks noGrp="1"/>
          </p:cNvSpPr>
          <p:nvPr>
            <p:ph type="body" sz="quarter" idx="44" hasCustomPrompt="1"/>
          </p:nvPr>
        </p:nvSpPr>
        <p:spPr>
          <a:xfrm>
            <a:off x="730171" y="4219904"/>
            <a:ext cx="3541712" cy="1429764"/>
          </a:xfrm>
          <a:prstGeom prst="rect">
            <a:avLst/>
          </a:prstGeom>
        </p:spPr>
        <p:txBody>
          <a:bodyPr/>
          <a:lstStyle>
            <a:lvl1pPr marL="0" indent="0">
              <a:buNone/>
              <a:defRPr sz="1800">
                <a:solidFill>
                  <a:schemeClr val="tx1">
                    <a:lumMod val="50000"/>
                    <a:lumOff val="50000"/>
                  </a:schemeClr>
                </a:solidFill>
              </a:defRPr>
            </a:lvl1pPr>
          </a:lstStyle>
          <a:p>
            <a:pPr lvl="0"/>
            <a:r>
              <a:rPr lang="en-US"/>
              <a:t>First Name, Last Name </a:t>
            </a:r>
          </a:p>
          <a:p>
            <a:pPr lvl="0"/>
            <a:r>
              <a:rPr lang="en-US"/>
              <a:t>Position, Company</a:t>
            </a:r>
          </a:p>
          <a:p>
            <a:pPr lvl="0"/>
            <a:r>
              <a:rPr lang="en-US"/>
              <a:t>E-Mail Address</a:t>
            </a:r>
          </a:p>
          <a:p>
            <a:pPr lvl="0"/>
            <a:endParaRPr lang="de-DE"/>
          </a:p>
        </p:txBody>
      </p:sp>
      <p:sp>
        <p:nvSpPr>
          <p:cNvPr id="37" name="Titelplatzhalter 1">
            <a:extLst>
              <a:ext uri="{FF2B5EF4-FFF2-40B4-BE49-F238E27FC236}">
                <a16:creationId xmlns:a16="http://schemas.microsoft.com/office/drawing/2014/main" id="{D3424AFF-BFA8-E6C9-6980-1C7992AC51A1}"/>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38" name="Inhaltsplatzhalter 2">
            <a:extLst>
              <a:ext uri="{FF2B5EF4-FFF2-40B4-BE49-F238E27FC236}">
                <a16:creationId xmlns:a16="http://schemas.microsoft.com/office/drawing/2014/main" id="{10B78581-EB27-1FC0-B0D4-4BD0FBA1BE2D}"/>
              </a:ext>
            </a:extLst>
          </p:cNvPr>
          <p:cNvSpPr>
            <a:spLocks noGrp="1"/>
          </p:cNvSpPr>
          <p:nvPr>
            <p:ph idx="45"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Tree>
    <p:extLst>
      <p:ext uri="{BB962C8B-B14F-4D97-AF65-F5344CB8AC3E}">
        <p14:creationId xmlns:p14="http://schemas.microsoft.com/office/powerpoint/2010/main" val="28069913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Title With Empty Slide">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2" name="Titelplatzhalter 1">
            <a:extLst>
              <a:ext uri="{FF2B5EF4-FFF2-40B4-BE49-F238E27FC236}">
                <a16:creationId xmlns:a16="http://schemas.microsoft.com/office/drawing/2014/main" id="{402D5947-88C7-513F-7C20-9034219F33C4}"/>
              </a:ext>
            </a:extLst>
          </p:cNvPr>
          <p:cNvSpPr>
            <a:spLocks noGrp="1"/>
          </p:cNvSpPr>
          <p:nvPr>
            <p:ph type="title" hasCustomPrompt="1"/>
          </p:nvPr>
        </p:nvSpPr>
        <p:spPr>
          <a:xfrm>
            <a:off x="442913" y="196131"/>
            <a:ext cx="10955922" cy="775083"/>
          </a:xfrm>
          <a:prstGeom prst="rect">
            <a:avLst/>
          </a:prstGeom>
        </p:spPr>
        <p:txBody>
          <a:bodyPr vert="horz" lIns="90000" tIns="0" rIns="91440" bIns="45720" rtlCol="0" anchor="b">
            <a:normAutofit/>
          </a:bodyPr>
          <a:lstStyle>
            <a:lvl1pPr>
              <a:defRPr sz="3200" b="0">
                <a:latin typeface="Calibri Light" panose="020F0302020204030204" pitchFamily="34" charset="0"/>
                <a:cs typeface="Calibri Light" panose="020F0302020204030204" pitchFamily="34" charset="0"/>
              </a:defRPr>
            </a:lvl1pPr>
          </a:lstStyle>
          <a:p>
            <a:r>
              <a:rPr lang="de-DE"/>
              <a:t>Add title</a:t>
            </a:r>
          </a:p>
        </p:txBody>
      </p:sp>
      <p:sp>
        <p:nvSpPr>
          <p:cNvPr id="5" name="Inhaltsplatzhalter 2">
            <a:extLst>
              <a:ext uri="{FF2B5EF4-FFF2-40B4-BE49-F238E27FC236}">
                <a16:creationId xmlns:a16="http://schemas.microsoft.com/office/drawing/2014/main" id="{33B6C3EE-53D4-CCCC-A40D-EEEE4D15D596}"/>
              </a:ext>
            </a:extLst>
          </p:cNvPr>
          <p:cNvSpPr>
            <a:spLocks noGrp="1"/>
          </p:cNvSpPr>
          <p:nvPr>
            <p:ph idx="12" hasCustomPrompt="1"/>
          </p:nvPr>
        </p:nvSpPr>
        <p:spPr>
          <a:xfrm>
            <a:off x="442913" y="987551"/>
            <a:ext cx="10955914" cy="365125"/>
          </a:xfrm>
          <a:prstGeom prst="rect">
            <a:avLst/>
          </a:prstGeom>
        </p:spPr>
        <p:txBody>
          <a:bodyPr>
            <a:noAutofit/>
          </a:bodyPr>
          <a:lstStyle>
            <a:lvl1pPr marL="0" indent="0">
              <a:buSzPct val="100000"/>
              <a:buFontTx/>
              <a:buNone/>
              <a:defRPr sz="1800" b="1">
                <a:solidFill>
                  <a:schemeClr val="tx2"/>
                </a:solidFill>
              </a:defRPr>
            </a:lvl1pPr>
            <a:lvl2pPr>
              <a:defRPr sz="2000"/>
            </a:lvl2pPr>
            <a:lvl3pPr>
              <a:defRPr sz="1800"/>
            </a:lvl3pPr>
            <a:lvl4pPr>
              <a:defRPr sz="1600"/>
            </a:lvl4pPr>
            <a:lvl5pPr>
              <a:defRPr sz="1600"/>
            </a:lvl5pPr>
          </a:lstStyle>
          <a:p>
            <a:pPr lvl="0"/>
            <a:r>
              <a:rPr lang="de-DE"/>
              <a:t>Add </a:t>
            </a:r>
            <a:r>
              <a:rPr lang="de-DE" err="1"/>
              <a:t>subtitle</a:t>
            </a:r>
            <a:r>
              <a:rPr lang="de-DE"/>
              <a:t>      </a:t>
            </a:r>
          </a:p>
        </p:txBody>
      </p:sp>
      <p:sp>
        <p:nvSpPr>
          <p:cNvPr id="7" name="Date Placeholder 3">
            <a:extLst>
              <a:ext uri="{FF2B5EF4-FFF2-40B4-BE49-F238E27FC236}">
                <a16:creationId xmlns:a16="http://schemas.microsoft.com/office/drawing/2014/main" id="{1210C34E-9189-4DC2-742F-D8812111991F}"/>
              </a:ext>
            </a:extLst>
          </p:cNvPr>
          <p:cNvSpPr>
            <a:spLocks noGrp="1"/>
          </p:cNvSpPr>
          <p:nvPr>
            <p:ph type="dt" sz="half" idx="11"/>
          </p:nvPr>
        </p:nvSpPr>
        <p:spPr>
          <a:xfrm>
            <a:off x="1326880" y="6360831"/>
            <a:ext cx="1162516" cy="365125"/>
          </a:xfrm>
        </p:spPr>
        <p:txBody>
          <a:bodyPr/>
          <a:lstStyle>
            <a:lvl1pPr>
              <a:defRPr/>
            </a:lvl1pPr>
          </a:lstStyle>
          <a:p>
            <a:pPr algn="ctr"/>
            <a:r>
              <a:rPr lang="de-DE"/>
              <a:t>05.02.2025</a:t>
            </a:r>
          </a:p>
        </p:txBody>
      </p:sp>
      <p:sp>
        <p:nvSpPr>
          <p:cNvPr id="8" name="Footer Placeholder 4">
            <a:extLst>
              <a:ext uri="{FF2B5EF4-FFF2-40B4-BE49-F238E27FC236}">
                <a16:creationId xmlns:a16="http://schemas.microsoft.com/office/drawing/2014/main" id="{0FE5EDD1-BF08-FB41-0A92-E78FDBB0ADA8}"/>
              </a:ext>
            </a:extLst>
          </p:cNvPr>
          <p:cNvSpPr>
            <a:spLocks noGrp="1"/>
          </p:cNvSpPr>
          <p:nvPr>
            <p:ph type="ftr" sz="quarter" idx="13"/>
          </p:nvPr>
        </p:nvSpPr>
        <p:spPr>
          <a:xfrm>
            <a:off x="2703636" y="6360101"/>
            <a:ext cx="7151564" cy="365125"/>
          </a:xfrm>
        </p:spPr>
        <p:txBody>
          <a:bodyPr/>
          <a:lstStyle>
            <a:lvl1pPr>
              <a:defRPr/>
            </a:lvl1pPr>
          </a:lstStyle>
          <a:p>
            <a:r>
              <a:rPr lang="en-US"/>
              <a:t>Airport Day</a:t>
            </a:r>
            <a:endParaRPr lang="de-DE"/>
          </a:p>
        </p:txBody>
      </p:sp>
    </p:spTree>
    <p:extLst>
      <p:ext uri="{BB962C8B-B14F-4D97-AF65-F5344CB8AC3E}">
        <p14:creationId xmlns:p14="http://schemas.microsoft.com/office/powerpoint/2010/main" val="76486058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B185C2A5-B4F8-4270-B5E9-D37E05D5F229}" type="datetimeFigureOut">
              <a:rPr lang="it-IT" smtClean="0"/>
              <a:t>20/04/2026</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a:xfrm>
            <a:off x="9386779" y="6452047"/>
            <a:ext cx="2743200" cy="365125"/>
          </a:xfrm>
        </p:spPr>
        <p:txBody>
          <a:bodyPr/>
          <a:lstStyle/>
          <a:p>
            <a:fld id="{297A9033-3A4C-4F14-AFC3-5C3B175A6DE1}" type="slidenum">
              <a:rPr lang="it-IT" smtClean="0"/>
              <a:t>‹N›</a:t>
            </a:fld>
            <a:endParaRPr lang="it-IT"/>
          </a:p>
        </p:txBody>
      </p:sp>
    </p:spTree>
    <p:extLst>
      <p:ext uri="{BB962C8B-B14F-4D97-AF65-F5344CB8AC3E}">
        <p14:creationId xmlns:p14="http://schemas.microsoft.com/office/powerpoint/2010/main" val="311478892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Titel und Inhalt">
    <p:spTree>
      <p:nvGrpSpPr>
        <p:cNvPr id="1" name=""/>
        <p:cNvGrpSpPr/>
        <p:nvPr/>
      </p:nvGrpSpPr>
      <p:grpSpPr>
        <a:xfrm>
          <a:off x="0" y="0"/>
          <a:ext cx="0" cy="0"/>
          <a:chOff x="0" y="0"/>
          <a:chExt cx="0" cy="0"/>
        </a:xfrm>
      </p:grpSpPr>
      <p:sp>
        <p:nvSpPr>
          <p:cNvPr id="3" name="Foliennummernplatzhalter 2"/>
          <p:cNvSpPr>
            <a:spLocks noGrp="1"/>
          </p:cNvSpPr>
          <p:nvPr>
            <p:ph type="sldNum" sz="quarter" idx="10"/>
          </p:nvPr>
        </p:nvSpPr>
        <p:spPr/>
        <p:txBody>
          <a:bodyPr/>
          <a:lstStyle/>
          <a:p>
            <a:fld id="{9E8B105F-5D53-4174-8FAF-3C1164772DF9}" type="slidenum">
              <a:rPr lang="de-DE" smtClean="0"/>
              <a:pPr/>
              <a:t>‹N›</a:t>
            </a:fld>
            <a:endParaRPr lang="de-DE"/>
          </a:p>
        </p:txBody>
      </p:sp>
      <p:sp>
        <p:nvSpPr>
          <p:cNvPr id="4" name="Datumsplatzhalter 3"/>
          <p:cNvSpPr>
            <a:spLocks noGrp="1"/>
          </p:cNvSpPr>
          <p:nvPr>
            <p:ph type="dt" sz="half" idx="11"/>
          </p:nvPr>
        </p:nvSpPr>
        <p:spPr/>
        <p:txBody>
          <a:bodyPr/>
          <a:lstStyle/>
          <a:p>
            <a:pPr algn="ctr"/>
            <a:r>
              <a:rPr lang="de-DE"/>
              <a:t>30.09.2020</a:t>
            </a:r>
          </a:p>
        </p:txBody>
      </p:sp>
      <p:sp>
        <p:nvSpPr>
          <p:cNvPr id="5" name="Fußzeilenplatzhalter 4"/>
          <p:cNvSpPr>
            <a:spLocks noGrp="1"/>
          </p:cNvSpPr>
          <p:nvPr>
            <p:ph type="ftr" sz="quarter" idx="12"/>
          </p:nvPr>
        </p:nvSpPr>
        <p:spPr/>
        <p:txBody>
          <a:bodyPr/>
          <a:lstStyle/>
          <a:p>
            <a:endParaRPr lang="de-DE"/>
          </a:p>
        </p:txBody>
      </p:sp>
      <p:sp>
        <p:nvSpPr>
          <p:cNvPr id="6" name="Titelplatzhalter 1"/>
          <p:cNvSpPr>
            <a:spLocks noGrp="1"/>
          </p:cNvSpPr>
          <p:nvPr>
            <p:ph type="title"/>
          </p:nvPr>
        </p:nvSpPr>
        <p:spPr>
          <a:xfrm>
            <a:off x="442913" y="468000"/>
            <a:ext cx="11339523" cy="893440"/>
          </a:xfrm>
          <a:prstGeom prst="rect">
            <a:avLst/>
          </a:prstGeom>
        </p:spPr>
        <p:txBody>
          <a:bodyPr vert="horz" lIns="0" tIns="0" rIns="91440" bIns="45720" rtlCol="0" anchor="t">
            <a:normAutofit/>
          </a:bodyPr>
          <a:lstStyle/>
          <a:p>
            <a:endParaRPr lang="de-DE"/>
          </a:p>
        </p:txBody>
      </p:sp>
      <p:sp>
        <p:nvSpPr>
          <p:cNvPr id="7" name="Inhaltsplatzhalter 2"/>
          <p:cNvSpPr>
            <a:spLocks noGrp="1"/>
          </p:cNvSpPr>
          <p:nvPr>
            <p:ph idx="1"/>
          </p:nvPr>
        </p:nvSpPr>
        <p:spPr>
          <a:xfrm>
            <a:off x="442913" y="1562099"/>
            <a:ext cx="11339523" cy="4483101"/>
          </a:xfrm>
        </p:spPr>
        <p:txBody>
          <a:bodyPr>
            <a:normAutofit/>
          </a:bodyPr>
          <a:lstStyle>
            <a:lvl1pPr>
              <a:defRPr sz="2400"/>
            </a:lvl1pPr>
            <a:lvl2pPr>
              <a:defRPr sz="2000"/>
            </a:lvl2pPr>
            <a:lvl3pPr>
              <a:defRPr sz="1800"/>
            </a:lvl3pPr>
            <a:lvl4pPr>
              <a:defRPr sz="1600"/>
            </a:lvl4pPr>
            <a:lvl5pPr>
              <a:defRPr sz="1600"/>
            </a:lvl5p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Tree>
    <p:extLst>
      <p:ext uri="{BB962C8B-B14F-4D97-AF65-F5344CB8AC3E}">
        <p14:creationId xmlns:p14="http://schemas.microsoft.com/office/powerpoint/2010/main" val="34756919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slideLayout" Target="../slideLayouts/slideLayout21.xml"/><Relationship Id="rId7" Type="http://schemas.openxmlformats.org/officeDocument/2006/relationships/image" Target="../media/image9.png"/><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theme" Target="../theme/theme2.xml"/><Relationship Id="rId5" Type="http://schemas.openxmlformats.org/officeDocument/2006/relationships/slideLayout" Target="../slideLayouts/slideLayout23.xml"/><Relationship Id="rId4" Type="http://schemas.openxmlformats.org/officeDocument/2006/relationships/slideLayout" Target="../slideLayouts/slideLayout22.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26.xml"/><Relationship Id="rId7"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10" Type="http://schemas.openxmlformats.org/officeDocument/2006/relationships/image" Target="../media/image2.png"/><Relationship Id="rId4" Type="http://schemas.openxmlformats.org/officeDocument/2006/relationships/slideLayout" Target="../slideLayouts/slideLayout27.xml"/><Relationship Id="rId9" Type="http://schemas.openxmlformats.org/officeDocument/2006/relationships/image" Target="../media/image10.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 name="Datumsplatzhalter 3">
            <a:extLst>
              <a:ext uri="{FF2B5EF4-FFF2-40B4-BE49-F238E27FC236}">
                <a16:creationId xmlns:a16="http://schemas.microsoft.com/office/drawing/2014/main" id="{9F1BB912-91D8-4F6C-B305-3BC29C65CB67}"/>
              </a:ext>
            </a:extLst>
          </p:cNvPr>
          <p:cNvSpPr txBox="1">
            <a:spLocks/>
          </p:cNvSpPr>
          <p:nvPr userDrawn="1"/>
        </p:nvSpPr>
        <p:spPr>
          <a:xfrm>
            <a:off x="2073735" y="6479703"/>
            <a:ext cx="6011237" cy="365125"/>
          </a:xfrm>
          <a:prstGeom prst="rect">
            <a:avLst/>
          </a:prstGeom>
        </p:spPr>
        <p:txBody>
          <a:bodyPr lIns="0" tIns="0" rIns="0" bIns="0" anchor="ctr"/>
          <a:lstStyle>
            <a:defPPr>
              <a:defRPr lang="de-DE"/>
            </a:defPPr>
            <a:lvl1pPr marL="0" algn="l" defTabSz="914400" rtl="0" eaLnBrk="1" latinLnBrk="0" hangingPunct="1">
              <a:defRPr sz="12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a:p>
        </p:txBody>
      </p:sp>
      <p:cxnSp>
        <p:nvCxnSpPr>
          <p:cNvPr id="12" name="Gerader Verbinder 11">
            <a:extLst>
              <a:ext uri="{FF2B5EF4-FFF2-40B4-BE49-F238E27FC236}">
                <a16:creationId xmlns:a16="http://schemas.microsoft.com/office/drawing/2014/main" id="{8658F474-D7BA-4262-9517-6D23D51B7342}"/>
              </a:ext>
            </a:extLst>
          </p:cNvPr>
          <p:cNvCxnSpPr/>
          <p:nvPr userDrawn="1"/>
        </p:nvCxnSpPr>
        <p:spPr>
          <a:xfrm>
            <a:off x="-1" y="6337472"/>
            <a:ext cx="12192001" cy="0"/>
          </a:xfrm>
          <a:prstGeom prst="line">
            <a:avLst/>
          </a:prstGeom>
          <a:ln w="19050">
            <a:gradFill>
              <a:gsLst>
                <a:gs pos="100000">
                  <a:srgbClr val="601635"/>
                </a:gs>
                <a:gs pos="80000">
                  <a:srgbClr val="DB401D"/>
                </a:gs>
                <a:gs pos="45000">
                  <a:srgbClr val="134751"/>
                </a:gs>
                <a:gs pos="60000">
                  <a:srgbClr val="85B84A"/>
                </a:gs>
              </a:gsLst>
              <a:lin ang="2160000" scaled="0"/>
            </a:gra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2D20BD6A-D899-41D0-AFAD-1043A3813637}"/>
              </a:ext>
            </a:extLst>
          </p:cNvPr>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0022774" y="6364921"/>
            <a:ext cx="1842841" cy="479907"/>
          </a:xfrm>
          <a:prstGeom prst="rect">
            <a:avLst/>
          </a:prstGeom>
        </p:spPr>
      </p:pic>
      <p:pic>
        <p:nvPicPr>
          <p:cNvPr id="14" name="Grafik 13">
            <a:extLst>
              <a:ext uri="{FF2B5EF4-FFF2-40B4-BE49-F238E27FC236}">
                <a16:creationId xmlns:a16="http://schemas.microsoft.com/office/drawing/2014/main" id="{191B17B7-04A2-4DFB-82A2-A2D45E1628A6}"/>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557026" y="6405517"/>
            <a:ext cx="555614" cy="365125"/>
          </a:xfrm>
          <a:prstGeom prst="rect">
            <a:avLst/>
          </a:prstGeom>
        </p:spPr>
      </p:pic>
      <p:sp>
        <p:nvSpPr>
          <p:cNvPr id="23"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405517"/>
            <a:ext cx="506812" cy="365125"/>
          </a:xfrm>
          <a:prstGeom prst="rect">
            <a:avLst/>
          </a:prstGeom>
        </p:spPr>
        <p:txBody>
          <a:bodyPr lIns="36000" rIns="36000" anchor="ctr"/>
          <a:lstStyle>
            <a:lvl1pPr algn="ctr">
              <a:defRPr sz="1050">
                <a:solidFill>
                  <a:schemeClr val="accent2"/>
                </a:solidFill>
                <a:latin typeface="Calibri" panose="020F0502020204030204" pitchFamily="34" charset="0"/>
                <a:cs typeface="Calibri" panose="020F0502020204030204" pitchFamily="34" charset="0"/>
              </a:defRPr>
            </a:lvl1pPr>
          </a:lstStyle>
          <a:p>
            <a:fld id="{9E8B105F-5D53-4174-8FAF-3C1164772DF9}" type="slidenum">
              <a:rPr lang="de-DE" smtClean="0"/>
              <a:pPr/>
              <a:t>‹N›</a:t>
            </a:fld>
            <a:endParaRPr lang="de-DE"/>
          </a:p>
        </p:txBody>
      </p:sp>
      <p:sp>
        <p:nvSpPr>
          <p:cNvPr id="24"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415695"/>
            <a:ext cx="1162516" cy="365125"/>
          </a:xfrm>
          <a:prstGeom prst="rect">
            <a:avLst/>
          </a:prstGeom>
        </p:spPr>
        <p:txBody>
          <a:bodyPr anchor="ctr"/>
          <a:lstStyle>
            <a:lvl1pPr>
              <a:defRPr sz="1050">
                <a:solidFill>
                  <a:schemeClr val="accent2"/>
                </a:solidFill>
                <a:latin typeface="Calibri" panose="020F0502020204030204" pitchFamily="34" charset="0"/>
                <a:cs typeface="Calibri" panose="020F0502020204030204" pitchFamily="34" charset="0"/>
              </a:defRPr>
            </a:lvl1pPr>
          </a:lstStyle>
          <a:p>
            <a:pPr algn="ctr"/>
            <a:r>
              <a:rPr lang="de-DE" dirty="0"/>
              <a:t>25/11/2025</a:t>
            </a:r>
          </a:p>
        </p:txBody>
      </p:sp>
      <p:sp>
        <p:nvSpPr>
          <p:cNvPr id="25"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7" y="6414965"/>
            <a:ext cx="4232002" cy="365125"/>
          </a:xfrm>
          <a:prstGeom prst="rect">
            <a:avLst/>
          </a:prstGeom>
        </p:spPr>
        <p:txBody>
          <a:bodyPr lIns="0" anchor="ctr"/>
          <a:lstStyle>
            <a:lvl1pPr algn="l">
              <a:defRPr sz="1000">
                <a:solidFill>
                  <a:srgbClr val="C5C5C5"/>
                </a:solidFill>
                <a:latin typeface="Calibri" panose="020F0502020204030204" pitchFamily="34" charset="0"/>
                <a:cs typeface="Calibri" panose="020F0502020204030204" pitchFamily="34" charset="0"/>
              </a:defRPr>
            </a:lvl1pPr>
          </a:lstStyle>
          <a:p>
            <a:r>
              <a:rPr lang="en-US"/>
              <a:t>1st TULIPS Progress Event</a:t>
            </a:r>
            <a:endParaRPr lang="de-DE"/>
          </a:p>
        </p:txBody>
      </p:sp>
      <p:pic>
        <p:nvPicPr>
          <p:cNvPr id="4" name="Grafik 3" descr="Ein Bild, das Text, Screenshot, Zahl, Schrift enthält.&#10;&#10;Automatisch generierte Beschreibung">
            <a:extLst>
              <a:ext uri="{FF2B5EF4-FFF2-40B4-BE49-F238E27FC236}">
                <a16:creationId xmlns:a16="http://schemas.microsoft.com/office/drawing/2014/main" id="{CE8434A8-FE4A-E04E-1B92-7DDD3E078423}"/>
              </a:ext>
            </a:extLst>
          </p:cNvPr>
          <p:cNvPicPr>
            <a:picLocks noChangeAspect="1"/>
          </p:cNvPicPr>
          <p:nvPr userDrawn="1"/>
        </p:nvPicPr>
        <p:blipFill>
          <a:blip r:embed="rId22" cstate="print">
            <a:extLst>
              <a:ext uri="{28A0092B-C50C-407E-A947-70E740481C1C}">
                <a14:useLocalDpi xmlns:a14="http://schemas.microsoft.com/office/drawing/2010/main" val="0"/>
              </a:ext>
            </a:extLst>
          </a:blip>
          <a:stretch>
            <a:fillRect/>
          </a:stretch>
        </p:blipFill>
        <p:spPr>
          <a:xfrm>
            <a:off x="12440131" y="707525"/>
            <a:ext cx="3897082" cy="4110312"/>
          </a:xfrm>
          <a:prstGeom prst="rect">
            <a:avLst/>
          </a:prstGeom>
        </p:spPr>
      </p:pic>
      <p:pic>
        <p:nvPicPr>
          <p:cNvPr id="7" name="Grafik 6" descr="Ein Bild, das Grafiken, Schrift, Grafikdesign, Logo enthält.&#10;&#10;Automatisch generierte Beschreibung">
            <a:extLst>
              <a:ext uri="{FF2B5EF4-FFF2-40B4-BE49-F238E27FC236}">
                <a16:creationId xmlns:a16="http://schemas.microsoft.com/office/drawing/2014/main" id="{58AED37D-1AEE-06B5-67D9-C4BCCCAB6651}"/>
              </a:ext>
            </a:extLst>
          </p:cNvPr>
          <p:cNvPicPr>
            <a:picLocks noChangeAspect="1"/>
          </p:cNvPicPr>
          <p:nvPr userDrawn="1"/>
        </p:nvPicPr>
        <p:blipFill>
          <a:blip r:embed="rId23" cstate="print">
            <a:extLst>
              <a:ext uri="{28A0092B-C50C-407E-A947-70E740481C1C}">
                <a14:useLocalDpi xmlns:a14="http://schemas.microsoft.com/office/drawing/2010/main" val="0"/>
              </a:ext>
            </a:extLst>
          </a:blip>
          <a:stretch>
            <a:fillRect/>
          </a:stretch>
        </p:blipFill>
        <p:spPr>
          <a:xfrm>
            <a:off x="12222036" y="0"/>
            <a:ext cx="2273394" cy="592030"/>
          </a:xfrm>
          <a:prstGeom prst="rect">
            <a:avLst/>
          </a:prstGeom>
        </p:spPr>
      </p:pic>
      <p:sp>
        <p:nvSpPr>
          <p:cNvPr id="11" name="Inhaltsplatzhalter 2">
            <a:extLst>
              <a:ext uri="{FF2B5EF4-FFF2-40B4-BE49-F238E27FC236}">
                <a16:creationId xmlns:a16="http://schemas.microsoft.com/office/drawing/2014/main" id="{63508B76-0BB7-2A4A-EF08-7621D1646224}"/>
              </a:ext>
            </a:extLst>
          </p:cNvPr>
          <p:cNvSpPr txBox="1">
            <a:spLocks/>
          </p:cNvSpPr>
          <p:nvPr userDrawn="1"/>
        </p:nvSpPr>
        <p:spPr>
          <a:xfrm>
            <a:off x="442913" y="1478479"/>
            <a:ext cx="11339523" cy="4566722"/>
          </a:xfrm>
          <a:prstGeom prst="rect">
            <a:avLst/>
          </a:prstGeom>
        </p:spPr>
        <p:txBody>
          <a:bodyPr>
            <a:norm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24"/>
                    </a:ext>
                  </a:extLst>
                </a:blip>
              </a:buBlip>
              <a:defRPr sz="2400" kern="1200">
                <a:solidFill>
                  <a:schemeClr val="tx1"/>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de-DE"/>
          </a:p>
        </p:txBody>
      </p:sp>
      <p:sp>
        <p:nvSpPr>
          <p:cNvPr id="3" name="Titelplatzhalter 1">
            <a:extLst>
              <a:ext uri="{FF2B5EF4-FFF2-40B4-BE49-F238E27FC236}">
                <a16:creationId xmlns:a16="http://schemas.microsoft.com/office/drawing/2014/main" id="{5530B3D0-2277-C949-F8DF-0AE836C1BA9E}"/>
              </a:ext>
            </a:extLst>
          </p:cNvPr>
          <p:cNvSpPr txBox="1">
            <a:spLocks/>
          </p:cNvSpPr>
          <p:nvPr userDrawn="1"/>
        </p:nvSpPr>
        <p:spPr>
          <a:xfrm>
            <a:off x="442913" y="468000"/>
            <a:ext cx="11194905" cy="893440"/>
          </a:xfrm>
          <a:prstGeom prst="rect">
            <a:avLst/>
          </a:prstGeom>
        </p:spPr>
        <p:txBody>
          <a:bodyPr vert="horz" lIns="0" tIns="0" rIns="91440" bIns="45720" rtlCol="0" anchor="t">
            <a:normAutofit/>
          </a:bodyPr>
          <a:lstStyle>
            <a:lvl1pPr algn="l" defTabSz="914377" rtl="0" eaLnBrk="1" latinLnBrk="0" hangingPunct="1">
              <a:lnSpc>
                <a:spcPct val="80000"/>
              </a:lnSpc>
              <a:spcBef>
                <a:spcPct val="0"/>
              </a:spcBef>
              <a:buNone/>
              <a:defRPr sz="3600" kern="1200">
                <a:solidFill>
                  <a:srgbClr val="5E9B4A"/>
                </a:solidFill>
                <a:latin typeface="Calibri Light" panose="020F0302020204030204" pitchFamily="34" charset="0"/>
                <a:ea typeface="+mj-ea"/>
                <a:cs typeface="Calibri Light" panose="020F0302020204030204" pitchFamily="34" charset="0"/>
              </a:defRPr>
            </a:lvl1pPr>
          </a:lstStyle>
          <a:p>
            <a:endParaRPr lang="de-DE"/>
          </a:p>
        </p:txBody>
      </p:sp>
    </p:spTree>
    <p:extLst>
      <p:ext uri="{BB962C8B-B14F-4D97-AF65-F5344CB8AC3E}">
        <p14:creationId xmlns:p14="http://schemas.microsoft.com/office/powerpoint/2010/main" val="2593464148"/>
      </p:ext>
    </p:extLst>
  </p:cSld>
  <p:clrMap bg1="lt1" tx1="dk1" bg2="lt2" tx2="dk2" accent1="accent1" accent2="accent2" accent3="accent3" accent4="accent4" accent5="accent5" accent6="accent6" hlink="hlink" folHlink="folHlink"/>
  <p:sldLayoutIdLst>
    <p:sldLayoutId id="2147483739" r:id="rId1"/>
    <p:sldLayoutId id="2147483740" r:id="rId2"/>
    <p:sldLayoutId id="2147483753" r:id="rId3"/>
    <p:sldLayoutId id="2147483741" r:id="rId4"/>
    <p:sldLayoutId id="2147483751" r:id="rId5"/>
    <p:sldLayoutId id="2147483746" r:id="rId6"/>
    <p:sldLayoutId id="2147483749" r:id="rId7"/>
    <p:sldLayoutId id="2147483747" r:id="rId8"/>
    <p:sldLayoutId id="2147483750" r:id="rId9"/>
    <p:sldLayoutId id="2147483743" r:id="rId10"/>
    <p:sldLayoutId id="2147483742" r:id="rId11"/>
    <p:sldLayoutId id="2147483752" r:id="rId12"/>
    <p:sldLayoutId id="2147483755" r:id="rId13"/>
    <p:sldLayoutId id="2147483756" r:id="rId14"/>
    <p:sldLayoutId id="2147483757" r:id="rId15"/>
    <p:sldLayoutId id="2147483748" r:id="rId16"/>
    <p:sldLayoutId id="2147483759" r:id="rId17"/>
    <p:sldLayoutId id="2147483784" r:id="rId18"/>
  </p:sldLayoutIdLst>
  <p:hf sldNum="0" hdr="0"/>
  <p:txStyles>
    <p:titleStyle>
      <a:lvl1pPr algn="l" defTabSz="914377" rtl="0" eaLnBrk="1" latinLnBrk="0" hangingPunct="1">
        <a:lnSpc>
          <a:spcPct val="80000"/>
        </a:lnSpc>
        <a:spcBef>
          <a:spcPct val="0"/>
        </a:spcBef>
        <a:buNone/>
        <a:defRPr sz="3600" kern="1200">
          <a:solidFill>
            <a:srgbClr val="5E9B4A"/>
          </a:solidFill>
          <a:latin typeface="Calibri Light" panose="020F0302020204030204" pitchFamily="34" charset="0"/>
          <a:ea typeface="+mj-ea"/>
          <a:cs typeface="Calibri Light" panose="020F0302020204030204" pitchFamily="34" charset="0"/>
        </a:defRPr>
      </a:lvl1pPr>
    </p:titleStyle>
    <p:bodyStyle>
      <a:lvl1pPr marL="342900" indent="-342900" algn="l" defTabSz="914377" rtl="0" eaLnBrk="1" latinLnBrk="0" hangingPunct="1">
        <a:lnSpc>
          <a:spcPct val="90000"/>
        </a:lnSpc>
        <a:spcBef>
          <a:spcPts val="1000"/>
        </a:spcBef>
        <a:buClr>
          <a:srgbClr val="5E9B4A"/>
        </a:buClr>
        <a:buFontTx/>
        <a:buBlip>
          <a:blip>
            <a:extLst>
              <a:ext uri="{96DAC541-7B7A-43D3-8B79-37D633B846F1}">
                <asvg:svgBlip xmlns:asvg="http://schemas.microsoft.com/office/drawing/2016/SVG/main" r:embed="rId24"/>
              </a:ext>
            </a:extLst>
          </a:blip>
        </a:buBlip>
        <a:defRPr sz="2400" kern="1200">
          <a:solidFill>
            <a:schemeClr val="tx1"/>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25">
          <p15:clr>
            <a:srgbClr val="F26B43"/>
          </p15:clr>
        </p15:guide>
        <p15:guide id="2" pos="279">
          <p15:clr>
            <a:srgbClr val="F26B43"/>
          </p15:clr>
        </p15:guide>
        <p15:guide id="3" pos="7432">
          <p15:clr>
            <a:srgbClr val="F26B43"/>
          </p15:clr>
        </p15:guide>
        <p15:guide id="4" orient="horz" pos="1148">
          <p15:clr>
            <a:srgbClr val="F26B43"/>
          </p15:clr>
        </p15:guide>
        <p15:guide id="5" orient="horz" pos="292">
          <p15:clr>
            <a:srgbClr val="F26B43"/>
          </p15:clr>
        </p15:guide>
        <p15:guide id="6" pos="1663">
          <p15:clr>
            <a:srgbClr val="F26B43"/>
          </p15:clr>
        </p15:guide>
        <p15:guide id="7" pos="6040">
          <p15:clr>
            <a:srgbClr val="F26B43"/>
          </p15:clr>
        </p15:guide>
        <p15:guide id="8"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42913" y="468000"/>
            <a:ext cx="11339523" cy="1216458"/>
          </a:xfrm>
          <a:prstGeom prst="rect">
            <a:avLst/>
          </a:prstGeom>
        </p:spPr>
        <p:txBody>
          <a:bodyPr vert="horz" lIns="0" tIns="0" rIns="91440" bIns="45720" rtlCol="0" anchor="t">
            <a:normAutofit/>
          </a:bodyPr>
          <a:lstStyle/>
          <a:p>
            <a:endParaRPr lang="de-DE"/>
          </a:p>
        </p:txBody>
      </p:sp>
      <p:sp>
        <p:nvSpPr>
          <p:cNvPr id="3" name="Textplatzhalter 2"/>
          <p:cNvSpPr>
            <a:spLocks noGrp="1"/>
          </p:cNvSpPr>
          <p:nvPr>
            <p:ph type="body" idx="1"/>
          </p:nvPr>
        </p:nvSpPr>
        <p:spPr>
          <a:xfrm>
            <a:off x="442913" y="1825626"/>
            <a:ext cx="11339523" cy="3919984"/>
          </a:xfrm>
          <a:prstGeom prst="rect">
            <a:avLst/>
          </a:prstGeom>
        </p:spPr>
        <p:txBody>
          <a:bodyPr vert="horz" lIns="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Datumsplatzhalter 3">
            <a:extLst>
              <a:ext uri="{FF2B5EF4-FFF2-40B4-BE49-F238E27FC236}">
                <a16:creationId xmlns:a16="http://schemas.microsoft.com/office/drawing/2014/main" id="{9F1BB912-91D8-4F6C-B305-3BC29C65CB67}"/>
              </a:ext>
            </a:extLst>
          </p:cNvPr>
          <p:cNvSpPr txBox="1">
            <a:spLocks/>
          </p:cNvSpPr>
          <p:nvPr userDrawn="1"/>
        </p:nvSpPr>
        <p:spPr>
          <a:xfrm>
            <a:off x="2073735" y="6424839"/>
            <a:ext cx="6011237" cy="365125"/>
          </a:xfrm>
          <a:prstGeom prst="rect">
            <a:avLst/>
          </a:prstGeom>
        </p:spPr>
        <p:txBody>
          <a:bodyPr lIns="0" tIns="0" rIns="0" bIns="0" anchor="ctr"/>
          <a:lstStyle>
            <a:defPPr>
              <a:defRPr lang="de-DE"/>
            </a:defPPr>
            <a:lvl1pPr marL="0" algn="l" defTabSz="914400" rtl="0" eaLnBrk="1" latinLnBrk="0" hangingPunct="1">
              <a:defRPr sz="12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a:p>
        </p:txBody>
      </p:sp>
      <p:pic>
        <p:nvPicPr>
          <p:cNvPr id="6" name="Grafik 5" descr="Ein Bild, das Tisch enthält.&#10;&#10;Automatisch generierte Beschreibung">
            <a:extLst>
              <a:ext uri="{FF2B5EF4-FFF2-40B4-BE49-F238E27FC236}">
                <a16:creationId xmlns:a16="http://schemas.microsoft.com/office/drawing/2014/main" id="{7FEA855E-6B0D-4F8F-AA63-F93AD528001E}"/>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2384024" y="0"/>
            <a:ext cx="4358725" cy="2406658"/>
          </a:xfrm>
          <a:prstGeom prst="rect">
            <a:avLst/>
          </a:prstGeom>
        </p:spPr>
      </p:pic>
      <p:cxnSp>
        <p:nvCxnSpPr>
          <p:cNvPr id="12" name="Gerader Verbinder 11">
            <a:extLst>
              <a:ext uri="{FF2B5EF4-FFF2-40B4-BE49-F238E27FC236}">
                <a16:creationId xmlns:a16="http://schemas.microsoft.com/office/drawing/2014/main" id="{8658F474-D7BA-4262-9517-6D23D51B7342}"/>
              </a:ext>
            </a:extLst>
          </p:cNvPr>
          <p:cNvCxnSpPr/>
          <p:nvPr userDrawn="1"/>
        </p:nvCxnSpPr>
        <p:spPr>
          <a:xfrm>
            <a:off x="-1" y="6209930"/>
            <a:ext cx="12192001" cy="0"/>
          </a:xfrm>
          <a:prstGeom prst="line">
            <a:avLst/>
          </a:prstGeom>
          <a:ln w="38100">
            <a:gradFill>
              <a:gsLst>
                <a:gs pos="100000">
                  <a:srgbClr val="601635"/>
                </a:gs>
                <a:gs pos="80000">
                  <a:srgbClr val="DB401D"/>
                </a:gs>
                <a:gs pos="45000">
                  <a:srgbClr val="134751"/>
                </a:gs>
                <a:gs pos="60000">
                  <a:srgbClr val="85B84A"/>
                </a:gs>
              </a:gsLst>
              <a:lin ang="2160000" scaled="0"/>
            </a:gra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2D20BD6A-D899-41D0-AFAD-1043A3813637}"/>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722676" y="6217227"/>
            <a:ext cx="2499360" cy="650875"/>
          </a:xfrm>
          <a:prstGeom prst="rect">
            <a:avLst/>
          </a:prstGeom>
        </p:spPr>
      </p:pic>
      <p:pic>
        <p:nvPicPr>
          <p:cNvPr id="14" name="Grafik 13">
            <a:extLst>
              <a:ext uri="{FF2B5EF4-FFF2-40B4-BE49-F238E27FC236}">
                <a16:creationId xmlns:a16="http://schemas.microsoft.com/office/drawing/2014/main" id="{191B17B7-04A2-4DFB-82A2-A2D45E1628A6}"/>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57026" y="6350653"/>
            <a:ext cx="555614" cy="365125"/>
          </a:xfrm>
          <a:prstGeom prst="rect">
            <a:avLst/>
          </a:prstGeom>
        </p:spPr>
      </p:pic>
      <p:sp>
        <p:nvSpPr>
          <p:cNvPr id="18" name="Ellipse 17">
            <a:extLst>
              <a:ext uri="{FF2B5EF4-FFF2-40B4-BE49-F238E27FC236}">
                <a16:creationId xmlns:a16="http://schemas.microsoft.com/office/drawing/2014/main" id="{F73DC95D-28DA-4B9E-A2A4-2C22C788DFE8}"/>
              </a:ext>
            </a:extLst>
          </p:cNvPr>
          <p:cNvSpPr/>
          <p:nvPr userDrawn="1"/>
        </p:nvSpPr>
        <p:spPr>
          <a:xfrm>
            <a:off x="2486118" y="6525579"/>
            <a:ext cx="54000" cy="54000"/>
          </a:xfrm>
          <a:prstGeom prst="ellipse">
            <a:avLst/>
          </a:prstGeom>
          <a:solidFill>
            <a:srgbClr val="1347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de-DE"/>
          </a:p>
        </p:txBody>
      </p:sp>
      <p:sp>
        <p:nvSpPr>
          <p:cNvPr id="19" name="Ellipse 18">
            <a:extLst>
              <a:ext uri="{FF2B5EF4-FFF2-40B4-BE49-F238E27FC236}">
                <a16:creationId xmlns:a16="http://schemas.microsoft.com/office/drawing/2014/main" id="{F73DC95D-28DA-4B9E-A2A4-2C22C788DFE8}"/>
              </a:ext>
            </a:extLst>
          </p:cNvPr>
          <p:cNvSpPr/>
          <p:nvPr userDrawn="1"/>
        </p:nvSpPr>
        <p:spPr>
          <a:xfrm>
            <a:off x="1291498" y="6525579"/>
            <a:ext cx="54000" cy="54000"/>
          </a:xfrm>
          <a:prstGeom prst="ellipse">
            <a:avLst/>
          </a:prstGeom>
          <a:solidFill>
            <a:srgbClr val="1347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de-DE"/>
          </a:p>
        </p:txBody>
      </p:sp>
      <p:sp>
        <p:nvSpPr>
          <p:cNvPr id="23"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24"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10/10/2024</a:t>
            </a:r>
          </a:p>
        </p:txBody>
      </p:sp>
      <p:sp>
        <p:nvSpPr>
          <p:cNvPr id="25"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r>
              <a:rPr lang="de-DE"/>
              <a:t>1st TULIPS Progress Event</a:t>
            </a:r>
          </a:p>
        </p:txBody>
      </p:sp>
    </p:spTree>
    <p:extLst>
      <p:ext uri="{BB962C8B-B14F-4D97-AF65-F5344CB8AC3E}">
        <p14:creationId xmlns:p14="http://schemas.microsoft.com/office/powerpoint/2010/main" val="3096665005"/>
      </p:ext>
    </p:extLst>
  </p:cSld>
  <p:clrMap bg1="lt1" tx1="dk1" bg2="lt2" tx2="dk2" accent1="accent1" accent2="accent2" accent3="accent3" accent4="accent4" accent5="accent5" accent6="accent6" hlink="hlink" folHlink="folHlink"/>
  <p:sldLayoutIdLst>
    <p:sldLayoutId id="2147483778" r:id="rId1"/>
    <p:sldLayoutId id="2147483762" r:id="rId2"/>
    <p:sldLayoutId id="2147483763" r:id="rId3"/>
    <p:sldLayoutId id="2147483764" r:id="rId4"/>
    <p:sldLayoutId id="2147483765" r:id="rId5"/>
  </p:sldLayoutIdLst>
  <p:hf sldNum="0" hdr="0"/>
  <p:txStyles>
    <p:titleStyle>
      <a:lvl1pPr algn="l" defTabSz="914377" rtl="0" eaLnBrk="1" latinLnBrk="0" hangingPunct="1">
        <a:lnSpc>
          <a:spcPct val="80000"/>
        </a:lnSpc>
        <a:spcBef>
          <a:spcPct val="0"/>
        </a:spcBef>
        <a:buNone/>
        <a:defRPr sz="4000" kern="1200">
          <a:solidFill>
            <a:srgbClr val="5E9B4A"/>
          </a:solidFill>
          <a:latin typeface="Calibri" panose="020F0502020204030204" pitchFamily="34" charset="0"/>
          <a:ea typeface="+mj-ea"/>
          <a:cs typeface="Calibri" panose="020F0502020204030204" pitchFamily="34" charset="0"/>
        </a:defRPr>
      </a:lvl1pPr>
    </p:titleStyle>
    <p:bodyStyle>
      <a:lvl1pPr marL="228594" indent="-228594" algn="l" defTabSz="914377" rtl="0" eaLnBrk="1" latinLnBrk="0" hangingPunct="1">
        <a:lnSpc>
          <a:spcPct val="90000"/>
        </a:lnSpc>
        <a:spcBef>
          <a:spcPts val="1000"/>
        </a:spcBef>
        <a:buClr>
          <a:srgbClr val="5E9B4A"/>
        </a:buClr>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25">
          <p15:clr>
            <a:srgbClr val="F26B43"/>
          </p15:clr>
        </p15:guide>
        <p15:guide id="2" pos="279">
          <p15:clr>
            <a:srgbClr val="F26B43"/>
          </p15:clr>
        </p15:guide>
        <p15:guide id="3" pos="7432">
          <p15:clr>
            <a:srgbClr val="F26B43"/>
          </p15:clr>
        </p15:guide>
        <p15:guide id="4" orient="horz" pos="1148">
          <p15:clr>
            <a:srgbClr val="F26B43"/>
          </p15:clr>
        </p15:guide>
        <p15:guide id="5" orient="horz" pos="292">
          <p15:clr>
            <a:srgbClr val="F26B43"/>
          </p15:clr>
        </p15:guide>
        <p15:guide id="6" pos="1663">
          <p15:clr>
            <a:srgbClr val="F26B43"/>
          </p15:clr>
        </p15:guide>
        <p15:guide id="7" pos="6040">
          <p15:clr>
            <a:srgbClr val="F26B43"/>
          </p15:clr>
        </p15:guide>
        <p15:guide id="8" pos="384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42913" y="468000"/>
            <a:ext cx="11339523" cy="1216458"/>
          </a:xfrm>
          <a:prstGeom prst="rect">
            <a:avLst/>
          </a:prstGeom>
        </p:spPr>
        <p:txBody>
          <a:bodyPr vert="horz" lIns="0" tIns="0" rIns="91440" bIns="45720" rtlCol="0" anchor="t">
            <a:normAutofit/>
          </a:bodyPr>
          <a:lstStyle/>
          <a:p>
            <a:endParaRPr lang="de-DE"/>
          </a:p>
        </p:txBody>
      </p:sp>
      <p:sp>
        <p:nvSpPr>
          <p:cNvPr id="3" name="Textplatzhalter 2"/>
          <p:cNvSpPr>
            <a:spLocks noGrp="1"/>
          </p:cNvSpPr>
          <p:nvPr>
            <p:ph type="body" idx="1"/>
          </p:nvPr>
        </p:nvSpPr>
        <p:spPr>
          <a:xfrm>
            <a:off x="442913" y="1825626"/>
            <a:ext cx="11339523" cy="3919984"/>
          </a:xfrm>
          <a:prstGeom prst="rect">
            <a:avLst/>
          </a:prstGeom>
        </p:spPr>
        <p:txBody>
          <a:bodyPr vert="horz" lIns="0" tIns="45720" rIns="91440" bIns="45720" rtlCol="0">
            <a:normAutofit/>
          </a:bodyPr>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10" name="Datumsplatzhalter 3">
            <a:extLst>
              <a:ext uri="{FF2B5EF4-FFF2-40B4-BE49-F238E27FC236}">
                <a16:creationId xmlns:a16="http://schemas.microsoft.com/office/drawing/2014/main" id="{9F1BB912-91D8-4F6C-B305-3BC29C65CB67}"/>
              </a:ext>
            </a:extLst>
          </p:cNvPr>
          <p:cNvSpPr txBox="1">
            <a:spLocks/>
          </p:cNvSpPr>
          <p:nvPr userDrawn="1"/>
        </p:nvSpPr>
        <p:spPr>
          <a:xfrm>
            <a:off x="2073735" y="6424839"/>
            <a:ext cx="6011237" cy="365125"/>
          </a:xfrm>
          <a:prstGeom prst="rect">
            <a:avLst/>
          </a:prstGeom>
        </p:spPr>
        <p:txBody>
          <a:bodyPr lIns="0" tIns="0" rIns="0" bIns="0" anchor="ctr"/>
          <a:lstStyle>
            <a:defPPr>
              <a:defRPr lang="de-DE"/>
            </a:defPPr>
            <a:lvl1pPr marL="0" algn="l" defTabSz="914400" rtl="0" eaLnBrk="1" latinLnBrk="0" hangingPunct="1">
              <a:defRPr sz="12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de-DE"/>
          </a:p>
        </p:txBody>
      </p:sp>
      <p:pic>
        <p:nvPicPr>
          <p:cNvPr id="6" name="Grafik 5" descr="Ein Bild, das Tisch enthält.&#10;&#10;Automatisch generierte Beschreibung">
            <a:extLst>
              <a:ext uri="{FF2B5EF4-FFF2-40B4-BE49-F238E27FC236}">
                <a16:creationId xmlns:a16="http://schemas.microsoft.com/office/drawing/2014/main" id="{7FEA855E-6B0D-4F8F-AA63-F93AD528001E}"/>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384024" y="0"/>
            <a:ext cx="4358725" cy="2406658"/>
          </a:xfrm>
          <a:prstGeom prst="rect">
            <a:avLst/>
          </a:prstGeom>
        </p:spPr>
      </p:pic>
      <p:cxnSp>
        <p:nvCxnSpPr>
          <p:cNvPr id="12" name="Gerader Verbinder 11">
            <a:extLst>
              <a:ext uri="{FF2B5EF4-FFF2-40B4-BE49-F238E27FC236}">
                <a16:creationId xmlns:a16="http://schemas.microsoft.com/office/drawing/2014/main" id="{8658F474-D7BA-4262-9517-6D23D51B7342}"/>
              </a:ext>
            </a:extLst>
          </p:cNvPr>
          <p:cNvCxnSpPr/>
          <p:nvPr userDrawn="1"/>
        </p:nvCxnSpPr>
        <p:spPr>
          <a:xfrm>
            <a:off x="-1" y="6209930"/>
            <a:ext cx="12192001" cy="0"/>
          </a:xfrm>
          <a:prstGeom prst="line">
            <a:avLst/>
          </a:prstGeom>
          <a:ln w="38100">
            <a:gradFill>
              <a:gsLst>
                <a:gs pos="100000">
                  <a:srgbClr val="601635"/>
                </a:gs>
                <a:gs pos="80000">
                  <a:srgbClr val="DB401D"/>
                </a:gs>
                <a:gs pos="45000">
                  <a:srgbClr val="134751"/>
                </a:gs>
                <a:gs pos="60000">
                  <a:srgbClr val="85B84A"/>
                </a:gs>
              </a:gsLst>
              <a:lin ang="2160000" scaled="0"/>
            </a:gradFill>
          </a:ln>
        </p:spPr>
        <p:style>
          <a:lnRef idx="1">
            <a:schemeClr val="accent1"/>
          </a:lnRef>
          <a:fillRef idx="0">
            <a:schemeClr val="accent1"/>
          </a:fillRef>
          <a:effectRef idx="0">
            <a:schemeClr val="accent1"/>
          </a:effectRef>
          <a:fontRef idx="minor">
            <a:schemeClr val="tx1"/>
          </a:fontRef>
        </p:style>
      </p:cxnSp>
      <p:pic>
        <p:nvPicPr>
          <p:cNvPr id="13" name="Grafik 12">
            <a:extLst>
              <a:ext uri="{FF2B5EF4-FFF2-40B4-BE49-F238E27FC236}">
                <a16:creationId xmlns:a16="http://schemas.microsoft.com/office/drawing/2014/main" id="{2D20BD6A-D899-41D0-AFAD-1043A381363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9722676" y="6217227"/>
            <a:ext cx="2499360" cy="650875"/>
          </a:xfrm>
          <a:prstGeom prst="rect">
            <a:avLst/>
          </a:prstGeom>
        </p:spPr>
      </p:pic>
      <p:pic>
        <p:nvPicPr>
          <p:cNvPr id="14" name="Grafik 13">
            <a:extLst>
              <a:ext uri="{FF2B5EF4-FFF2-40B4-BE49-F238E27FC236}">
                <a16:creationId xmlns:a16="http://schemas.microsoft.com/office/drawing/2014/main" id="{191B17B7-04A2-4DFB-82A2-A2D45E1628A6}"/>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57026" y="6350653"/>
            <a:ext cx="555614" cy="365125"/>
          </a:xfrm>
          <a:prstGeom prst="rect">
            <a:avLst/>
          </a:prstGeom>
        </p:spPr>
      </p:pic>
      <p:sp>
        <p:nvSpPr>
          <p:cNvPr id="18" name="Ellipse 17">
            <a:extLst>
              <a:ext uri="{FF2B5EF4-FFF2-40B4-BE49-F238E27FC236}">
                <a16:creationId xmlns:a16="http://schemas.microsoft.com/office/drawing/2014/main" id="{F73DC95D-28DA-4B9E-A2A4-2C22C788DFE8}"/>
              </a:ext>
            </a:extLst>
          </p:cNvPr>
          <p:cNvSpPr/>
          <p:nvPr userDrawn="1"/>
        </p:nvSpPr>
        <p:spPr>
          <a:xfrm>
            <a:off x="2486118" y="6525579"/>
            <a:ext cx="54000" cy="54000"/>
          </a:xfrm>
          <a:prstGeom prst="ellipse">
            <a:avLst/>
          </a:prstGeom>
          <a:solidFill>
            <a:srgbClr val="1347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de-DE"/>
          </a:p>
        </p:txBody>
      </p:sp>
      <p:sp>
        <p:nvSpPr>
          <p:cNvPr id="19" name="Ellipse 18">
            <a:extLst>
              <a:ext uri="{FF2B5EF4-FFF2-40B4-BE49-F238E27FC236}">
                <a16:creationId xmlns:a16="http://schemas.microsoft.com/office/drawing/2014/main" id="{F73DC95D-28DA-4B9E-A2A4-2C22C788DFE8}"/>
              </a:ext>
            </a:extLst>
          </p:cNvPr>
          <p:cNvSpPr/>
          <p:nvPr userDrawn="1"/>
        </p:nvSpPr>
        <p:spPr>
          <a:xfrm>
            <a:off x="1291498" y="6525579"/>
            <a:ext cx="54000" cy="54000"/>
          </a:xfrm>
          <a:prstGeom prst="ellipse">
            <a:avLst/>
          </a:prstGeom>
          <a:solidFill>
            <a:srgbClr val="1347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de-DE"/>
          </a:p>
        </p:txBody>
      </p:sp>
      <p:sp>
        <p:nvSpPr>
          <p:cNvPr id="23" name="Foliennummernplatzhalter 5">
            <a:extLst>
              <a:ext uri="{FF2B5EF4-FFF2-40B4-BE49-F238E27FC236}">
                <a16:creationId xmlns:a16="http://schemas.microsoft.com/office/drawing/2014/main" id="{192AA543-D068-44E6-B418-13F2C7539E70}"/>
              </a:ext>
            </a:extLst>
          </p:cNvPr>
          <p:cNvSpPr>
            <a:spLocks noGrp="1"/>
          </p:cNvSpPr>
          <p:nvPr>
            <p:ph type="sldNum" sz="quarter" idx="4"/>
          </p:nvPr>
        </p:nvSpPr>
        <p:spPr>
          <a:xfrm>
            <a:off x="50214" y="6350653"/>
            <a:ext cx="506812" cy="365125"/>
          </a:xfrm>
          <a:prstGeom prst="rect">
            <a:avLst/>
          </a:prstGeom>
        </p:spPr>
        <p:txBody>
          <a:bodyPr lIns="36000" rIns="36000" anchor="ctr"/>
          <a:lstStyle>
            <a:lvl1pPr algn="ctr">
              <a:defRPr sz="1400">
                <a:solidFill>
                  <a:schemeClr val="bg1">
                    <a:lumMod val="50000"/>
                  </a:schemeClr>
                </a:solidFill>
              </a:defRPr>
            </a:lvl1pPr>
          </a:lstStyle>
          <a:p>
            <a:fld id="{9E8B105F-5D53-4174-8FAF-3C1164772DF9}" type="slidenum">
              <a:rPr lang="de-DE" smtClean="0"/>
              <a:pPr/>
              <a:t>‹N›</a:t>
            </a:fld>
            <a:endParaRPr lang="de-DE"/>
          </a:p>
        </p:txBody>
      </p:sp>
      <p:sp>
        <p:nvSpPr>
          <p:cNvPr id="24" name="Datumsplatzhalter 3">
            <a:extLst>
              <a:ext uri="{FF2B5EF4-FFF2-40B4-BE49-F238E27FC236}">
                <a16:creationId xmlns:a16="http://schemas.microsoft.com/office/drawing/2014/main" id="{4FD8C7A1-E744-404B-BE58-EF8BCB5ACD2B}"/>
              </a:ext>
            </a:extLst>
          </p:cNvPr>
          <p:cNvSpPr>
            <a:spLocks noGrp="1"/>
          </p:cNvSpPr>
          <p:nvPr>
            <p:ph type="dt" sz="half" idx="2"/>
          </p:nvPr>
        </p:nvSpPr>
        <p:spPr>
          <a:xfrm>
            <a:off x="1326880" y="6360831"/>
            <a:ext cx="1162516" cy="365125"/>
          </a:xfrm>
          <a:prstGeom prst="rect">
            <a:avLst/>
          </a:prstGeom>
        </p:spPr>
        <p:txBody>
          <a:bodyPr anchor="ctr"/>
          <a:lstStyle>
            <a:lvl1pPr>
              <a:defRPr sz="1400">
                <a:solidFill>
                  <a:schemeClr val="tx1">
                    <a:lumMod val="50000"/>
                    <a:lumOff val="50000"/>
                  </a:schemeClr>
                </a:solidFill>
              </a:defRPr>
            </a:lvl1pPr>
          </a:lstStyle>
          <a:p>
            <a:pPr algn="ctr"/>
            <a:r>
              <a:rPr lang="de-DE"/>
              <a:t>30.09.2020</a:t>
            </a:r>
          </a:p>
        </p:txBody>
      </p:sp>
      <p:sp>
        <p:nvSpPr>
          <p:cNvPr id="25" name="Fußzeilenplatzhalter 4">
            <a:extLst>
              <a:ext uri="{FF2B5EF4-FFF2-40B4-BE49-F238E27FC236}">
                <a16:creationId xmlns:a16="http://schemas.microsoft.com/office/drawing/2014/main" id="{B29C3B89-FCAD-4C80-AFC6-599ED715DD0D}"/>
              </a:ext>
            </a:extLst>
          </p:cNvPr>
          <p:cNvSpPr>
            <a:spLocks noGrp="1"/>
          </p:cNvSpPr>
          <p:nvPr>
            <p:ph type="ftr" sz="quarter" idx="3"/>
          </p:nvPr>
        </p:nvSpPr>
        <p:spPr>
          <a:xfrm>
            <a:off x="2703636" y="6360101"/>
            <a:ext cx="7151564" cy="365125"/>
          </a:xfrm>
          <a:prstGeom prst="rect">
            <a:avLst/>
          </a:prstGeom>
        </p:spPr>
        <p:txBody>
          <a:bodyPr lIns="0" anchor="ctr"/>
          <a:lstStyle>
            <a:lvl1pPr algn="l">
              <a:defRPr sz="1400">
                <a:solidFill>
                  <a:schemeClr val="tx1">
                    <a:lumMod val="50000"/>
                    <a:lumOff val="50000"/>
                  </a:schemeClr>
                </a:solidFill>
              </a:defRPr>
            </a:lvl1pPr>
          </a:lstStyle>
          <a:p>
            <a:endParaRPr lang="de-DE"/>
          </a:p>
        </p:txBody>
      </p:sp>
    </p:spTree>
    <p:extLst>
      <p:ext uri="{BB962C8B-B14F-4D97-AF65-F5344CB8AC3E}">
        <p14:creationId xmlns:p14="http://schemas.microsoft.com/office/powerpoint/2010/main" val="3387424227"/>
      </p:ext>
    </p:extLst>
  </p:cSld>
  <p:clrMap bg1="lt1" tx1="dk1" bg2="lt2" tx2="dk2" accent1="accent1" accent2="accent2" accent3="accent3" accent4="accent4" accent5="accent5" accent6="accent6" hlink="hlink" folHlink="folHlink"/>
  <p:sldLayoutIdLst>
    <p:sldLayoutId id="2147483770" r:id="rId1"/>
    <p:sldLayoutId id="2147483779" r:id="rId2"/>
    <p:sldLayoutId id="2147483780" r:id="rId3"/>
    <p:sldLayoutId id="2147483781" r:id="rId4"/>
    <p:sldLayoutId id="2147483782" r:id="rId5"/>
    <p:sldLayoutId id="2147483783" r:id="rId6"/>
  </p:sldLayoutIdLst>
  <p:hf hdr="0"/>
  <p:txStyles>
    <p:titleStyle>
      <a:lvl1pPr algn="l" defTabSz="914377" rtl="0" eaLnBrk="1" latinLnBrk="0" hangingPunct="1">
        <a:lnSpc>
          <a:spcPct val="80000"/>
        </a:lnSpc>
        <a:spcBef>
          <a:spcPct val="0"/>
        </a:spcBef>
        <a:buNone/>
        <a:defRPr sz="4000" kern="1200">
          <a:solidFill>
            <a:srgbClr val="5E9B4A"/>
          </a:solidFill>
          <a:latin typeface="Calibri" panose="020F0502020204030204" pitchFamily="34" charset="0"/>
          <a:ea typeface="+mj-ea"/>
          <a:cs typeface="Calibri" panose="020F0502020204030204" pitchFamily="34" charset="0"/>
        </a:defRPr>
      </a:lvl1pPr>
    </p:titleStyle>
    <p:bodyStyle>
      <a:lvl1pPr marL="228594" indent="-228594" algn="l" defTabSz="914377" rtl="0" eaLnBrk="1" latinLnBrk="0" hangingPunct="1">
        <a:lnSpc>
          <a:spcPct val="90000"/>
        </a:lnSpc>
        <a:spcBef>
          <a:spcPts val="1000"/>
        </a:spcBef>
        <a:buClr>
          <a:srgbClr val="5E9B4A"/>
        </a:buClr>
        <a:buFont typeface="Arial" panose="020B0604020202020204" pitchFamily="34" charset="0"/>
        <a:buChar char="•"/>
        <a:defRPr sz="2400" kern="1200">
          <a:solidFill>
            <a:schemeClr val="tx1"/>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25">
          <p15:clr>
            <a:srgbClr val="F26B43"/>
          </p15:clr>
        </p15:guide>
        <p15:guide id="2" pos="279">
          <p15:clr>
            <a:srgbClr val="F26B43"/>
          </p15:clr>
        </p15:guide>
        <p15:guide id="3" pos="7432">
          <p15:clr>
            <a:srgbClr val="F26B43"/>
          </p15:clr>
        </p15:guide>
        <p15:guide id="4" orient="horz" pos="1148">
          <p15:clr>
            <a:srgbClr val="F26B43"/>
          </p15:clr>
        </p15:guide>
        <p15:guide id="5" orient="horz" pos="292">
          <p15:clr>
            <a:srgbClr val="F26B43"/>
          </p15:clr>
        </p15:guide>
        <p15:guide id="6" pos="1663">
          <p15:clr>
            <a:srgbClr val="F26B43"/>
          </p15:clr>
        </p15:guide>
        <p15:guide id="7" pos="6040">
          <p15:clr>
            <a:srgbClr val="F26B43"/>
          </p15:clr>
        </p15:guide>
        <p15:guide id="8"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24.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svg"/></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6.xml"/><Relationship Id="rId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18" Type="http://schemas.openxmlformats.org/officeDocument/2006/relationships/image" Target="../media/image36.svg"/><Relationship Id="rId3" Type="http://schemas.openxmlformats.org/officeDocument/2006/relationships/image" Target="../media/image21.sv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svg"/><Relationship Id="rId2" Type="http://schemas.openxmlformats.org/officeDocument/2006/relationships/image" Target="../media/image20.png"/><Relationship Id="rId16" Type="http://schemas.openxmlformats.org/officeDocument/2006/relationships/image" Target="../media/image34.svg"/><Relationship Id="rId1" Type="http://schemas.openxmlformats.org/officeDocument/2006/relationships/slideLayout" Target="../slideLayouts/slideLayout28.xml"/><Relationship Id="rId6" Type="http://schemas.openxmlformats.org/officeDocument/2006/relationships/image" Target="../media/image24.svg"/><Relationship Id="rId11" Type="http://schemas.openxmlformats.org/officeDocument/2006/relationships/image" Target="../media/image29.svg"/><Relationship Id="rId5" Type="http://schemas.openxmlformats.org/officeDocument/2006/relationships/image" Target="../media/image23.svg"/><Relationship Id="rId15" Type="http://schemas.openxmlformats.org/officeDocument/2006/relationships/image" Target="../media/image33.svg"/><Relationship Id="rId10" Type="http://schemas.openxmlformats.org/officeDocument/2006/relationships/image" Target="../media/image28.svg"/><Relationship Id="rId4" Type="http://schemas.openxmlformats.org/officeDocument/2006/relationships/image" Target="../media/image22.svg"/><Relationship Id="rId9" Type="http://schemas.openxmlformats.org/officeDocument/2006/relationships/image" Target="../media/image27.png"/><Relationship Id="rId14" Type="http://schemas.openxmlformats.org/officeDocument/2006/relationships/image" Target="../media/image32.svg"/></Relationships>
</file>

<file path=ppt/slides/_rels/slide4.xml.rels><?xml version="1.0" encoding="UTF-8" standalone="yes"?>
<Relationships xmlns="http://schemas.openxmlformats.org/package/2006/relationships"><Relationship Id="rId8" Type="http://schemas.openxmlformats.org/officeDocument/2006/relationships/image" Target="../media/image41.svg"/><Relationship Id="rId3" Type="http://schemas.openxmlformats.org/officeDocument/2006/relationships/image" Target="../media/image37.png"/><Relationship Id="rId7" Type="http://schemas.openxmlformats.org/officeDocument/2006/relationships/image" Target="../media/image40.svg"/><Relationship Id="rId2" Type="http://schemas.openxmlformats.org/officeDocument/2006/relationships/notesSlide" Target="../notesSlides/notesSlide1.xml"/><Relationship Id="rId1" Type="http://schemas.openxmlformats.org/officeDocument/2006/relationships/slideLayout" Target="../slideLayouts/slideLayout27.xml"/><Relationship Id="rId6" Type="http://schemas.openxmlformats.org/officeDocument/2006/relationships/image" Target="../media/image39.gif"/><Relationship Id="rId5" Type="http://schemas.openxmlformats.org/officeDocument/2006/relationships/chart" Target="../charts/chart2.xml"/><Relationship Id="rId4" Type="http://schemas.openxmlformats.org/officeDocument/2006/relationships/chart" Target="../charts/chart1.xml"/><Relationship Id="rId9" Type="http://schemas.openxmlformats.org/officeDocument/2006/relationships/image" Target="../media/image42.png"/></Relationships>
</file>

<file path=ppt/slides/_rels/slide5.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image" Target="../media/image43.png"/><Relationship Id="rId1" Type="http://schemas.openxmlformats.org/officeDocument/2006/relationships/slideLayout" Target="../slideLayouts/slideLayout16.xml"/><Relationship Id="rId4" Type="http://schemas.openxmlformats.org/officeDocument/2006/relationships/image" Target="../media/image45.png"/></Relationships>
</file>

<file path=ppt/slides/_rels/slide6.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image" Target="../media/image47.png"/><Relationship Id="rId1" Type="http://schemas.openxmlformats.org/officeDocument/2006/relationships/slideLayout" Target="../slideLayouts/slideLayout29.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8.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5.png"/><Relationship Id="rId3" Type="http://schemas.openxmlformats.org/officeDocument/2006/relationships/image" Target="../media/image55.png"/><Relationship Id="rId7" Type="http://schemas.openxmlformats.org/officeDocument/2006/relationships/image" Target="../media/image59.png"/><Relationship Id="rId12" Type="http://schemas.openxmlformats.org/officeDocument/2006/relationships/image" Target="../media/image64.png"/><Relationship Id="rId2" Type="http://schemas.openxmlformats.org/officeDocument/2006/relationships/notesSlide" Target="../notesSlides/notesSlide2.xml"/><Relationship Id="rId16" Type="http://schemas.openxmlformats.org/officeDocument/2006/relationships/image" Target="../media/image68.png"/><Relationship Id="rId1" Type="http://schemas.openxmlformats.org/officeDocument/2006/relationships/slideLayout" Target="../slideLayouts/slideLayout27.xml"/><Relationship Id="rId6" Type="http://schemas.openxmlformats.org/officeDocument/2006/relationships/image" Target="../media/image58.png"/><Relationship Id="rId11" Type="http://schemas.openxmlformats.org/officeDocument/2006/relationships/image" Target="../media/image63.png"/><Relationship Id="rId5" Type="http://schemas.openxmlformats.org/officeDocument/2006/relationships/image" Target="../media/image57.png"/><Relationship Id="rId15" Type="http://schemas.openxmlformats.org/officeDocument/2006/relationships/image" Target="../media/image67.png"/><Relationship Id="rId10" Type="http://schemas.openxmlformats.org/officeDocument/2006/relationships/image" Target="../media/image62.png"/><Relationship Id="rId4" Type="http://schemas.openxmlformats.org/officeDocument/2006/relationships/image" Target="../media/image56.png"/><Relationship Id="rId9" Type="http://schemas.openxmlformats.org/officeDocument/2006/relationships/image" Target="../media/image61.png"/><Relationship Id="rId14" Type="http://schemas.openxmlformats.org/officeDocument/2006/relationships/image" Target="../media/image66.png"/></Relationships>
</file>

<file path=ppt/slides/_rels/slide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76.png"/><Relationship Id="rId3" Type="http://schemas.openxmlformats.org/officeDocument/2006/relationships/image" Target="../media/image71.png"/><Relationship Id="rId7" Type="http://schemas.openxmlformats.org/officeDocument/2006/relationships/image" Target="../media/image75.png"/><Relationship Id="rId2" Type="http://schemas.openxmlformats.org/officeDocument/2006/relationships/image" Target="../media/image70.png"/><Relationship Id="rId1" Type="http://schemas.openxmlformats.org/officeDocument/2006/relationships/slideLayout" Target="../slideLayouts/slideLayout2.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 Id="rId9" Type="http://schemas.openxmlformats.org/officeDocument/2006/relationships/image" Target="../media/image77.png"/></Relationships>
</file>

<file path=ppt/slides/_rels/slide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image" Target="../media/image5.svg"/><Relationship Id="rId5" Type="http://schemas.openxmlformats.org/officeDocument/2006/relationships/image" Target="../media/image81.png"/><Relationship Id="rId4" Type="http://schemas.openxmlformats.org/officeDocument/2006/relationships/image" Target="../media/image80.png"/></Relationships>
</file>

<file path=ppt/slides/_rels/slide12.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14.xml.rels><?xml version="1.0" encoding="UTF-8" standalone="yes"?>
<Relationships xmlns="http://schemas.openxmlformats.org/package/2006/relationships"><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s>
</file>

<file path=ppt/slides/_rels/slide15.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png"/><Relationship Id="rId7" Type="http://schemas.openxmlformats.org/officeDocument/2006/relationships/image" Target="../media/image87.png"/><Relationship Id="rId2" Type="http://schemas.openxmlformats.org/officeDocument/2006/relationships/image" Target="../media/image82.png"/><Relationship Id="rId1" Type="http://schemas.openxmlformats.org/officeDocument/2006/relationships/slideLayout" Target="../slideLayouts/slideLayout2.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84.png"/><Relationship Id="rId9" Type="http://schemas.openxmlformats.org/officeDocument/2006/relationships/image" Target="../media/image89.png"/></Relationships>
</file>

<file path=ppt/slides/_rels/slide16.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2.xml"/><Relationship Id="rId5" Type="http://schemas.openxmlformats.org/officeDocument/2006/relationships/image" Target="../media/image93.png"/><Relationship Id="rId4" Type="http://schemas.openxmlformats.org/officeDocument/2006/relationships/image" Target="../media/image92.png"/></Relationships>
</file>

<file path=ppt/slides/_rels/slide18.xml.rels><?xml version="1.0" encoding="UTF-8" standalone="yes"?>
<Relationships xmlns="http://schemas.openxmlformats.org/package/2006/relationships"><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91.png"/><Relationship Id="rId7" Type="http://schemas.openxmlformats.org/officeDocument/2006/relationships/image" Target="../media/image95.png"/><Relationship Id="rId2" Type="http://schemas.openxmlformats.org/officeDocument/2006/relationships/image" Target="../media/image90.png"/><Relationship Id="rId1" Type="http://schemas.openxmlformats.org/officeDocument/2006/relationships/slideLayout" Target="../slideLayouts/slideLayout2.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s>
</file>

<file path=ppt/slides/_rels/slide20.xml.rels><?xml version="1.0" encoding="UTF-8" standalone="yes"?>
<Relationships xmlns="http://schemas.openxmlformats.org/package/2006/relationships"><Relationship Id="rId8" Type="http://schemas.openxmlformats.org/officeDocument/2006/relationships/image" Target="../media/image100.png"/><Relationship Id="rId3" Type="http://schemas.openxmlformats.org/officeDocument/2006/relationships/image" Target="../media/image96.png"/><Relationship Id="rId7" Type="http://schemas.openxmlformats.org/officeDocument/2006/relationships/image" Target="../media/image99.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8.png"/><Relationship Id="rId5" Type="http://schemas.microsoft.com/office/2007/relationships/hdphoto" Target="../media/hdphoto1.wdp"/><Relationship Id="rId4" Type="http://schemas.openxmlformats.org/officeDocument/2006/relationships/image" Target="../media/image97.png"/><Relationship Id="rId9"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5.svg"/><Relationship Id="rId7" Type="http://schemas.openxmlformats.org/officeDocument/2006/relationships/image" Target="../media/image102.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01.png"/><Relationship Id="rId10" Type="http://schemas.openxmlformats.org/officeDocument/2006/relationships/image" Target="../media/image104.png"/><Relationship Id="rId4" Type="http://schemas.openxmlformats.org/officeDocument/2006/relationships/image" Target="../media/image98.png"/><Relationship Id="rId9" Type="http://schemas.openxmlformats.org/officeDocument/2006/relationships/image" Target="../media/image99.png"/></Relationships>
</file>

<file path=ppt/slides/_rels/slide2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6.svg"/><Relationship Id="rId4" Type="http://schemas.openxmlformats.org/officeDocument/2006/relationships/image" Target="../media/image105.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a:extLst>
              <a:ext uri="{FF2B5EF4-FFF2-40B4-BE49-F238E27FC236}">
                <a16:creationId xmlns:a16="http://schemas.microsoft.com/office/drawing/2014/main" id="{E6AB03DF-DF7F-BA06-39C5-7AA2A9229FA6}"/>
              </a:ext>
            </a:extLst>
          </p:cNvPr>
          <p:cNvPicPr>
            <a:picLocks noChangeAspect="1"/>
          </p:cNvPicPr>
          <p:nvPr/>
        </p:nvPicPr>
        <p:blipFill>
          <a:blip r:embed="rId2" cstate="print">
            <a:extLst>
              <a:ext uri="{28A0092B-C50C-407E-A947-70E740481C1C}">
                <a14:useLocalDpi xmlns:a14="http://schemas.microsoft.com/office/drawing/2010/main" val="0"/>
              </a:ext>
            </a:extLst>
          </a:blip>
          <a:srcRect l="21211" t="13854" r="22475" b="42482"/>
          <a:stretch>
            <a:fillRect/>
          </a:stretch>
        </p:blipFill>
        <p:spPr>
          <a:xfrm>
            <a:off x="7174313" y="2284025"/>
            <a:ext cx="1757253" cy="1816721"/>
          </a:xfrm>
          <a:prstGeom prst="flowChartConnector">
            <a:avLst/>
          </a:prstGeom>
        </p:spPr>
      </p:pic>
      <p:pic>
        <p:nvPicPr>
          <p:cNvPr id="11" name="Graphic 10" descr="Marker with solid fill">
            <a:extLst>
              <a:ext uri="{FF2B5EF4-FFF2-40B4-BE49-F238E27FC236}">
                <a16:creationId xmlns:a16="http://schemas.microsoft.com/office/drawing/2014/main" id="{27BE5C8B-3158-D97F-AF2B-7C93934F9AC5}"/>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99038" y="4641721"/>
            <a:ext cx="365760" cy="365760"/>
          </a:xfrm>
          <a:prstGeom prst="rect">
            <a:avLst/>
          </a:prstGeom>
        </p:spPr>
      </p:pic>
      <p:pic>
        <p:nvPicPr>
          <p:cNvPr id="12" name="Graphic 11" descr="Flip calendar with solid fill">
            <a:extLst>
              <a:ext uri="{FF2B5EF4-FFF2-40B4-BE49-F238E27FC236}">
                <a16:creationId xmlns:a16="http://schemas.microsoft.com/office/drawing/2014/main" id="{53A24CDF-B46D-2597-13D7-E4AFF146184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2879" y="5095093"/>
            <a:ext cx="365760" cy="375920"/>
          </a:xfrm>
          <a:prstGeom prst="rect">
            <a:avLst/>
          </a:prstGeom>
        </p:spPr>
      </p:pic>
      <p:sp>
        <p:nvSpPr>
          <p:cNvPr id="13" name="Textfeld 12">
            <a:extLst>
              <a:ext uri="{FF2B5EF4-FFF2-40B4-BE49-F238E27FC236}">
                <a16:creationId xmlns:a16="http://schemas.microsoft.com/office/drawing/2014/main" id="{C170AF87-3CA3-1A0F-A537-DED31290391C}"/>
              </a:ext>
            </a:extLst>
          </p:cNvPr>
          <p:cNvSpPr txBox="1"/>
          <p:nvPr/>
        </p:nvSpPr>
        <p:spPr>
          <a:xfrm>
            <a:off x="5608324" y="4185416"/>
            <a:ext cx="4827196" cy="954107"/>
          </a:xfrm>
          <a:prstGeom prst="rect">
            <a:avLst/>
          </a:prstGeom>
          <a:noFill/>
        </p:spPr>
        <p:txBody>
          <a:bodyPr wrap="square" lIns="91440" tIns="45720" rIns="91440" bIns="45720" rtlCol="0" anchor="t">
            <a:spAutoFit/>
          </a:bodyPr>
          <a:lstStyle/>
          <a:p>
            <a:pPr algn="ctr"/>
            <a:r>
              <a:rPr lang="de-DE" sz="2400" b="1" dirty="0">
                <a:solidFill>
                  <a:srgbClr val="0C464F"/>
                </a:solidFill>
                <a:ea typeface="+mn-lt"/>
                <a:cs typeface="+mn-lt"/>
              </a:rPr>
              <a:t>Lorenzo Gusman</a:t>
            </a:r>
            <a:endParaRPr lang="de-DE" sz="2400" b="1" dirty="0">
              <a:ea typeface="+mn-lt"/>
              <a:cs typeface="+mn-lt"/>
            </a:endParaRPr>
          </a:p>
          <a:p>
            <a:pPr algn="ctr"/>
            <a:r>
              <a:rPr lang="en-US" sz="1600" i="1" dirty="0">
                <a:solidFill>
                  <a:srgbClr val="0C464F"/>
                </a:solidFill>
              </a:rPr>
              <a:t>COO </a:t>
            </a:r>
          </a:p>
          <a:p>
            <a:pPr algn="ctr"/>
            <a:r>
              <a:rPr lang="en-US" sz="1600" i="1" dirty="0">
                <a:solidFill>
                  <a:srgbClr val="0C464F"/>
                </a:solidFill>
              </a:rPr>
              <a:t>SAGAT Torino Airport</a:t>
            </a:r>
          </a:p>
        </p:txBody>
      </p:sp>
      <p:pic>
        <p:nvPicPr>
          <p:cNvPr id="3" name="Immagine 2">
            <a:extLst>
              <a:ext uri="{FF2B5EF4-FFF2-40B4-BE49-F238E27FC236}">
                <a16:creationId xmlns:a16="http://schemas.microsoft.com/office/drawing/2014/main" id="{7B172E78-BE0E-3D13-F469-CEF2ADF0A182}"/>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756105" y="1037057"/>
            <a:ext cx="1995196" cy="880233"/>
          </a:xfrm>
          <a:prstGeom prst="rect">
            <a:avLst/>
          </a:prstGeom>
          <a:noFill/>
          <a:ln>
            <a:noFill/>
          </a:ln>
        </p:spPr>
      </p:pic>
      <p:sp>
        <p:nvSpPr>
          <p:cNvPr id="4" name="Rettangolo 3">
            <a:extLst>
              <a:ext uri="{FF2B5EF4-FFF2-40B4-BE49-F238E27FC236}">
                <a16:creationId xmlns:a16="http://schemas.microsoft.com/office/drawing/2014/main" id="{4FFEEC3D-301F-DE6D-B2FB-705D40F3053C}"/>
              </a:ext>
            </a:extLst>
          </p:cNvPr>
          <p:cNvSpPr/>
          <p:nvPr/>
        </p:nvSpPr>
        <p:spPr>
          <a:xfrm>
            <a:off x="1097280" y="6348549"/>
            <a:ext cx="1789611" cy="36576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Titel 9">
            <a:extLst>
              <a:ext uri="{FF2B5EF4-FFF2-40B4-BE49-F238E27FC236}">
                <a16:creationId xmlns:a16="http://schemas.microsoft.com/office/drawing/2014/main" id="{A51F469E-152F-9BB1-344E-0F1244DD3E12}"/>
              </a:ext>
            </a:extLst>
          </p:cNvPr>
          <p:cNvSpPr>
            <a:spLocks noGrp="1"/>
          </p:cNvSpPr>
          <p:nvPr/>
        </p:nvSpPr>
        <p:spPr>
          <a:xfrm>
            <a:off x="413607" y="436398"/>
            <a:ext cx="6577541" cy="1484926"/>
          </a:xfrm>
        </p:spPr>
        <p:txBody>
          <a:bodyPr lIns="91440" tIns="45720" rIns="91440" bIns="45720" anchor="t">
            <a:noAutofit/>
          </a:bodyPr>
          <a:lstStyle>
            <a:lvl1pPr algn="l" defTabSz="914377" rtl="0" eaLnBrk="1" latinLnBrk="0" hangingPunct="1">
              <a:lnSpc>
                <a:spcPct val="90000"/>
              </a:lnSpc>
              <a:spcBef>
                <a:spcPct val="0"/>
              </a:spcBef>
              <a:buNone/>
              <a:defRPr sz="4900" kern="1200">
                <a:solidFill>
                  <a:schemeClr val="bg1"/>
                </a:solidFill>
                <a:latin typeface="Calibri Light" panose="020F0302020204030204" pitchFamily="34" charset="0"/>
                <a:ea typeface="+mj-ea"/>
                <a:cs typeface="Calibri Light" panose="020F0302020204030204" pitchFamily="34" charset="0"/>
              </a:defRPr>
            </a:lvl1pPr>
          </a:lstStyle>
          <a:p>
            <a:r>
              <a:rPr lang="en-US" sz="4000" b="1" dirty="0">
                <a:solidFill>
                  <a:schemeClr val="accent6"/>
                </a:solidFill>
                <a:latin typeface="Calibri"/>
                <a:ea typeface="Calibri Light"/>
                <a:cs typeface="Calibri Light"/>
              </a:rPr>
              <a:t>Regional Airports </a:t>
            </a:r>
          </a:p>
          <a:p>
            <a:r>
              <a:rPr lang="en-US" sz="4000" b="1" dirty="0">
                <a:solidFill>
                  <a:schemeClr val="accent6"/>
                </a:solidFill>
                <a:latin typeface="Calibri"/>
                <a:ea typeface="Calibri Light"/>
                <a:cs typeface="Calibri Light"/>
              </a:rPr>
              <a:t>Conference &amp; Exhibition</a:t>
            </a:r>
          </a:p>
        </p:txBody>
      </p:sp>
      <p:sp>
        <p:nvSpPr>
          <p:cNvPr id="16" name="TextBox 3">
            <a:extLst>
              <a:ext uri="{FF2B5EF4-FFF2-40B4-BE49-F238E27FC236}">
                <a16:creationId xmlns:a16="http://schemas.microsoft.com/office/drawing/2014/main" id="{A12B40E0-B82B-578D-11F4-BB63D448EB63}"/>
              </a:ext>
            </a:extLst>
          </p:cNvPr>
          <p:cNvSpPr txBox="1"/>
          <p:nvPr/>
        </p:nvSpPr>
        <p:spPr>
          <a:xfrm>
            <a:off x="399038" y="2143023"/>
            <a:ext cx="6573520" cy="1077218"/>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dirty="0">
                <a:solidFill>
                  <a:srgbClr val="FFFFFF"/>
                </a:solidFill>
                <a:latin typeface="Calibri Light"/>
                <a:ea typeface="Calibri Light"/>
                <a:cs typeface="Calibri Light"/>
              </a:rPr>
              <a:t>Farming Hydrogen with TULIPS at Torino Airport</a:t>
            </a:r>
            <a:endParaRPr lang="en-US" sz="3200" b="1" dirty="0">
              <a:latin typeface="Calibri Light"/>
              <a:ea typeface="Calibri Light"/>
              <a:cs typeface="Arial"/>
            </a:endParaRPr>
          </a:p>
        </p:txBody>
      </p:sp>
      <p:sp>
        <p:nvSpPr>
          <p:cNvPr id="17" name="Untertitel 2">
            <a:extLst>
              <a:ext uri="{FF2B5EF4-FFF2-40B4-BE49-F238E27FC236}">
                <a16:creationId xmlns:a16="http://schemas.microsoft.com/office/drawing/2014/main" id="{84D2AD44-9BDF-D734-F234-3E36C76FEABC}"/>
              </a:ext>
            </a:extLst>
          </p:cNvPr>
          <p:cNvSpPr>
            <a:spLocks noGrp="1"/>
          </p:cNvSpPr>
          <p:nvPr/>
        </p:nvSpPr>
        <p:spPr>
          <a:xfrm>
            <a:off x="768677" y="4642693"/>
            <a:ext cx="5866341" cy="1028966"/>
          </a:xfrm>
        </p:spPr>
        <p:txBody>
          <a:bodyPr lIns="91440" tIns="45720" rIns="91440" bIns="45720" anchor="t" anchorCtr="0"/>
          <a:lstStyle>
            <a:lvl1pPr marL="0" indent="0" algn="l" defTabSz="914377" rtl="0" eaLnBrk="1" latinLnBrk="0" hangingPunct="1">
              <a:lnSpc>
                <a:spcPct val="90000"/>
              </a:lnSpc>
              <a:spcBef>
                <a:spcPts val="1000"/>
              </a:spcBef>
              <a:buClr>
                <a:srgbClr val="5E9B4A"/>
              </a:buClr>
              <a:buFontTx/>
              <a:buNone/>
              <a:defRPr sz="2400" kern="1200">
                <a:solidFill>
                  <a:schemeClr val="accent6">
                    <a:lumMod val="20000"/>
                    <a:lumOff val="80000"/>
                  </a:schemeClr>
                </a:solidFill>
                <a:latin typeface="Calibri" panose="020F0502020204030204" pitchFamily="34" charset="0"/>
                <a:ea typeface="+mn-ea"/>
                <a:cs typeface="Calibri" panose="020F0502020204030204" pitchFamily="34" charset="0"/>
              </a:defRPr>
            </a:lvl1pPr>
            <a:lvl2pPr marL="457189" indent="0" algn="ctr" defTabSz="914377" rtl="0" eaLnBrk="1" latinLnBrk="0" hangingPunct="1">
              <a:lnSpc>
                <a:spcPct val="90000"/>
              </a:lnSpc>
              <a:spcBef>
                <a:spcPts val="500"/>
              </a:spcBef>
              <a:buClr>
                <a:srgbClr val="5E9B4A"/>
              </a:buClr>
              <a:buFont typeface="Arial" panose="020B0604020202020204" pitchFamily="34" charset="0"/>
              <a:buNone/>
              <a:defRPr sz="2000" kern="1200">
                <a:solidFill>
                  <a:schemeClr val="tx1"/>
                </a:solidFill>
                <a:latin typeface="Calibri" panose="020F0502020204030204" pitchFamily="34" charset="0"/>
                <a:ea typeface="+mn-ea"/>
                <a:cs typeface="Calibri" panose="020F0502020204030204" pitchFamily="34" charset="0"/>
              </a:defRPr>
            </a:lvl2pPr>
            <a:lvl3pPr marL="914377" indent="0" algn="ctr" defTabSz="914377" rtl="0" eaLnBrk="1" latinLnBrk="0" hangingPunct="1">
              <a:lnSpc>
                <a:spcPct val="90000"/>
              </a:lnSpc>
              <a:spcBef>
                <a:spcPts val="500"/>
              </a:spcBef>
              <a:buClr>
                <a:srgbClr val="5E9B4A"/>
              </a:buClr>
              <a:buFont typeface="Arial" panose="020B0604020202020204" pitchFamily="34" charset="0"/>
              <a:buNone/>
              <a:defRPr sz="1800" kern="1200">
                <a:solidFill>
                  <a:schemeClr val="tx1"/>
                </a:solidFill>
                <a:latin typeface="Calibri" panose="020F0502020204030204" pitchFamily="34" charset="0"/>
                <a:ea typeface="+mn-ea"/>
                <a:cs typeface="Calibri" panose="020F0502020204030204" pitchFamily="34" charset="0"/>
              </a:defRPr>
            </a:lvl3pPr>
            <a:lvl4pPr marL="1371566" indent="0" algn="ctr" defTabSz="914377" rtl="0" eaLnBrk="1" latinLnBrk="0" hangingPunct="1">
              <a:lnSpc>
                <a:spcPct val="90000"/>
              </a:lnSpc>
              <a:spcBef>
                <a:spcPts val="500"/>
              </a:spcBef>
              <a:buClr>
                <a:srgbClr val="5E9B4A"/>
              </a:buClr>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4pPr>
            <a:lvl5pPr marL="1828754" indent="0" algn="ctr" defTabSz="914377" rtl="0" eaLnBrk="1" latinLnBrk="0" hangingPunct="1">
              <a:lnSpc>
                <a:spcPct val="90000"/>
              </a:lnSpc>
              <a:spcBef>
                <a:spcPts val="500"/>
              </a:spcBef>
              <a:buClr>
                <a:srgbClr val="5E9B4A"/>
              </a:buClr>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5pPr>
            <a:lvl6pPr marL="2285943"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de-DE" dirty="0">
                <a:solidFill>
                  <a:schemeClr val="bg1"/>
                </a:solidFill>
                <a:latin typeface="Calibri"/>
                <a:cs typeface="Calibri"/>
              </a:rPr>
              <a:t>Turin, Italy </a:t>
            </a:r>
          </a:p>
          <a:p>
            <a:r>
              <a:rPr lang="de-DE" dirty="0">
                <a:solidFill>
                  <a:schemeClr val="bg1"/>
                </a:solidFill>
                <a:latin typeface="Calibri"/>
                <a:cs typeface="Calibri"/>
              </a:rPr>
              <a:t>April 28</a:t>
            </a:r>
            <a:r>
              <a:rPr lang="de-DE" baseline="30000" dirty="0">
                <a:solidFill>
                  <a:schemeClr val="bg1"/>
                </a:solidFill>
                <a:latin typeface="Calibri"/>
                <a:cs typeface="Calibri"/>
              </a:rPr>
              <a:t>th</a:t>
            </a:r>
            <a:r>
              <a:rPr lang="de-DE" dirty="0">
                <a:solidFill>
                  <a:schemeClr val="bg1"/>
                </a:solidFill>
                <a:latin typeface="Calibri"/>
                <a:cs typeface="Calibri"/>
              </a:rPr>
              <a:t> 2025</a:t>
            </a:r>
          </a:p>
        </p:txBody>
      </p:sp>
      <p:sp>
        <p:nvSpPr>
          <p:cNvPr id="2" name="Textfeld 12">
            <a:extLst>
              <a:ext uri="{FF2B5EF4-FFF2-40B4-BE49-F238E27FC236}">
                <a16:creationId xmlns:a16="http://schemas.microsoft.com/office/drawing/2014/main" id="{257B8D1F-0D68-A703-7FB4-704AA827FA99}"/>
              </a:ext>
            </a:extLst>
          </p:cNvPr>
          <p:cNvSpPr txBox="1"/>
          <p:nvPr/>
        </p:nvSpPr>
        <p:spPr>
          <a:xfrm>
            <a:off x="9221747" y="4205262"/>
            <a:ext cx="3153377" cy="1200329"/>
          </a:xfrm>
          <a:prstGeom prst="rect">
            <a:avLst/>
          </a:prstGeom>
          <a:noFill/>
        </p:spPr>
        <p:txBody>
          <a:bodyPr wrap="square" lIns="91440" tIns="45720" rIns="91440" bIns="45720" rtlCol="0" anchor="t">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de-DE" sz="2400" b="1" dirty="0">
                <a:solidFill>
                  <a:srgbClr val="0C464F"/>
                </a:solidFill>
                <a:ea typeface="+mn-lt"/>
                <a:cs typeface="+mn-lt"/>
              </a:rPr>
              <a:t>Gabriele </a:t>
            </a:r>
            <a:r>
              <a:rPr lang="de-DE" sz="2400" b="1" dirty="0" err="1">
                <a:solidFill>
                  <a:srgbClr val="0C464F"/>
                </a:solidFill>
                <a:ea typeface="+mn-lt"/>
                <a:cs typeface="+mn-lt"/>
              </a:rPr>
              <a:t>Restaldo</a:t>
            </a:r>
            <a:endParaRPr lang="en-US" sz="1400" dirty="0"/>
          </a:p>
          <a:p>
            <a:pPr algn="ctr"/>
            <a:r>
              <a:rPr lang="en-US" sz="1600" i="1" dirty="0">
                <a:solidFill>
                  <a:srgbClr val="0C464F"/>
                </a:solidFill>
              </a:rPr>
              <a:t>Carbon Management and Energy Innovation </a:t>
            </a:r>
          </a:p>
          <a:p>
            <a:pPr algn="ctr"/>
            <a:r>
              <a:rPr lang="en-US" sz="1600" i="1" dirty="0">
                <a:solidFill>
                  <a:srgbClr val="0C464F"/>
                </a:solidFill>
              </a:rPr>
              <a:t>SAGAT Torino Airport</a:t>
            </a:r>
            <a:endParaRPr lang="en-US" sz="1600" i="1" dirty="0">
              <a:solidFill>
                <a:srgbClr val="0C464F"/>
              </a:solidFill>
              <a:cs typeface="Arial"/>
            </a:endParaRPr>
          </a:p>
        </p:txBody>
      </p:sp>
      <p:pic>
        <p:nvPicPr>
          <p:cNvPr id="5" name="Grafik 9" descr="Ein Bild, das Menschliches Gesicht, Person, Kinn, Lächeln enthält.&#10;&#10;Automatisch generierte Beschreibung">
            <a:extLst>
              <a:ext uri="{FF2B5EF4-FFF2-40B4-BE49-F238E27FC236}">
                <a16:creationId xmlns:a16="http://schemas.microsoft.com/office/drawing/2014/main" id="{FF511F0F-EFF1-1896-6E9B-1C84C07160B3}"/>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257" t="6364" r="-70" b="12394"/>
          <a:stretch/>
        </p:blipFill>
        <p:spPr>
          <a:xfrm>
            <a:off x="9938365" y="2284025"/>
            <a:ext cx="1757253" cy="1778727"/>
          </a:xfrm>
          <a:prstGeom prst="flowChartConnector">
            <a:avLst/>
          </a:prstGeom>
        </p:spPr>
      </p:pic>
    </p:spTree>
    <p:extLst>
      <p:ext uri="{BB962C8B-B14F-4D97-AF65-F5344CB8AC3E}">
        <p14:creationId xmlns:p14="http://schemas.microsoft.com/office/powerpoint/2010/main" val="35611941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ttangolo 38">
            <a:extLst>
              <a:ext uri="{FF2B5EF4-FFF2-40B4-BE49-F238E27FC236}">
                <a16:creationId xmlns:a16="http://schemas.microsoft.com/office/drawing/2014/main" id="{3DF70CCA-B322-0D16-553D-D13BDC75E37D}"/>
              </a:ext>
            </a:extLst>
          </p:cNvPr>
          <p:cNvSpPr/>
          <p:nvPr/>
        </p:nvSpPr>
        <p:spPr>
          <a:xfrm>
            <a:off x="5130801" y="1923661"/>
            <a:ext cx="6803390" cy="3982389"/>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it-IT"/>
          </a:p>
        </p:txBody>
      </p:sp>
      <p:sp>
        <p:nvSpPr>
          <p:cNvPr id="2" name="Slide Number Placeholder 1">
            <a:extLst>
              <a:ext uri="{FF2B5EF4-FFF2-40B4-BE49-F238E27FC236}">
                <a16:creationId xmlns:a16="http://schemas.microsoft.com/office/drawing/2014/main" id="{D0DEB1FA-6D48-CD5F-C0D1-BC50F81E85D4}"/>
              </a:ext>
            </a:extLst>
          </p:cNvPr>
          <p:cNvSpPr>
            <a:spLocks noGrp="1"/>
          </p:cNvSpPr>
          <p:nvPr>
            <p:ph type="sldNum" sz="quarter" idx="10"/>
          </p:nvPr>
        </p:nvSpPr>
        <p:spPr/>
        <p:txBody>
          <a:bodyPr/>
          <a:lstStyle/>
          <a:p>
            <a:fld id="{9E8B105F-5D53-4174-8FAF-3C1164772DF9}" type="slidenum">
              <a:rPr lang="de-DE" smtClean="0"/>
              <a:pPr/>
              <a:t>2</a:t>
            </a:fld>
            <a:endParaRPr lang="de-DE"/>
          </a:p>
        </p:txBody>
      </p:sp>
      <p:sp>
        <p:nvSpPr>
          <p:cNvPr id="43" name="Title 42">
            <a:extLst>
              <a:ext uri="{FF2B5EF4-FFF2-40B4-BE49-F238E27FC236}">
                <a16:creationId xmlns:a16="http://schemas.microsoft.com/office/drawing/2014/main" id="{7C413787-9492-3E66-45F1-CD7258B5F3F0}"/>
              </a:ext>
            </a:extLst>
          </p:cNvPr>
          <p:cNvSpPr>
            <a:spLocks noGrp="1"/>
          </p:cNvSpPr>
          <p:nvPr>
            <p:ph type="title"/>
          </p:nvPr>
        </p:nvSpPr>
        <p:spPr>
          <a:prstGeom prst="rect">
            <a:avLst/>
          </a:prstGeom>
        </p:spPr>
        <p:txBody>
          <a:bodyPr/>
          <a:lstStyle/>
          <a:p>
            <a:r>
              <a:rPr lang="en-US" dirty="0"/>
              <a:t>An Ideal Context for Sharing Ideas</a:t>
            </a:r>
            <a:endParaRPr lang="en-GB" dirty="0"/>
          </a:p>
        </p:txBody>
      </p:sp>
      <p:sp>
        <p:nvSpPr>
          <p:cNvPr id="134" name="Content Placeholder 133">
            <a:extLst>
              <a:ext uri="{FF2B5EF4-FFF2-40B4-BE49-F238E27FC236}">
                <a16:creationId xmlns:a16="http://schemas.microsoft.com/office/drawing/2014/main" id="{2E684319-1E24-32B7-6566-A0AA9B6867BC}"/>
              </a:ext>
            </a:extLst>
          </p:cNvPr>
          <p:cNvSpPr>
            <a:spLocks noGrp="1"/>
          </p:cNvSpPr>
          <p:nvPr>
            <p:ph idx="45"/>
          </p:nvPr>
        </p:nvSpPr>
        <p:spPr>
          <a:xfrm>
            <a:off x="5130801" y="1499411"/>
            <a:ext cx="6803390" cy="362180"/>
          </a:xfrm>
          <a:solidFill>
            <a:schemeClr val="accent3"/>
          </a:solidFill>
        </p:spPr>
        <p:txBody>
          <a:bodyPr>
            <a:normAutofit/>
          </a:bodyPr>
          <a:lstStyle/>
          <a:p>
            <a:pPr algn="ctr">
              <a:buSzPct val="75000"/>
              <a:buFont typeface="Arial" panose="020B0604020202020204" pitchFamily="34" charset="0"/>
            </a:pPr>
            <a:r>
              <a:rPr lang="en-GB" sz="1600">
                <a:solidFill>
                  <a:schemeClr val="bg1"/>
                </a:solidFill>
              </a:rPr>
              <a:t>Sustainable Technologies of Aviation</a:t>
            </a:r>
          </a:p>
        </p:txBody>
      </p:sp>
      <p:sp>
        <p:nvSpPr>
          <p:cNvPr id="67" name="Rectangle 66">
            <a:extLst>
              <a:ext uri="{FF2B5EF4-FFF2-40B4-BE49-F238E27FC236}">
                <a16:creationId xmlns:a16="http://schemas.microsoft.com/office/drawing/2014/main" id="{EE1B575A-3A8E-CD65-E678-6809E6EF4EE8}"/>
              </a:ext>
            </a:extLst>
          </p:cNvPr>
          <p:cNvSpPr/>
          <p:nvPr/>
        </p:nvSpPr>
        <p:spPr>
          <a:xfrm>
            <a:off x="12035790" y="0"/>
            <a:ext cx="15621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Picture 80">
            <a:extLst>
              <a:ext uri="{FF2B5EF4-FFF2-40B4-BE49-F238E27FC236}">
                <a16:creationId xmlns:a16="http://schemas.microsoft.com/office/drawing/2014/main" id="{7DA98472-18EF-5117-B605-B3A0E43596E0}"/>
              </a:ext>
            </a:extLst>
          </p:cNvPr>
          <p:cNvPicPr>
            <a:picLocks noChangeAspect="1"/>
          </p:cNvPicPr>
          <p:nvPr/>
        </p:nvPicPr>
        <p:blipFill>
          <a:blip r:embed="rId2">
            <a:clrChange>
              <a:clrFrom>
                <a:srgbClr val="000000">
                  <a:alpha val="0"/>
                </a:srgbClr>
              </a:clrFrom>
              <a:clrTo>
                <a:srgbClr val="000000">
                  <a:alpha val="0"/>
                </a:srgbClr>
              </a:clrTo>
            </a:clrChange>
            <a:extLst>
              <a:ext uri="{28A0092B-C50C-407E-A947-70E740481C1C}">
                <a14:useLocalDpi xmlns:a14="http://schemas.microsoft.com/office/drawing/2010/main"/>
              </a:ext>
            </a:extLst>
          </a:blip>
          <a:srcRect t="7241"/>
          <a:stretch>
            <a:fillRect/>
          </a:stretch>
        </p:blipFill>
        <p:spPr>
          <a:xfrm>
            <a:off x="679213" y="3324329"/>
            <a:ext cx="3838671" cy="2004744"/>
          </a:xfrm>
          <a:prstGeom prst="rect">
            <a:avLst/>
          </a:prstGeom>
        </p:spPr>
      </p:pic>
      <p:pic>
        <p:nvPicPr>
          <p:cNvPr id="6" name="Picture 2" descr="https://tulips-greenairports.eu/wp-content/uploads/2021/12/TULIPS_official-logo_rgb@2x.png">
            <a:extLst>
              <a:ext uri="{FF2B5EF4-FFF2-40B4-BE49-F238E27FC236}">
                <a16:creationId xmlns:a16="http://schemas.microsoft.com/office/drawing/2014/main" id="{77619436-50F2-8832-3EAC-F1D04C4A6C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60546" y="2600104"/>
            <a:ext cx="2809824" cy="485649"/>
          </a:xfrm>
          <a:prstGeom prst="rect">
            <a:avLst/>
          </a:prstGeom>
          <a:noFill/>
          <a:extLst>
            <a:ext uri="{909E8E84-426E-40DD-AFC4-6F175D3DCCD1}">
              <a14:hiddenFill xmlns:a14="http://schemas.microsoft.com/office/drawing/2010/main">
                <a:solidFill>
                  <a:srgbClr val="FFFFFF"/>
                </a:solidFill>
              </a14:hiddenFill>
            </a:ext>
          </a:extLst>
        </p:spPr>
      </p:pic>
      <p:sp>
        <p:nvSpPr>
          <p:cNvPr id="7" name="Content Placeholder 13">
            <a:extLst>
              <a:ext uri="{FF2B5EF4-FFF2-40B4-BE49-F238E27FC236}">
                <a16:creationId xmlns:a16="http://schemas.microsoft.com/office/drawing/2014/main" id="{1AD8AF98-DF1E-5964-956E-95FFD22CA93E}"/>
              </a:ext>
            </a:extLst>
          </p:cNvPr>
          <p:cNvSpPr txBox="1">
            <a:spLocks/>
          </p:cNvSpPr>
          <p:nvPr/>
        </p:nvSpPr>
        <p:spPr>
          <a:xfrm>
            <a:off x="5259574" y="1947966"/>
            <a:ext cx="6545843" cy="3803704"/>
          </a:xfrm>
          <a:prstGeom prst="rect">
            <a:avLst/>
          </a:prstGeom>
        </p:spPr>
        <p:txBody>
          <a:bodyPr/>
          <a:lstStyle>
            <a:lvl1pPr marL="342900" indent="-342900" algn="l" defTabSz="914377" rtl="0" eaLnBrk="1" latinLnBrk="0" hangingPunct="1">
              <a:lnSpc>
                <a:spcPct val="90000"/>
              </a:lnSpc>
              <a:spcBef>
                <a:spcPts val="1000"/>
              </a:spcBef>
              <a:buClr>
                <a:srgbClr val="5E9B4A"/>
              </a:buClr>
              <a:buFontTx/>
              <a:buBlip>
                <a:blip>
                  <a:extLst>
                    <a:ext uri="{96DAC541-7B7A-43D3-8B79-37D633B846F1}">
                      <asvg:svgBlip xmlns:asvg="http://schemas.microsoft.com/office/drawing/2016/SVG/main" r:embed="rId4"/>
                    </a:ext>
                  </a:extLst>
                </a:blip>
              </a:buBlip>
              <a:defRPr sz="2400" kern="1200">
                <a:solidFill>
                  <a:schemeClr val="tx1"/>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buClr>
                <a:schemeClr val="accent1"/>
              </a:buClr>
            </a:pPr>
            <a:r>
              <a:rPr lang="en-GB" sz="1800" dirty="0">
                <a:ea typeface="Calibri" panose="020F0502020204030204" pitchFamily="34" charset="0"/>
              </a:rPr>
              <a:t>In 2021 Torino Airport joined the </a:t>
            </a:r>
            <a:r>
              <a:rPr lang="en-GB" sz="1800" b="1" dirty="0">
                <a:solidFill>
                  <a:srgbClr val="0070C0"/>
                </a:solidFill>
                <a:ea typeface="Calibri" panose="020F0502020204030204" pitchFamily="34" charset="0"/>
              </a:rPr>
              <a:t>TULIPS consortium </a:t>
            </a:r>
            <a:r>
              <a:rPr lang="en-GB" sz="1800" dirty="0">
                <a:ea typeface="Calibri" panose="020F0502020204030204" pitchFamily="34" charset="0"/>
              </a:rPr>
              <a:t>together with the Airports of Schiphol (the lighthouse), Larnaca and Oslo</a:t>
            </a:r>
            <a:r>
              <a:rPr lang="de-DE" sz="1800" dirty="0">
                <a:ea typeface="Calibri" panose="020F0502020204030204" pitchFamily="34" charset="0"/>
              </a:rPr>
              <a:t>.</a:t>
            </a:r>
          </a:p>
          <a:p>
            <a:pPr algn="just">
              <a:buClr>
                <a:schemeClr val="accent1"/>
              </a:buClr>
            </a:pPr>
            <a:r>
              <a:rPr lang="en-US" sz="1800" dirty="0">
                <a:ea typeface="Calibri" panose="020F0502020204030204" pitchFamily="34" charset="0"/>
              </a:rPr>
              <a:t>Together with 30 partners from every aviation sector, we took up the challenge to speed up the roll-out of </a:t>
            </a:r>
            <a:r>
              <a:rPr lang="en-US" sz="1800" b="1" dirty="0">
                <a:solidFill>
                  <a:srgbClr val="0070C0"/>
                </a:solidFill>
                <a:ea typeface="Calibri" panose="020F0502020204030204" pitchFamily="34" charset="0"/>
              </a:rPr>
              <a:t>sustainable technologies in aviation</a:t>
            </a:r>
            <a:r>
              <a:rPr lang="en-US" sz="1800" dirty="0">
                <a:solidFill>
                  <a:srgbClr val="00464F"/>
                </a:solidFill>
                <a:ea typeface="Calibri" panose="020F0502020204030204" pitchFamily="34" charset="0"/>
              </a:rPr>
              <a:t> </a:t>
            </a:r>
            <a:r>
              <a:rPr lang="en-US" sz="1800" dirty="0">
                <a:ea typeface="Calibri" panose="020F0502020204030204" pitchFamily="34" charset="0"/>
              </a:rPr>
              <a:t>and significantly contribute towards the zero emissions and zero waste airports by 2030 and climate-neutral aviation by 2050</a:t>
            </a:r>
          </a:p>
          <a:p>
            <a:pPr algn="just">
              <a:buClr>
                <a:schemeClr val="accent1"/>
              </a:buClr>
            </a:pPr>
            <a:r>
              <a:rPr lang="en-US" sz="1800" dirty="0">
                <a:ea typeface="Calibri" panose="020F0502020204030204" pitchFamily="34" charset="0"/>
              </a:rPr>
              <a:t>Four </a:t>
            </a:r>
            <a:r>
              <a:rPr lang="en-US" sz="1800" b="1" dirty="0">
                <a:solidFill>
                  <a:srgbClr val="0070C0"/>
                </a:solidFill>
                <a:ea typeface="Calibri" panose="020F0502020204030204" pitchFamily="34" charset="0"/>
              </a:rPr>
              <a:t>very different airports</a:t>
            </a:r>
            <a:r>
              <a:rPr lang="en-US" sz="1800" dirty="0">
                <a:ea typeface="Calibri" panose="020F0502020204030204" pitchFamily="34" charset="0"/>
              </a:rPr>
              <a:t>, located different locations in Europe from the big hub to the regional airport, partner together to bring different experiences in a wide span of activities.</a:t>
            </a:r>
          </a:p>
          <a:p>
            <a:pPr algn="just">
              <a:buClr>
                <a:schemeClr val="accent1"/>
              </a:buClr>
            </a:pPr>
            <a:r>
              <a:rPr lang="en-US" sz="1800" dirty="0">
                <a:ea typeface="Calibri" panose="020F0502020204030204" pitchFamily="34" charset="0"/>
              </a:rPr>
              <a:t>TULIPS is a virtuous example of </a:t>
            </a:r>
            <a:r>
              <a:rPr lang="en-US" sz="1800" b="1" dirty="0">
                <a:solidFill>
                  <a:srgbClr val="0070C0"/>
                </a:solidFill>
                <a:ea typeface="Calibri" panose="020F0502020204030204" pitchFamily="34" charset="0"/>
              </a:rPr>
              <a:t>integration</a:t>
            </a:r>
            <a:r>
              <a:rPr lang="en-US" sz="1800" dirty="0">
                <a:ea typeface="Calibri" panose="020F0502020204030204" pitchFamily="34" charset="0"/>
              </a:rPr>
              <a:t> and </a:t>
            </a:r>
            <a:r>
              <a:rPr lang="en-US" sz="1800" b="1" dirty="0">
                <a:solidFill>
                  <a:srgbClr val="0070C0"/>
                </a:solidFill>
                <a:ea typeface="Calibri" panose="020F0502020204030204" pitchFamily="34" charset="0"/>
              </a:rPr>
              <a:t>exchange of ideas</a:t>
            </a:r>
            <a:r>
              <a:rPr lang="en-US" sz="1800" b="1" dirty="0">
                <a:solidFill>
                  <a:srgbClr val="00464F"/>
                </a:solidFill>
                <a:ea typeface="Calibri" panose="020F0502020204030204" pitchFamily="34" charset="0"/>
              </a:rPr>
              <a:t> </a:t>
            </a:r>
            <a:r>
              <a:rPr lang="en-US" sz="1800" dirty="0">
                <a:ea typeface="Calibri" panose="020F0502020204030204" pitchFamily="34" charset="0"/>
              </a:rPr>
              <a:t>between multiple contexts and stakeholders in the aviation industry</a:t>
            </a:r>
          </a:p>
        </p:txBody>
      </p:sp>
      <p:sp>
        <p:nvSpPr>
          <p:cNvPr id="8" name="Callout: doppia linea piegata 7">
            <a:extLst>
              <a:ext uri="{FF2B5EF4-FFF2-40B4-BE49-F238E27FC236}">
                <a16:creationId xmlns:a16="http://schemas.microsoft.com/office/drawing/2014/main" id="{348E60E9-3153-32F5-E3A4-9D523587EC0A}"/>
              </a:ext>
            </a:extLst>
          </p:cNvPr>
          <p:cNvSpPr/>
          <p:nvPr/>
        </p:nvSpPr>
        <p:spPr>
          <a:xfrm>
            <a:off x="386583" y="1474386"/>
            <a:ext cx="1956452" cy="652138"/>
          </a:xfrm>
          <a:prstGeom prst="borderCallout3">
            <a:avLst>
              <a:gd name="adj1" fmla="val 18750"/>
              <a:gd name="adj2" fmla="val -8333"/>
              <a:gd name="adj3" fmla="val 18750"/>
              <a:gd name="adj4" fmla="val -16667"/>
              <a:gd name="adj5" fmla="val 100000"/>
              <a:gd name="adj6" fmla="val -16667"/>
              <a:gd name="adj7" fmla="val 444258"/>
              <a:gd name="adj8" fmla="val 9496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a:t>SCHIPHOL</a:t>
            </a:r>
          </a:p>
          <a:p>
            <a:pPr algn="ctr"/>
            <a:r>
              <a:rPr lang="it-IT"/>
              <a:t>62M pax</a:t>
            </a:r>
          </a:p>
        </p:txBody>
      </p:sp>
      <p:sp>
        <p:nvSpPr>
          <p:cNvPr id="9" name="Callout: doppia linea piegata 8">
            <a:extLst>
              <a:ext uri="{FF2B5EF4-FFF2-40B4-BE49-F238E27FC236}">
                <a16:creationId xmlns:a16="http://schemas.microsoft.com/office/drawing/2014/main" id="{C8E28C38-B7C5-735D-A4C1-D8714C2C0B21}"/>
              </a:ext>
            </a:extLst>
          </p:cNvPr>
          <p:cNvSpPr/>
          <p:nvPr/>
        </p:nvSpPr>
        <p:spPr>
          <a:xfrm>
            <a:off x="2955952" y="1474386"/>
            <a:ext cx="1956452" cy="652138"/>
          </a:xfrm>
          <a:prstGeom prst="borderCallout3">
            <a:avLst>
              <a:gd name="adj1" fmla="val 18750"/>
              <a:gd name="adj2" fmla="val -8333"/>
              <a:gd name="adj3" fmla="val 18750"/>
              <a:gd name="adj4" fmla="val -16667"/>
              <a:gd name="adj5" fmla="val 100000"/>
              <a:gd name="adj6" fmla="val -16667"/>
              <a:gd name="adj7" fmla="val 374150"/>
              <a:gd name="adj8" fmla="val -2727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a:t>OSLO</a:t>
            </a:r>
          </a:p>
          <a:p>
            <a:pPr algn="ctr"/>
            <a:r>
              <a:rPr lang="it-IT"/>
              <a:t>25M pax</a:t>
            </a:r>
          </a:p>
        </p:txBody>
      </p:sp>
      <p:sp>
        <p:nvSpPr>
          <p:cNvPr id="10" name="Callout: doppia linea piegata 9">
            <a:extLst>
              <a:ext uri="{FF2B5EF4-FFF2-40B4-BE49-F238E27FC236}">
                <a16:creationId xmlns:a16="http://schemas.microsoft.com/office/drawing/2014/main" id="{CB110370-B4AD-E44F-1633-C9FB954FA7AF}"/>
              </a:ext>
            </a:extLst>
          </p:cNvPr>
          <p:cNvSpPr/>
          <p:nvPr/>
        </p:nvSpPr>
        <p:spPr>
          <a:xfrm>
            <a:off x="50214" y="5425601"/>
            <a:ext cx="1956452" cy="652138"/>
          </a:xfrm>
          <a:prstGeom prst="borderCallout3">
            <a:avLst>
              <a:gd name="adj1" fmla="val 75376"/>
              <a:gd name="adj2" fmla="val 104017"/>
              <a:gd name="adj3" fmla="val 75376"/>
              <a:gd name="adj4" fmla="val 117254"/>
              <a:gd name="adj5" fmla="val 19106"/>
              <a:gd name="adj6" fmla="val 117254"/>
              <a:gd name="adj7" fmla="val -108516"/>
              <a:gd name="adj8" fmla="val 115633"/>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dirty="0"/>
              <a:t>TORINO</a:t>
            </a:r>
          </a:p>
          <a:p>
            <a:pPr algn="ctr"/>
            <a:r>
              <a:rPr lang="it-IT" dirty="0"/>
              <a:t>5M pax</a:t>
            </a:r>
          </a:p>
        </p:txBody>
      </p:sp>
      <p:sp>
        <p:nvSpPr>
          <p:cNvPr id="11" name="Callout: doppia linea piegata 10">
            <a:extLst>
              <a:ext uri="{FF2B5EF4-FFF2-40B4-BE49-F238E27FC236}">
                <a16:creationId xmlns:a16="http://schemas.microsoft.com/office/drawing/2014/main" id="{635965AC-FC57-BCE2-5D97-DAF7FFF21B59}"/>
              </a:ext>
            </a:extLst>
          </p:cNvPr>
          <p:cNvSpPr/>
          <p:nvPr/>
        </p:nvSpPr>
        <p:spPr>
          <a:xfrm>
            <a:off x="3072750" y="5425601"/>
            <a:ext cx="1956452" cy="652138"/>
          </a:xfrm>
          <a:prstGeom prst="borderCallout3">
            <a:avLst>
              <a:gd name="adj1" fmla="val 72679"/>
              <a:gd name="adj2" fmla="val -4738"/>
              <a:gd name="adj3" fmla="val 72679"/>
              <a:gd name="adj4" fmla="val -18465"/>
              <a:gd name="adj5" fmla="val 5624"/>
              <a:gd name="adj6" fmla="val -18465"/>
              <a:gd name="adj7" fmla="val -49194"/>
              <a:gd name="adj8" fmla="val 50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it-IT" b="1"/>
              <a:t>LARNACA</a:t>
            </a:r>
          </a:p>
          <a:p>
            <a:pPr algn="ctr"/>
            <a:r>
              <a:rPr lang="it-IT"/>
              <a:t>12M pax</a:t>
            </a:r>
          </a:p>
        </p:txBody>
      </p:sp>
      <p:sp>
        <p:nvSpPr>
          <p:cNvPr id="12" name="Segnaposto contenuto 4"/>
          <p:cNvSpPr txBox="1">
            <a:spLocks/>
          </p:cNvSpPr>
          <p:nvPr/>
        </p:nvSpPr>
        <p:spPr>
          <a:xfrm>
            <a:off x="371064" y="987551"/>
            <a:ext cx="10955914" cy="365125"/>
          </a:xfrm>
          <a:prstGeom prst="rect">
            <a:avLst/>
          </a:prstGeom>
        </p:spPr>
        <p:txBody>
          <a:bodyPr>
            <a:noAutofit/>
          </a:bodyPr>
          <a:lstStyle>
            <a:defPPr>
              <a:defRPr lang="de-DE"/>
            </a:defPPr>
            <a:lvl1pPr indent="0" defTabSz="914377">
              <a:lnSpc>
                <a:spcPct val="90000"/>
              </a:lnSpc>
              <a:spcBef>
                <a:spcPts val="1000"/>
              </a:spcBef>
              <a:buClr>
                <a:srgbClr val="5E9B4A"/>
              </a:buClr>
              <a:buSzPct val="100000"/>
              <a:buFontTx/>
              <a:buNone/>
              <a:defRPr b="1">
                <a:solidFill>
                  <a:schemeClr val="tx2"/>
                </a:solidFill>
                <a:latin typeface="Calibri" panose="020F0502020204030204" pitchFamily="34" charset="0"/>
                <a:cs typeface="Calibri" panose="020F0502020204030204" pitchFamily="34" charset="0"/>
              </a:defRPr>
            </a:lvl1pPr>
            <a:lvl2pPr marL="538163" indent="-177800" defTabSz="914377">
              <a:lnSpc>
                <a:spcPct val="90000"/>
              </a:lnSpc>
              <a:spcBef>
                <a:spcPts val="500"/>
              </a:spcBef>
              <a:buClr>
                <a:srgbClr val="5E9B4A"/>
              </a:buClr>
              <a:buFont typeface="Arial" panose="020B0604020202020204" pitchFamily="34" charset="0"/>
              <a:buChar char="•"/>
              <a:defRPr sz="2000">
                <a:latin typeface="Calibri" panose="020F0502020204030204" pitchFamily="34" charset="0"/>
                <a:cs typeface="Calibri" panose="020F0502020204030204" pitchFamily="34" charset="0"/>
              </a:defRPr>
            </a:lvl2pPr>
            <a:lvl3pPr marL="898525" indent="-182563" defTabSz="914377">
              <a:lnSpc>
                <a:spcPct val="90000"/>
              </a:lnSpc>
              <a:spcBef>
                <a:spcPts val="500"/>
              </a:spcBef>
              <a:buClr>
                <a:srgbClr val="5E9B4A"/>
              </a:buClr>
              <a:buFont typeface="Arial" panose="020B0604020202020204" pitchFamily="34" charset="0"/>
              <a:buChar char="•"/>
              <a:defRPr>
                <a:latin typeface="Calibri" panose="020F0502020204030204" pitchFamily="34" charset="0"/>
                <a:cs typeface="Calibri" panose="020F0502020204030204" pitchFamily="34" charset="0"/>
              </a:defRPr>
            </a:lvl3pPr>
            <a:lvl4pPr marL="125412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4pPr>
            <a:lvl5pPr marL="161607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r>
              <a:rPr lang="en-GB" dirty="0">
                <a:solidFill>
                  <a:srgbClr val="0070C0"/>
                </a:solidFill>
              </a:rPr>
              <a:t>Joining the Efforts of the Different Players of the Industry is the Winning Choice</a:t>
            </a:r>
          </a:p>
        </p:txBody>
      </p:sp>
      <p:sp>
        <p:nvSpPr>
          <p:cNvPr id="3" name="Date Placeholder 2">
            <a:extLst>
              <a:ext uri="{FF2B5EF4-FFF2-40B4-BE49-F238E27FC236}">
                <a16:creationId xmlns:a16="http://schemas.microsoft.com/office/drawing/2014/main" id="{2E38EAE2-8E23-2B0F-D1D6-BD4F704B5C12}"/>
              </a:ext>
            </a:extLst>
          </p:cNvPr>
          <p:cNvSpPr>
            <a:spLocks noGrp="1"/>
          </p:cNvSpPr>
          <p:nvPr>
            <p:ph type="dt" sz="half" idx="11"/>
          </p:nvPr>
        </p:nvSpPr>
        <p:spPr>
          <a:xfrm>
            <a:off x="1326880" y="6360831"/>
            <a:ext cx="1162516" cy="365125"/>
          </a:xfrm>
        </p:spPr>
        <p:txBody>
          <a:bodyPr/>
          <a:lstStyle/>
          <a:p>
            <a:pPr algn="ctr"/>
            <a:r>
              <a:rPr lang="de-DE" dirty="0"/>
              <a:t>28.04.2026</a:t>
            </a:r>
          </a:p>
        </p:txBody>
      </p:sp>
    </p:spTree>
    <p:extLst>
      <p:ext uri="{BB962C8B-B14F-4D97-AF65-F5344CB8AC3E}">
        <p14:creationId xmlns:p14="http://schemas.microsoft.com/office/powerpoint/2010/main" val="683267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428" r="3682"/>
          <a:stretch>
            <a:fillRect/>
          </a:stretch>
        </p:blipFill>
        <p:spPr>
          <a:xfrm>
            <a:off x="0" y="0"/>
            <a:ext cx="12192000" cy="6858000"/>
          </a:xfrm>
          <a:prstGeom prst="rect">
            <a:avLst/>
          </a:prstGeom>
          <a:solidFill>
            <a:schemeClr val="accent6"/>
          </a:solidFill>
        </p:spPr>
      </p:pic>
      <p:pic>
        <p:nvPicPr>
          <p:cNvPr id="31" name="Picture 31"/>
          <p:cNvPicPr>
            <a:picLocks noChangeAspect="1"/>
          </p:cNvPicPr>
          <p:nvPr/>
        </p:nvPicPr>
        <p:blipFill>
          <a:blip cstate="print">
            <a:alphaModFix amt="89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3193347" y="1140279"/>
            <a:ext cx="1842303" cy="1041739"/>
          </a:xfrm>
          <a:prstGeom prst="rect">
            <a:avLst/>
          </a:prstGeom>
        </p:spPr>
      </p:pic>
      <p:pic>
        <p:nvPicPr>
          <p:cNvPr id="32" name="Picture 32"/>
          <p:cNvPicPr>
            <a:picLocks noChangeAspect="1"/>
          </p:cNvPicPr>
          <p:nvPr/>
        </p:nvPicPr>
        <p:blipFill>
          <a:blip cstate="print">
            <a:alphaModFix amt="89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839200" y="2900096"/>
            <a:ext cx="1530335" cy="865335"/>
          </a:xfrm>
          <a:prstGeom prst="rect">
            <a:avLst/>
          </a:prstGeom>
        </p:spPr>
      </p:pic>
      <p:pic>
        <p:nvPicPr>
          <p:cNvPr id="33" name="Picture 33"/>
          <p:cNvPicPr>
            <a:picLocks noChangeAspect="1"/>
          </p:cNvPicPr>
          <p:nvPr/>
        </p:nvPicPr>
        <p:blipFill>
          <a:blip>
            <a:alphaModFix amt="89000"/>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7540396" y="-452673"/>
            <a:ext cx="5196602" cy="3213216"/>
          </a:xfrm>
          <a:prstGeom prst="rect">
            <a:avLst/>
          </a:prstGeom>
        </p:spPr>
      </p:pic>
      <p:pic>
        <p:nvPicPr>
          <p:cNvPr id="34" name="Picture 34"/>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964105">
            <a:off x="6234981" y="2216318"/>
            <a:ext cx="1807110" cy="1017581"/>
          </a:xfrm>
          <a:prstGeom prst="rect">
            <a:avLst/>
          </a:prstGeom>
        </p:spPr>
      </p:pic>
      <p:grpSp>
        <p:nvGrpSpPr>
          <p:cNvPr id="35" name="Group 35"/>
          <p:cNvGrpSpPr/>
          <p:nvPr/>
        </p:nvGrpSpPr>
        <p:grpSpPr>
          <a:xfrm>
            <a:off x="603592" y="3168933"/>
            <a:ext cx="771581" cy="771581"/>
            <a:chOff x="0" y="0"/>
            <a:chExt cx="1543162" cy="1543162"/>
          </a:xfrm>
          <a:effectLst>
            <a:outerShdw blurRad="50800" dist="38100" dir="2700000" algn="tl" rotWithShape="0">
              <a:prstClr val="black">
                <a:alpha val="40000"/>
              </a:prstClr>
            </a:outerShdw>
          </a:effectLst>
        </p:grpSpPr>
        <p:grpSp>
          <p:nvGrpSpPr>
            <p:cNvPr id="36" name="Group 36"/>
            <p:cNvGrpSpPr/>
            <p:nvPr/>
          </p:nvGrpSpPr>
          <p:grpSpPr>
            <a:xfrm>
              <a:off x="0" y="0"/>
              <a:ext cx="1543162" cy="1543162"/>
              <a:chOff x="0" y="0"/>
              <a:chExt cx="812800" cy="812800"/>
            </a:xfrm>
          </p:grpSpPr>
          <p:sp>
            <p:nvSpPr>
              <p:cNvPr id="37" name="Freeform 3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sp>
            <p:nvSpPr>
              <p:cNvPr id="38" name="TextBox 38"/>
              <p:cNvSpPr txBox="1"/>
              <p:nvPr/>
            </p:nvSpPr>
            <p:spPr>
              <a:xfrm>
                <a:off x="76200" y="66675"/>
                <a:ext cx="660400" cy="669925"/>
              </a:xfrm>
              <a:prstGeom prst="rect">
                <a:avLst/>
              </a:prstGeom>
            </p:spPr>
            <p:txBody>
              <a:bodyPr lIns="33867" tIns="33867" rIns="33867" bIns="33867" rtlCol="0" anchor="ctr"/>
              <a:lstStyle/>
              <a:p>
                <a:pPr algn="ctr">
                  <a:lnSpc>
                    <a:spcPts val="497"/>
                  </a:lnSpc>
                </a:pPr>
                <a:endParaRPr sz="1200"/>
              </a:p>
            </p:txBody>
          </p:sp>
        </p:grpSp>
        <p:pic>
          <p:nvPicPr>
            <p:cNvPr id="39" name="Picture 39"/>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272772" y="272772"/>
              <a:ext cx="997617" cy="997617"/>
            </a:xfrm>
            <a:prstGeom prst="rect">
              <a:avLst/>
            </a:prstGeom>
          </p:spPr>
        </p:pic>
      </p:grpSp>
      <p:sp>
        <p:nvSpPr>
          <p:cNvPr id="40" name="AutoShape 40"/>
          <p:cNvSpPr/>
          <p:nvPr/>
        </p:nvSpPr>
        <p:spPr>
          <a:xfrm rot="5400000">
            <a:off x="693641" y="4229905"/>
            <a:ext cx="591483" cy="0"/>
          </a:xfrm>
          <a:prstGeom prst="line">
            <a:avLst/>
          </a:prstGeom>
          <a:ln w="19050" cap="flat">
            <a:solidFill>
              <a:srgbClr val="0C464F"/>
            </a:solidFill>
            <a:prstDash val="solid"/>
            <a:headEnd type="none" w="sm" len="sm"/>
            <a:tailEnd type="oval" w="lg" len="lg"/>
          </a:ln>
        </p:spPr>
        <p:txBody>
          <a:bodyPr/>
          <a:lstStyle/>
          <a:p>
            <a:endParaRPr lang="en-NL"/>
          </a:p>
        </p:txBody>
      </p:sp>
      <p:sp>
        <p:nvSpPr>
          <p:cNvPr id="43" name="AutoShape 43"/>
          <p:cNvSpPr/>
          <p:nvPr/>
        </p:nvSpPr>
        <p:spPr>
          <a:xfrm rot="5400000">
            <a:off x="9652022" y="3661236"/>
            <a:ext cx="671859" cy="0"/>
          </a:xfrm>
          <a:prstGeom prst="line">
            <a:avLst/>
          </a:prstGeom>
          <a:ln w="19050" cap="flat">
            <a:solidFill>
              <a:srgbClr val="0C464F"/>
            </a:solidFill>
            <a:prstDash val="solid"/>
            <a:headEnd type="none" w="sm" len="sm"/>
            <a:tailEnd type="oval" w="lg" len="lg"/>
          </a:ln>
        </p:spPr>
        <p:txBody>
          <a:bodyPr/>
          <a:lstStyle/>
          <a:p>
            <a:endParaRPr lang="en-NL"/>
          </a:p>
        </p:txBody>
      </p:sp>
      <p:grpSp>
        <p:nvGrpSpPr>
          <p:cNvPr id="44" name="Group 44"/>
          <p:cNvGrpSpPr/>
          <p:nvPr/>
        </p:nvGrpSpPr>
        <p:grpSpPr>
          <a:xfrm>
            <a:off x="9609618" y="2791202"/>
            <a:ext cx="771581" cy="771581"/>
            <a:chOff x="0" y="0"/>
            <a:chExt cx="1543162" cy="1543162"/>
          </a:xfrm>
          <a:effectLst>
            <a:outerShdw blurRad="50800" dist="38100" dir="2700000" algn="tl" rotWithShape="0">
              <a:prstClr val="black">
                <a:alpha val="40000"/>
              </a:prstClr>
            </a:outerShdw>
          </a:effectLst>
        </p:grpSpPr>
        <p:grpSp>
          <p:nvGrpSpPr>
            <p:cNvPr id="45" name="Group 45"/>
            <p:cNvGrpSpPr/>
            <p:nvPr/>
          </p:nvGrpSpPr>
          <p:grpSpPr>
            <a:xfrm>
              <a:off x="0" y="0"/>
              <a:ext cx="1543162" cy="1543162"/>
              <a:chOff x="0" y="0"/>
              <a:chExt cx="812800" cy="812800"/>
            </a:xfrm>
          </p:grpSpPr>
          <p:sp>
            <p:nvSpPr>
              <p:cNvPr id="46" name="Freeform 4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sp>
            <p:nvSpPr>
              <p:cNvPr id="47" name="TextBox 47"/>
              <p:cNvSpPr txBox="1"/>
              <p:nvPr/>
            </p:nvSpPr>
            <p:spPr>
              <a:xfrm>
                <a:off x="76200" y="66675"/>
                <a:ext cx="660400" cy="669925"/>
              </a:xfrm>
              <a:prstGeom prst="rect">
                <a:avLst/>
              </a:prstGeom>
            </p:spPr>
            <p:txBody>
              <a:bodyPr lIns="33867" tIns="33867" rIns="33867" bIns="33867" rtlCol="0" anchor="ctr"/>
              <a:lstStyle/>
              <a:p>
                <a:pPr algn="ctr">
                  <a:lnSpc>
                    <a:spcPts val="497"/>
                  </a:lnSpc>
                </a:pPr>
                <a:endParaRPr sz="1200"/>
              </a:p>
            </p:txBody>
          </p:sp>
        </p:grpSp>
        <p:pic>
          <p:nvPicPr>
            <p:cNvPr id="48" name="Picture 48"/>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05292" y="398550"/>
              <a:ext cx="932577" cy="746061"/>
            </a:xfrm>
            <a:prstGeom prst="rect">
              <a:avLst/>
            </a:prstGeom>
          </p:spPr>
        </p:pic>
      </p:grpSp>
      <p:sp>
        <p:nvSpPr>
          <p:cNvPr id="49" name="AutoShape 49"/>
          <p:cNvSpPr/>
          <p:nvPr/>
        </p:nvSpPr>
        <p:spPr>
          <a:xfrm rot="5400000">
            <a:off x="6837300" y="4577898"/>
            <a:ext cx="747106" cy="0"/>
          </a:xfrm>
          <a:prstGeom prst="line">
            <a:avLst/>
          </a:prstGeom>
          <a:ln w="19050" cap="flat">
            <a:solidFill>
              <a:srgbClr val="0C464F"/>
            </a:solidFill>
            <a:prstDash val="solid"/>
            <a:headEnd type="none" w="sm" len="sm"/>
            <a:tailEnd type="oval" w="lg" len="lg"/>
          </a:ln>
        </p:spPr>
        <p:txBody>
          <a:bodyPr/>
          <a:lstStyle/>
          <a:p>
            <a:endParaRPr lang="en-NL"/>
          </a:p>
        </p:txBody>
      </p:sp>
      <p:grpSp>
        <p:nvGrpSpPr>
          <p:cNvPr id="50" name="Group 50"/>
          <p:cNvGrpSpPr/>
          <p:nvPr/>
        </p:nvGrpSpPr>
        <p:grpSpPr>
          <a:xfrm>
            <a:off x="6836974" y="3678806"/>
            <a:ext cx="771581" cy="771581"/>
            <a:chOff x="0" y="0"/>
            <a:chExt cx="1543162" cy="1543162"/>
          </a:xfrm>
          <a:effectLst>
            <a:outerShdw blurRad="50800" dist="38100" dir="2700000" algn="tl" rotWithShape="0">
              <a:prstClr val="black">
                <a:alpha val="40000"/>
              </a:prstClr>
            </a:outerShdw>
          </a:effectLst>
        </p:grpSpPr>
        <p:grpSp>
          <p:nvGrpSpPr>
            <p:cNvPr id="51" name="Group 51"/>
            <p:cNvGrpSpPr/>
            <p:nvPr/>
          </p:nvGrpSpPr>
          <p:grpSpPr>
            <a:xfrm>
              <a:off x="0" y="0"/>
              <a:ext cx="1543162" cy="1543162"/>
              <a:chOff x="0" y="0"/>
              <a:chExt cx="812800" cy="812800"/>
            </a:xfrm>
          </p:grpSpPr>
          <p:sp>
            <p:nvSpPr>
              <p:cNvPr id="52" name="Freeform 52"/>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sp>
            <p:nvSpPr>
              <p:cNvPr id="53" name="TextBox 53"/>
              <p:cNvSpPr txBox="1"/>
              <p:nvPr/>
            </p:nvSpPr>
            <p:spPr>
              <a:xfrm>
                <a:off x="76200" y="66675"/>
                <a:ext cx="660400" cy="669925"/>
              </a:xfrm>
              <a:prstGeom prst="rect">
                <a:avLst/>
              </a:prstGeom>
            </p:spPr>
            <p:txBody>
              <a:bodyPr lIns="33867" tIns="33867" rIns="33867" bIns="33867" rtlCol="0" anchor="ctr"/>
              <a:lstStyle/>
              <a:p>
                <a:pPr algn="ctr">
                  <a:lnSpc>
                    <a:spcPts val="497"/>
                  </a:lnSpc>
                </a:pPr>
                <a:endParaRPr sz="1200"/>
              </a:p>
            </p:txBody>
          </p:sp>
        </p:grpSp>
        <p:pic>
          <p:nvPicPr>
            <p:cNvPr id="54" name="Picture 54"/>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01827" y="258952"/>
              <a:ext cx="939509" cy="1025257"/>
            </a:xfrm>
            <a:prstGeom prst="rect">
              <a:avLst/>
            </a:prstGeom>
          </p:spPr>
        </p:pic>
      </p:grpSp>
      <p:pic>
        <p:nvPicPr>
          <p:cNvPr id="57" name="Picture 57"/>
          <p:cNvPicPr>
            <a:picLocks noChangeAspect="1"/>
          </p:cNvPicPr>
          <p:nvPr/>
        </p:nvPicPr>
        <p:blipFill>
          <a:blip r:embed="rId8"/>
          <a:srcRect/>
          <a:stretch>
            <a:fillRect/>
          </a:stretch>
        </p:blipFill>
        <p:spPr>
          <a:xfrm>
            <a:off x="1538731" y="4019669"/>
            <a:ext cx="205854" cy="467731"/>
          </a:xfrm>
          <a:prstGeom prst="rect">
            <a:avLst/>
          </a:prstGeom>
        </p:spPr>
      </p:pic>
      <p:pic>
        <p:nvPicPr>
          <p:cNvPr id="58" name="Picture 58"/>
          <p:cNvPicPr>
            <a:picLocks noChangeAspect="1"/>
          </p:cNvPicPr>
          <p:nvPr/>
        </p:nvPicPr>
        <p:blipFill>
          <a:blip r:embed="rId8"/>
          <a:srcRect/>
          <a:stretch>
            <a:fillRect/>
          </a:stretch>
        </p:blipFill>
        <p:spPr>
          <a:xfrm>
            <a:off x="1286132" y="4155340"/>
            <a:ext cx="148938" cy="338410"/>
          </a:xfrm>
          <a:prstGeom prst="rect">
            <a:avLst/>
          </a:prstGeom>
        </p:spPr>
      </p:pic>
      <p:pic>
        <p:nvPicPr>
          <p:cNvPr id="59" name="Picture 59"/>
          <p:cNvPicPr>
            <a:picLocks noChangeAspect="1"/>
          </p:cNvPicPr>
          <p:nvPr/>
        </p:nvPicPr>
        <p:blipFill>
          <a:blip r:embed="rId8"/>
          <a:srcRect/>
          <a:stretch>
            <a:fillRect/>
          </a:stretch>
        </p:blipFill>
        <p:spPr>
          <a:xfrm>
            <a:off x="3671866" y="3294906"/>
            <a:ext cx="148938" cy="338410"/>
          </a:xfrm>
          <a:prstGeom prst="rect">
            <a:avLst/>
          </a:prstGeom>
        </p:spPr>
      </p:pic>
      <p:pic>
        <p:nvPicPr>
          <p:cNvPr id="60" name="Picture 60"/>
          <p:cNvPicPr>
            <a:picLocks noChangeAspect="1"/>
          </p:cNvPicPr>
          <p:nvPr/>
        </p:nvPicPr>
        <p:blipFill>
          <a:blip r:embed="rId8"/>
          <a:srcRect/>
          <a:stretch>
            <a:fillRect/>
          </a:stretch>
        </p:blipFill>
        <p:spPr>
          <a:xfrm>
            <a:off x="5488723" y="2661358"/>
            <a:ext cx="148938" cy="338410"/>
          </a:xfrm>
          <a:prstGeom prst="rect">
            <a:avLst/>
          </a:prstGeom>
        </p:spPr>
      </p:pic>
      <p:pic>
        <p:nvPicPr>
          <p:cNvPr id="61" name="Picture 61"/>
          <p:cNvPicPr>
            <a:picLocks noChangeAspect="1"/>
          </p:cNvPicPr>
          <p:nvPr/>
        </p:nvPicPr>
        <p:blipFill>
          <a:blip r:embed="rId8"/>
          <a:srcRect/>
          <a:stretch>
            <a:fillRect/>
          </a:stretch>
        </p:blipFill>
        <p:spPr>
          <a:xfrm>
            <a:off x="7866936" y="4370483"/>
            <a:ext cx="205854" cy="467731"/>
          </a:xfrm>
          <a:prstGeom prst="rect">
            <a:avLst/>
          </a:prstGeom>
        </p:spPr>
      </p:pic>
      <p:pic>
        <p:nvPicPr>
          <p:cNvPr id="62" name="Picture 62"/>
          <p:cNvPicPr>
            <a:picLocks noChangeAspect="1"/>
          </p:cNvPicPr>
          <p:nvPr/>
        </p:nvPicPr>
        <p:blipFill>
          <a:blip r:embed="rId8"/>
          <a:srcRect/>
          <a:stretch>
            <a:fillRect/>
          </a:stretch>
        </p:blipFill>
        <p:spPr>
          <a:xfrm>
            <a:off x="9535150" y="3608245"/>
            <a:ext cx="148938" cy="338410"/>
          </a:xfrm>
          <a:prstGeom prst="rect">
            <a:avLst/>
          </a:prstGeom>
        </p:spPr>
      </p:pic>
      <p:pic>
        <p:nvPicPr>
          <p:cNvPr id="70" name="Picture 70"/>
          <p:cNvPicPr>
            <a:picLocks noChangeAspect="1"/>
          </p:cNvPicPr>
          <p:nvPr/>
        </p:nvPicPr>
        <p:blipFill>
          <a:blip r:embed="rId9"/>
          <a:srcRect/>
          <a:stretch>
            <a:fillRect/>
          </a:stretch>
        </p:blipFill>
        <p:spPr>
          <a:xfrm>
            <a:off x="-296320" y="-32549"/>
            <a:ext cx="3801374" cy="989942"/>
          </a:xfrm>
          <a:prstGeom prst="rect">
            <a:avLst/>
          </a:prstGeom>
        </p:spPr>
      </p:pic>
      <p:pic>
        <p:nvPicPr>
          <p:cNvPr id="71" name="Picture 71"/>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1593251" y="2981807"/>
            <a:ext cx="344524" cy="1082789"/>
          </a:xfrm>
          <a:prstGeom prst="rect">
            <a:avLst/>
          </a:prstGeom>
        </p:spPr>
      </p:pic>
      <p:pic>
        <p:nvPicPr>
          <p:cNvPr id="72" name="Picture 72"/>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1327349" y="3361671"/>
            <a:ext cx="876328" cy="767883"/>
          </a:xfrm>
          <a:prstGeom prst="rect">
            <a:avLst/>
          </a:prstGeom>
        </p:spPr>
      </p:pic>
      <p:sp>
        <p:nvSpPr>
          <p:cNvPr id="96" name="TextBox 96"/>
          <p:cNvSpPr txBox="1"/>
          <p:nvPr/>
        </p:nvSpPr>
        <p:spPr>
          <a:xfrm>
            <a:off x="779250" y="2395530"/>
            <a:ext cx="397283" cy="192360"/>
          </a:xfrm>
          <a:prstGeom prst="rect">
            <a:avLst/>
          </a:prstGeom>
          <a:effectLst>
            <a:outerShdw blurRad="50800" dist="38100" dir="2700000" algn="tl" rotWithShape="0">
              <a:prstClr val="black">
                <a:alpha val="40000"/>
              </a:prstClr>
            </a:outerShdw>
          </a:effectLst>
        </p:spPr>
        <p:txBody>
          <a:bodyPr wrap="square" lIns="0" tIns="0" rIns="0" bIns="0" rtlCol="0" anchor="t">
            <a:spAutoFit/>
          </a:bodyPr>
          <a:lstStyle/>
          <a:p>
            <a:pPr algn="ctr">
              <a:lnSpc>
                <a:spcPts val="1534"/>
              </a:lnSpc>
            </a:pPr>
            <a:r>
              <a:rPr lang="en-US" sz="1400" b="1" dirty="0">
                <a:solidFill>
                  <a:srgbClr val="639340"/>
                </a:solidFill>
                <a:latin typeface="Canva Sans Bold"/>
              </a:rPr>
              <a:t>WP1</a:t>
            </a:r>
          </a:p>
        </p:txBody>
      </p:sp>
      <p:sp>
        <p:nvSpPr>
          <p:cNvPr id="97" name="TextBox 97"/>
          <p:cNvSpPr txBox="1"/>
          <p:nvPr/>
        </p:nvSpPr>
        <p:spPr>
          <a:xfrm>
            <a:off x="223920" y="2645858"/>
            <a:ext cx="1542550" cy="718145"/>
          </a:xfrm>
          <a:prstGeom prst="rect">
            <a:avLst/>
          </a:prstGeom>
        </p:spPr>
        <p:txBody>
          <a:bodyPr lIns="0" tIns="0" rIns="0" bIns="0" rtlCol="0" anchor="t">
            <a:spAutoFit/>
          </a:bodyPr>
          <a:lstStyle/>
          <a:p>
            <a:pPr algn="ctr">
              <a:lnSpc>
                <a:spcPts val="1389"/>
              </a:lnSpc>
            </a:pPr>
            <a:r>
              <a:rPr lang="en-US" sz="1400" b="1" dirty="0">
                <a:solidFill>
                  <a:srgbClr val="490E34"/>
                </a:solidFill>
                <a:latin typeface="Canva Sans Bold"/>
              </a:rPr>
              <a:t>Sustainable Inter-modal Transport Connections</a:t>
            </a:r>
          </a:p>
          <a:p>
            <a:pPr algn="ctr">
              <a:lnSpc>
                <a:spcPts val="1389"/>
              </a:lnSpc>
            </a:pPr>
            <a:endParaRPr lang="en-US" sz="1200" dirty="0">
              <a:solidFill>
                <a:srgbClr val="490E34"/>
              </a:solidFill>
              <a:latin typeface="Canva Sans Bold"/>
            </a:endParaRPr>
          </a:p>
        </p:txBody>
      </p:sp>
      <p:sp>
        <p:nvSpPr>
          <p:cNvPr id="100" name="TextBox 100"/>
          <p:cNvSpPr txBox="1"/>
          <p:nvPr/>
        </p:nvSpPr>
        <p:spPr>
          <a:xfrm>
            <a:off x="9810442" y="2125584"/>
            <a:ext cx="355019" cy="192360"/>
          </a:xfrm>
          <a:prstGeom prst="rect">
            <a:avLst/>
          </a:prstGeom>
        </p:spPr>
        <p:txBody>
          <a:bodyPr lIns="0" tIns="0" rIns="0" bIns="0" rtlCol="0" anchor="t">
            <a:spAutoFit/>
          </a:bodyPr>
          <a:lstStyle/>
          <a:p>
            <a:pPr algn="ctr">
              <a:lnSpc>
                <a:spcPts val="1534"/>
              </a:lnSpc>
            </a:pPr>
            <a:r>
              <a:rPr lang="en-US" sz="1400" b="1">
                <a:solidFill>
                  <a:srgbClr val="639340"/>
                </a:solidFill>
                <a:latin typeface="Canva Sans Bold"/>
              </a:rPr>
              <a:t>WP7</a:t>
            </a:r>
          </a:p>
        </p:txBody>
      </p:sp>
      <p:sp>
        <p:nvSpPr>
          <p:cNvPr id="110" name="TextBox 110"/>
          <p:cNvSpPr txBox="1"/>
          <p:nvPr/>
        </p:nvSpPr>
        <p:spPr>
          <a:xfrm>
            <a:off x="9653409" y="2344437"/>
            <a:ext cx="744263" cy="359073"/>
          </a:xfrm>
          <a:prstGeom prst="rect">
            <a:avLst/>
          </a:prstGeom>
        </p:spPr>
        <p:txBody>
          <a:bodyPr lIns="0" tIns="0" rIns="0" bIns="0" rtlCol="0" anchor="t">
            <a:spAutoFit/>
          </a:bodyPr>
          <a:lstStyle/>
          <a:p>
            <a:pPr algn="ctr">
              <a:lnSpc>
                <a:spcPts val="1389"/>
              </a:lnSpc>
            </a:pPr>
            <a:r>
              <a:rPr lang="en-US" sz="1400" b="1" dirty="0">
                <a:solidFill>
                  <a:srgbClr val="490E34"/>
                </a:solidFill>
                <a:latin typeface="Canva Sans Bold"/>
              </a:rPr>
              <a:t>Green Air and Land</a:t>
            </a:r>
          </a:p>
        </p:txBody>
      </p:sp>
      <p:sp>
        <p:nvSpPr>
          <p:cNvPr id="111" name="TextBox 111"/>
          <p:cNvSpPr txBox="1"/>
          <p:nvPr/>
        </p:nvSpPr>
        <p:spPr>
          <a:xfrm>
            <a:off x="6579419" y="3213728"/>
            <a:ext cx="1286691" cy="359073"/>
          </a:xfrm>
          <a:prstGeom prst="rect">
            <a:avLst/>
          </a:prstGeom>
        </p:spPr>
        <p:txBody>
          <a:bodyPr lIns="0" tIns="0" rIns="0" bIns="0" rtlCol="0" anchor="t">
            <a:spAutoFit/>
          </a:bodyPr>
          <a:lstStyle/>
          <a:p>
            <a:pPr algn="ctr">
              <a:lnSpc>
                <a:spcPts val="1389"/>
              </a:lnSpc>
            </a:pPr>
            <a:r>
              <a:rPr lang="en-US" sz="1400" b="1" dirty="0">
                <a:solidFill>
                  <a:srgbClr val="490E34"/>
                </a:solidFill>
                <a:latin typeface="Canva Sans Bold"/>
              </a:rPr>
              <a:t>Scaling Up The</a:t>
            </a:r>
          </a:p>
          <a:p>
            <a:pPr algn="ctr">
              <a:lnSpc>
                <a:spcPts val="1389"/>
              </a:lnSpc>
            </a:pPr>
            <a:r>
              <a:rPr lang="en-US" sz="1400" b="1" dirty="0">
                <a:solidFill>
                  <a:srgbClr val="490E34"/>
                </a:solidFill>
                <a:latin typeface="Canva Sans Bold"/>
              </a:rPr>
              <a:t>SAF Market</a:t>
            </a:r>
          </a:p>
        </p:txBody>
      </p:sp>
      <p:sp>
        <p:nvSpPr>
          <p:cNvPr id="114" name="TextBox 114"/>
          <p:cNvSpPr txBox="1"/>
          <p:nvPr/>
        </p:nvSpPr>
        <p:spPr>
          <a:xfrm>
            <a:off x="8879843" y="569777"/>
            <a:ext cx="2693980" cy="1107996"/>
          </a:xfrm>
          <a:prstGeom prst="rect">
            <a:avLst/>
          </a:prstGeom>
        </p:spPr>
        <p:txBody>
          <a:bodyPr wrap="square" lIns="0" tIns="0" rIns="0" bIns="0" rtlCol="0" anchor="t">
            <a:spAutoFit/>
          </a:bodyPr>
          <a:lstStyle/>
          <a:p>
            <a:pPr marL="129549" lvl="1" algn="ctr"/>
            <a:r>
              <a:rPr lang="en-US" sz="2400" dirty="0">
                <a:solidFill>
                  <a:srgbClr val="0C464F"/>
                </a:solidFill>
                <a:latin typeface="Canva Sans Bold"/>
              </a:rPr>
              <a:t>How the Airports are Preparing for the Future Aviation</a:t>
            </a:r>
          </a:p>
        </p:txBody>
      </p:sp>
      <p:sp>
        <p:nvSpPr>
          <p:cNvPr id="118" name="TextBox 118"/>
          <p:cNvSpPr txBox="1"/>
          <p:nvPr/>
        </p:nvSpPr>
        <p:spPr>
          <a:xfrm>
            <a:off x="7004490" y="2974369"/>
            <a:ext cx="436548" cy="192360"/>
          </a:xfrm>
          <a:prstGeom prst="rect">
            <a:avLst/>
          </a:prstGeom>
        </p:spPr>
        <p:txBody>
          <a:bodyPr lIns="0" tIns="0" rIns="0" bIns="0" rtlCol="0" anchor="t">
            <a:spAutoFit/>
          </a:bodyPr>
          <a:lstStyle/>
          <a:p>
            <a:pPr algn="ctr">
              <a:lnSpc>
                <a:spcPts val="1534"/>
              </a:lnSpc>
            </a:pPr>
            <a:r>
              <a:rPr lang="en-US" sz="1400" b="1">
                <a:solidFill>
                  <a:srgbClr val="639340"/>
                </a:solidFill>
                <a:latin typeface="Canva Sans Bold"/>
              </a:rPr>
              <a:t>WP5</a:t>
            </a:r>
          </a:p>
        </p:txBody>
      </p:sp>
      <p:sp>
        <p:nvSpPr>
          <p:cNvPr id="80" name="Rechteck 79">
            <a:extLst>
              <a:ext uri="{FF2B5EF4-FFF2-40B4-BE49-F238E27FC236}">
                <a16:creationId xmlns:a16="http://schemas.microsoft.com/office/drawing/2014/main" id="{A645CB8F-3A22-46C5-96F6-28E37CD8CFFA}"/>
              </a:ext>
            </a:extLst>
          </p:cNvPr>
          <p:cNvSpPr/>
          <p:nvPr/>
        </p:nvSpPr>
        <p:spPr>
          <a:xfrm>
            <a:off x="428128" y="4997530"/>
            <a:ext cx="11720906" cy="1738938"/>
          </a:xfrm>
          <a:prstGeom prst="rect">
            <a:avLst/>
          </a:prstGeom>
        </p:spPr>
        <p:txBody>
          <a:bodyPr wrap="square">
            <a:spAutoFit/>
          </a:bodyPr>
          <a:lstStyle/>
          <a:p>
            <a:pPr>
              <a:spcAft>
                <a:spcPts val="600"/>
              </a:spcAft>
            </a:pPr>
            <a:r>
              <a:rPr lang="en-US" sz="3000" dirty="0">
                <a:solidFill>
                  <a:schemeClr val="tx2"/>
                </a:solidFill>
              </a:rPr>
              <a:t>TULIPS Main Objective:</a:t>
            </a:r>
          </a:p>
          <a:p>
            <a:pPr marL="285750" indent="-285750">
              <a:buBlip>
                <a:blip r:embed="rId12"/>
              </a:buBlip>
            </a:pPr>
            <a:r>
              <a:rPr lang="en-US" dirty="0">
                <a:solidFill>
                  <a:schemeClr val="tx2"/>
                </a:solidFill>
              </a:rPr>
              <a:t>Accelerate emission reduction and the efficient resource use at airports in Europe 2030/50. </a:t>
            </a:r>
          </a:p>
          <a:p>
            <a:pPr marL="285750" indent="-285750">
              <a:buBlip>
                <a:blip r:embed="rId12"/>
              </a:buBlip>
            </a:pPr>
            <a:r>
              <a:rPr lang="en-US" b="1" dirty="0">
                <a:solidFill>
                  <a:schemeClr val="tx2"/>
                </a:solidFill>
              </a:rPr>
              <a:t>Demonstrate, measure and prescribe </a:t>
            </a:r>
            <a:r>
              <a:rPr lang="en-US" dirty="0">
                <a:solidFill>
                  <a:schemeClr val="tx2"/>
                </a:solidFill>
              </a:rPr>
              <a:t>innovative technologies and concepts that can support the ongoing transition towards sustainable airport operations (green airports) </a:t>
            </a:r>
          </a:p>
          <a:p>
            <a:pPr marL="285750" indent="-285750">
              <a:buBlip>
                <a:blip r:embed="rId12"/>
              </a:buBlip>
            </a:pPr>
            <a:r>
              <a:rPr lang="en-US" dirty="0">
                <a:solidFill>
                  <a:schemeClr val="tx2"/>
                </a:solidFill>
              </a:rPr>
              <a:t>Develop sustainability roadmaps based on evidence from </a:t>
            </a:r>
            <a:r>
              <a:rPr lang="en-US" b="1" dirty="0">
                <a:solidFill>
                  <a:schemeClr val="accent3"/>
                </a:solidFill>
              </a:rPr>
              <a:t>7 focus areas</a:t>
            </a:r>
            <a:r>
              <a:rPr lang="en-US" dirty="0">
                <a:solidFill>
                  <a:schemeClr val="tx2"/>
                </a:solidFill>
              </a:rPr>
              <a:t> with a total of </a:t>
            </a:r>
            <a:r>
              <a:rPr lang="en-US" b="1" dirty="0">
                <a:solidFill>
                  <a:schemeClr val="accent3"/>
                </a:solidFill>
              </a:rPr>
              <a:t>17 demonstrations</a:t>
            </a:r>
            <a:r>
              <a:rPr lang="en-US" dirty="0">
                <a:solidFill>
                  <a:schemeClr val="tx2"/>
                </a:solidFill>
              </a:rPr>
              <a:t>.</a:t>
            </a:r>
          </a:p>
        </p:txBody>
      </p:sp>
      <p:sp>
        <p:nvSpPr>
          <p:cNvPr id="55" name="AutoShape 55"/>
          <p:cNvSpPr/>
          <p:nvPr/>
        </p:nvSpPr>
        <p:spPr>
          <a:xfrm rot="5400000">
            <a:off x="7618736" y="4019287"/>
            <a:ext cx="1814429" cy="0"/>
          </a:xfrm>
          <a:prstGeom prst="line">
            <a:avLst/>
          </a:prstGeom>
          <a:ln w="19050" cap="flat">
            <a:solidFill>
              <a:srgbClr val="0C464F"/>
            </a:solidFill>
            <a:prstDash val="solid"/>
            <a:headEnd type="none" w="sm" len="sm"/>
            <a:tailEnd type="oval" w="lg" len="lg"/>
          </a:ln>
        </p:spPr>
        <p:txBody>
          <a:bodyPr/>
          <a:lstStyle/>
          <a:p>
            <a:endParaRPr lang="en-NL"/>
          </a:p>
        </p:txBody>
      </p:sp>
      <p:grpSp>
        <p:nvGrpSpPr>
          <p:cNvPr id="81" name="Group 81"/>
          <p:cNvGrpSpPr/>
          <p:nvPr/>
        </p:nvGrpSpPr>
        <p:grpSpPr>
          <a:xfrm>
            <a:off x="8147617" y="2974032"/>
            <a:ext cx="771581" cy="771581"/>
            <a:chOff x="0" y="0"/>
            <a:chExt cx="1543162" cy="1543162"/>
          </a:xfrm>
          <a:effectLst>
            <a:outerShdw blurRad="50800" dist="38100" dir="2700000" algn="tl" rotWithShape="0">
              <a:prstClr val="black">
                <a:alpha val="40000"/>
              </a:prstClr>
            </a:outerShdw>
          </a:effectLst>
        </p:grpSpPr>
        <p:grpSp>
          <p:nvGrpSpPr>
            <p:cNvPr id="82" name="Group 82"/>
            <p:cNvGrpSpPr/>
            <p:nvPr/>
          </p:nvGrpSpPr>
          <p:grpSpPr>
            <a:xfrm>
              <a:off x="0" y="0"/>
              <a:ext cx="1543162" cy="1543162"/>
              <a:chOff x="0" y="0"/>
              <a:chExt cx="812800" cy="812800"/>
            </a:xfrm>
          </p:grpSpPr>
          <p:sp>
            <p:nvSpPr>
              <p:cNvPr id="83" name="Freeform 83"/>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sp>
            <p:nvSpPr>
              <p:cNvPr id="84" name="TextBox 84"/>
              <p:cNvSpPr txBox="1"/>
              <p:nvPr/>
            </p:nvSpPr>
            <p:spPr>
              <a:xfrm>
                <a:off x="76200" y="66675"/>
                <a:ext cx="660400" cy="669925"/>
              </a:xfrm>
              <a:prstGeom prst="rect">
                <a:avLst/>
              </a:prstGeom>
            </p:spPr>
            <p:txBody>
              <a:bodyPr lIns="79545" tIns="79545" rIns="79545" bIns="79545" rtlCol="0" anchor="ctr"/>
              <a:lstStyle/>
              <a:p>
                <a:pPr algn="ctr">
                  <a:lnSpc>
                    <a:spcPts val="497"/>
                  </a:lnSpc>
                </a:pPr>
                <a:endParaRPr sz="1200"/>
              </a:p>
            </p:txBody>
          </p:sp>
        </p:grpSp>
        <p:pic>
          <p:nvPicPr>
            <p:cNvPr id="85" name="Picture 85"/>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a:fillRect/>
            </a:stretch>
          </p:blipFill>
          <p:spPr>
            <a:xfrm>
              <a:off x="208988" y="208988"/>
              <a:ext cx="1125187" cy="1125187"/>
            </a:xfrm>
            <a:prstGeom prst="rect">
              <a:avLst/>
            </a:prstGeom>
          </p:spPr>
        </p:pic>
        <p:pic>
          <p:nvPicPr>
            <p:cNvPr id="86" name="Picture 86"/>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555737" y="570257"/>
              <a:ext cx="431688" cy="402647"/>
            </a:xfrm>
            <a:prstGeom prst="rect">
              <a:avLst/>
            </a:prstGeom>
          </p:spPr>
        </p:pic>
      </p:grpSp>
      <p:sp>
        <p:nvSpPr>
          <p:cNvPr id="99" name="TextBox 99"/>
          <p:cNvSpPr txBox="1"/>
          <p:nvPr/>
        </p:nvSpPr>
        <p:spPr>
          <a:xfrm>
            <a:off x="8352487" y="2403120"/>
            <a:ext cx="360000" cy="384721"/>
          </a:xfrm>
          <a:prstGeom prst="rect">
            <a:avLst/>
          </a:prstGeom>
        </p:spPr>
        <p:txBody>
          <a:bodyPr lIns="0" tIns="0" rIns="0" bIns="0" rtlCol="0" anchor="t">
            <a:spAutoFit/>
          </a:bodyPr>
          <a:lstStyle/>
          <a:p>
            <a:pPr algn="ctr">
              <a:lnSpc>
                <a:spcPts val="1534"/>
              </a:lnSpc>
            </a:pPr>
            <a:r>
              <a:rPr lang="en-US" sz="1400" b="1" dirty="0">
                <a:solidFill>
                  <a:srgbClr val="639340"/>
                </a:solidFill>
                <a:latin typeface="Canva Sans Bold"/>
              </a:rPr>
              <a:t>WP6</a:t>
            </a:r>
          </a:p>
        </p:txBody>
      </p:sp>
      <p:sp>
        <p:nvSpPr>
          <p:cNvPr id="109" name="TextBox 109"/>
          <p:cNvSpPr txBox="1"/>
          <p:nvPr/>
        </p:nvSpPr>
        <p:spPr>
          <a:xfrm>
            <a:off x="7991280" y="2603708"/>
            <a:ext cx="1097259" cy="361574"/>
          </a:xfrm>
          <a:prstGeom prst="rect">
            <a:avLst/>
          </a:prstGeom>
        </p:spPr>
        <p:txBody>
          <a:bodyPr lIns="0" tIns="0" rIns="0" bIns="0" rtlCol="0" anchor="t">
            <a:spAutoFit/>
          </a:bodyPr>
          <a:lstStyle/>
          <a:p>
            <a:pPr algn="ctr">
              <a:lnSpc>
                <a:spcPts val="1389"/>
              </a:lnSpc>
            </a:pPr>
            <a:r>
              <a:rPr lang="en-US" sz="1400" b="1" dirty="0">
                <a:solidFill>
                  <a:srgbClr val="490E34"/>
                </a:solidFill>
                <a:latin typeface="Canva Sans Bold"/>
              </a:rPr>
              <a:t>Circular Airports</a:t>
            </a:r>
          </a:p>
        </p:txBody>
      </p:sp>
      <p:sp>
        <p:nvSpPr>
          <p:cNvPr id="7" name="Foliennummernplatzhalter 6">
            <a:extLst>
              <a:ext uri="{FF2B5EF4-FFF2-40B4-BE49-F238E27FC236}">
                <a16:creationId xmlns:a16="http://schemas.microsoft.com/office/drawing/2014/main" id="{5BC29AED-F348-4AB0-BBB7-CDDB5BF25C0C}"/>
              </a:ext>
            </a:extLst>
          </p:cNvPr>
          <p:cNvSpPr>
            <a:spLocks noGrp="1"/>
          </p:cNvSpPr>
          <p:nvPr>
            <p:ph type="sldNum" sz="quarter" idx="12"/>
          </p:nvPr>
        </p:nvSpPr>
        <p:spPr/>
        <p:txBody>
          <a:bodyPr/>
          <a:lstStyle/>
          <a:p>
            <a:fld id="{B6F15528-21DE-4FAA-801E-634DDDAF4B2B}" type="slidenum">
              <a:rPr lang="en-US" smtClean="0"/>
              <a:pPr/>
              <a:t>3</a:t>
            </a:fld>
            <a:endParaRPr lang="en-US"/>
          </a:p>
        </p:txBody>
      </p:sp>
      <p:sp>
        <p:nvSpPr>
          <p:cNvPr id="42" name="AutoShape 42"/>
          <p:cNvSpPr/>
          <p:nvPr/>
        </p:nvSpPr>
        <p:spPr>
          <a:xfrm rot="5400000">
            <a:off x="5617117" y="2852875"/>
            <a:ext cx="747106" cy="0"/>
          </a:xfrm>
          <a:prstGeom prst="line">
            <a:avLst/>
          </a:prstGeom>
          <a:ln w="19050" cap="flat">
            <a:solidFill>
              <a:srgbClr val="0C464F"/>
            </a:solidFill>
            <a:prstDash val="solid"/>
            <a:headEnd type="none" w="sm" len="sm"/>
            <a:tailEnd type="oval" w="lg" len="lg"/>
          </a:ln>
        </p:spPr>
        <p:txBody>
          <a:bodyPr/>
          <a:lstStyle/>
          <a:p>
            <a:endParaRPr lang="en-NL"/>
          </a:p>
        </p:txBody>
      </p:sp>
      <p:sp>
        <p:nvSpPr>
          <p:cNvPr id="63" name="TextBox 63"/>
          <p:cNvSpPr txBox="1"/>
          <p:nvPr/>
        </p:nvSpPr>
        <p:spPr>
          <a:xfrm>
            <a:off x="5304602" y="1262444"/>
            <a:ext cx="1422938" cy="538609"/>
          </a:xfrm>
          <a:prstGeom prst="rect">
            <a:avLst/>
          </a:prstGeom>
        </p:spPr>
        <p:txBody>
          <a:bodyPr lIns="0" tIns="0" rIns="0" bIns="0" rtlCol="0" anchor="t">
            <a:spAutoFit/>
          </a:bodyPr>
          <a:lstStyle/>
          <a:p>
            <a:pPr algn="ctr">
              <a:lnSpc>
                <a:spcPts val="1389"/>
              </a:lnSpc>
            </a:pPr>
            <a:r>
              <a:rPr lang="en-US" sz="1400" b="1" dirty="0">
                <a:solidFill>
                  <a:srgbClr val="490E34"/>
                </a:solidFill>
                <a:latin typeface="Canva Sans Bold"/>
              </a:rPr>
              <a:t>Zero Emissions</a:t>
            </a:r>
          </a:p>
          <a:p>
            <a:pPr algn="ctr">
              <a:lnSpc>
                <a:spcPts val="1389"/>
              </a:lnSpc>
            </a:pPr>
            <a:r>
              <a:rPr lang="en-US" sz="1400" b="1" dirty="0">
                <a:solidFill>
                  <a:srgbClr val="490E34"/>
                </a:solidFill>
                <a:latin typeface="Canva Sans Bold"/>
              </a:rPr>
              <a:t>Airside Operations</a:t>
            </a:r>
          </a:p>
          <a:p>
            <a:pPr algn="ctr">
              <a:lnSpc>
                <a:spcPts val="1389"/>
              </a:lnSpc>
            </a:pPr>
            <a:endParaRPr lang="en-US" sz="1400" b="1" dirty="0">
              <a:solidFill>
                <a:srgbClr val="490E34"/>
              </a:solidFill>
              <a:latin typeface="Canva Sans Bold"/>
            </a:endParaRPr>
          </a:p>
        </p:txBody>
      </p:sp>
      <p:sp>
        <p:nvSpPr>
          <p:cNvPr id="117" name="TextBox 117"/>
          <p:cNvSpPr txBox="1"/>
          <p:nvPr/>
        </p:nvSpPr>
        <p:spPr>
          <a:xfrm>
            <a:off x="5796811" y="1044939"/>
            <a:ext cx="438519" cy="192360"/>
          </a:xfrm>
          <a:prstGeom prst="rect">
            <a:avLst/>
          </a:prstGeom>
        </p:spPr>
        <p:txBody>
          <a:bodyPr lIns="0" tIns="0" rIns="0" bIns="0" rtlCol="0" anchor="t">
            <a:spAutoFit/>
          </a:bodyPr>
          <a:lstStyle/>
          <a:p>
            <a:pPr algn="ctr">
              <a:lnSpc>
                <a:spcPts val="1534"/>
              </a:lnSpc>
            </a:pPr>
            <a:r>
              <a:rPr lang="en-US" sz="1400" b="1" dirty="0">
                <a:solidFill>
                  <a:srgbClr val="639340"/>
                </a:solidFill>
                <a:latin typeface="Canva Sans Bold"/>
              </a:rPr>
              <a:t>WP4</a:t>
            </a:r>
          </a:p>
        </p:txBody>
      </p:sp>
      <p:grpSp>
        <p:nvGrpSpPr>
          <p:cNvPr id="64" name="Group 64"/>
          <p:cNvGrpSpPr/>
          <p:nvPr/>
        </p:nvGrpSpPr>
        <p:grpSpPr>
          <a:xfrm>
            <a:off x="5605657" y="1714091"/>
            <a:ext cx="771581" cy="771581"/>
            <a:chOff x="0" y="0"/>
            <a:chExt cx="1543162" cy="1543162"/>
          </a:xfrm>
          <a:effectLst>
            <a:outerShdw blurRad="50800" dist="38100" dir="2700000" algn="tl" rotWithShape="0">
              <a:prstClr val="black">
                <a:alpha val="40000"/>
              </a:prstClr>
            </a:outerShdw>
          </a:effectLst>
        </p:grpSpPr>
        <p:grpSp>
          <p:nvGrpSpPr>
            <p:cNvPr id="65" name="Group 65"/>
            <p:cNvGrpSpPr/>
            <p:nvPr/>
          </p:nvGrpSpPr>
          <p:grpSpPr>
            <a:xfrm>
              <a:off x="0" y="0"/>
              <a:ext cx="1543162" cy="1543162"/>
              <a:chOff x="0" y="0"/>
              <a:chExt cx="812800" cy="812800"/>
            </a:xfrm>
          </p:grpSpPr>
          <p:sp>
            <p:nvSpPr>
              <p:cNvPr id="67" name="TextBox 67"/>
              <p:cNvSpPr txBox="1"/>
              <p:nvPr/>
            </p:nvSpPr>
            <p:spPr>
              <a:xfrm>
                <a:off x="76200" y="66675"/>
                <a:ext cx="660400" cy="669925"/>
              </a:xfrm>
              <a:prstGeom prst="rect">
                <a:avLst/>
              </a:prstGeom>
            </p:spPr>
            <p:txBody>
              <a:bodyPr lIns="33867" tIns="33867" rIns="33867" bIns="33867" rtlCol="0" anchor="ctr"/>
              <a:lstStyle/>
              <a:p>
                <a:pPr algn="ctr">
                  <a:lnSpc>
                    <a:spcPts val="497"/>
                  </a:lnSpc>
                </a:pPr>
                <a:endParaRPr sz="1200"/>
              </a:p>
            </p:txBody>
          </p:sp>
          <p:sp>
            <p:nvSpPr>
              <p:cNvPr id="66" name="Freeform 66"/>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grpSp>
        <p:pic>
          <p:nvPicPr>
            <p:cNvPr id="68" name="Picture 68"/>
            <p:cNvPicPr>
              <a:picLocks noChangeAspect="1"/>
            </p:cNvPicPr>
            <p:nvPr/>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15"/>
                </a:ext>
              </a:extLst>
            </a:blip>
            <a:srcRect/>
            <a:stretch>
              <a:fillRect/>
            </a:stretch>
          </p:blipFill>
          <p:spPr>
            <a:xfrm>
              <a:off x="279321" y="168322"/>
              <a:ext cx="984519" cy="1206519"/>
            </a:xfrm>
            <a:prstGeom prst="rect">
              <a:avLst/>
            </a:prstGeom>
          </p:spPr>
        </p:pic>
        <p:sp>
          <p:nvSpPr>
            <p:cNvPr id="69" name="TextBox 69"/>
            <p:cNvSpPr txBox="1"/>
            <p:nvPr/>
          </p:nvSpPr>
          <p:spPr>
            <a:xfrm>
              <a:off x="1022428" y="845410"/>
              <a:ext cx="333290" cy="326244"/>
            </a:xfrm>
            <a:prstGeom prst="rect">
              <a:avLst/>
            </a:prstGeom>
          </p:spPr>
          <p:txBody>
            <a:bodyPr lIns="0" tIns="0" rIns="0" bIns="0" rtlCol="0" anchor="t">
              <a:spAutoFit/>
            </a:bodyPr>
            <a:lstStyle/>
            <a:p>
              <a:pPr algn="ctr">
                <a:lnSpc>
                  <a:spcPts val="1365"/>
                </a:lnSpc>
              </a:pPr>
              <a:r>
                <a:rPr lang="en-US" sz="975" dirty="0">
                  <a:solidFill>
                    <a:srgbClr val="FFFFFF"/>
                  </a:solidFill>
                  <a:latin typeface="Canva Sans Bold"/>
                </a:rPr>
                <a:t>H2</a:t>
              </a:r>
            </a:p>
          </p:txBody>
        </p:sp>
      </p:grpSp>
      <p:sp>
        <p:nvSpPr>
          <p:cNvPr id="56" name="AutoShape 56"/>
          <p:cNvSpPr/>
          <p:nvPr/>
        </p:nvSpPr>
        <p:spPr>
          <a:xfrm rot="5400000">
            <a:off x="1815223" y="3302130"/>
            <a:ext cx="1343719" cy="0"/>
          </a:xfrm>
          <a:prstGeom prst="line">
            <a:avLst/>
          </a:prstGeom>
          <a:ln w="19050" cap="flat">
            <a:solidFill>
              <a:srgbClr val="0C464F"/>
            </a:solidFill>
            <a:prstDash val="solid"/>
            <a:headEnd type="none" w="sm" len="sm"/>
            <a:tailEnd type="oval" w="lg" len="lg"/>
          </a:ln>
        </p:spPr>
        <p:txBody>
          <a:bodyPr/>
          <a:lstStyle/>
          <a:p>
            <a:endParaRPr lang="en-NL"/>
          </a:p>
        </p:txBody>
      </p:sp>
      <p:sp>
        <p:nvSpPr>
          <p:cNvPr id="98" name="TextBox 98"/>
          <p:cNvSpPr txBox="1"/>
          <p:nvPr/>
        </p:nvSpPr>
        <p:spPr>
          <a:xfrm>
            <a:off x="2329237" y="1495465"/>
            <a:ext cx="360000" cy="384721"/>
          </a:xfrm>
          <a:prstGeom prst="rect">
            <a:avLst/>
          </a:prstGeom>
        </p:spPr>
        <p:txBody>
          <a:bodyPr lIns="0" tIns="0" rIns="0" bIns="0" rtlCol="0" anchor="t">
            <a:spAutoFit/>
          </a:bodyPr>
          <a:lstStyle/>
          <a:p>
            <a:pPr algn="ctr">
              <a:lnSpc>
                <a:spcPts val="1534"/>
              </a:lnSpc>
            </a:pPr>
            <a:r>
              <a:rPr lang="en-US" sz="1400" b="1" dirty="0">
                <a:solidFill>
                  <a:srgbClr val="639340"/>
                </a:solidFill>
                <a:latin typeface="Canva Sans Bold"/>
              </a:rPr>
              <a:t>WP2</a:t>
            </a:r>
          </a:p>
        </p:txBody>
      </p:sp>
      <p:sp>
        <p:nvSpPr>
          <p:cNvPr id="101" name="TextBox 101"/>
          <p:cNvSpPr txBox="1"/>
          <p:nvPr/>
        </p:nvSpPr>
        <p:spPr>
          <a:xfrm>
            <a:off x="1817285" y="1766174"/>
            <a:ext cx="1387037" cy="541110"/>
          </a:xfrm>
          <a:prstGeom prst="rect">
            <a:avLst/>
          </a:prstGeom>
        </p:spPr>
        <p:txBody>
          <a:bodyPr wrap="square" lIns="0" tIns="0" rIns="0" bIns="0" rtlCol="0" anchor="t">
            <a:spAutoFit/>
          </a:bodyPr>
          <a:lstStyle/>
          <a:p>
            <a:pPr algn="ctr">
              <a:lnSpc>
                <a:spcPts val="1389"/>
              </a:lnSpc>
            </a:pPr>
            <a:r>
              <a:rPr lang="en-US" sz="1400" b="1" dirty="0">
                <a:solidFill>
                  <a:srgbClr val="490E34"/>
                </a:solidFill>
                <a:latin typeface="Canva Sans Bold"/>
              </a:rPr>
              <a:t>Energy Supply  of</a:t>
            </a:r>
          </a:p>
          <a:p>
            <a:pPr algn="ctr">
              <a:lnSpc>
                <a:spcPts val="1389"/>
              </a:lnSpc>
            </a:pPr>
            <a:r>
              <a:rPr lang="en-US" sz="1400" b="1" dirty="0">
                <a:solidFill>
                  <a:srgbClr val="490E34"/>
                </a:solidFill>
                <a:latin typeface="Canva Sans Bold"/>
              </a:rPr>
              <a:t>Future Aircraft</a:t>
            </a:r>
          </a:p>
          <a:p>
            <a:pPr algn="ctr">
              <a:lnSpc>
                <a:spcPts val="1389"/>
              </a:lnSpc>
            </a:pPr>
            <a:endParaRPr lang="en-US" sz="1400" b="1" dirty="0">
              <a:solidFill>
                <a:srgbClr val="490E34"/>
              </a:solidFill>
              <a:latin typeface="Canva Sans Bold"/>
            </a:endParaRPr>
          </a:p>
        </p:txBody>
      </p:sp>
      <p:grpSp>
        <p:nvGrpSpPr>
          <p:cNvPr id="103" name="Group 103"/>
          <p:cNvGrpSpPr/>
          <p:nvPr/>
        </p:nvGrpSpPr>
        <p:grpSpPr>
          <a:xfrm>
            <a:off x="2107642" y="2229865"/>
            <a:ext cx="771581" cy="771581"/>
            <a:chOff x="0" y="0"/>
            <a:chExt cx="1543162" cy="1543162"/>
          </a:xfrm>
          <a:effectLst>
            <a:outerShdw blurRad="50800" dist="38100" dir="2700000" algn="tl" rotWithShape="0">
              <a:prstClr val="black">
                <a:alpha val="40000"/>
              </a:prstClr>
            </a:outerShdw>
          </a:effectLst>
        </p:grpSpPr>
        <p:grpSp>
          <p:nvGrpSpPr>
            <p:cNvPr id="104" name="Group 104"/>
            <p:cNvGrpSpPr/>
            <p:nvPr/>
          </p:nvGrpSpPr>
          <p:grpSpPr>
            <a:xfrm>
              <a:off x="0" y="0"/>
              <a:ext cx="1543162" cy="1543162"/>
              <a:chOff x="0" y="0"/>
              <a:chExt cx="812800" cy="812800"/>
            </a:xfrm>
          </p:grpSpPr>
          <p:sp>
            <p:nvSpPr>
              <p:cNvPr id="105" name="Freeform 105"/>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sp>
            <p:nvSpPr>
              <p:cNvPr id="106" name="TextBox 106"/>
              <p:cNvSpPr txBox="1"/>
              <p:nvPr/>
            </p:nvSpPr>
            <p:spPr>
              <a:xfrm>
                <a:off x="76200" y="66675"/>
                <a:ext cx="660400" cy="669925"/>
              </a:xfrm>
              <a:prstGeom prst="rect">
                <a:avLst/>
              </a:prstGeom>
            </p:spPr>
            <p:txBody>
              <a:bodyPr lIns="79545" tIns="79545" rIns="79545" bIns="79545" rtlCol="0" anchor="ctr"/>
              <a:lstStyle/>
              <a:p>
                <a:pPr algn="ctr">
                  <a:lnSpc>
                    <a:spcPts val="497"/>
                  </a:lnSpc>
                </a:pPr>
                <a:endParaRPr sz="1200"/>
              </a:p>
            </p:txBody>
          </p:sp>
        </p:grpSp>
        <p:pic>
          <p:nvPicPr>
            <p:cNvPr id="107" name="Picture 107"/>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6"/>
                </a:ext>
              </a:extLst>
            </a:blip>
            <a:srcRect/>
            <a:stretch>
              <a:fillRect/>
            </a:stretch>
          </p:blipFill>
          <p:spPr>
            <a:xfrm>
              <a:off x="216154" y="69400"/>
              <a:ext cx="1051195" cy="1276286"/>
            </a:xfrm>
            <a:prstGeom prst="rect">
              <a:avLst/>
            </a:prstGeom>
          </p:spPr>
        </p:pic>
        <p:sp>
          <p:nvSpPr>
            <p:cNvPr id="108" name="TextBox 108"/>
            <p:cNvSpPr txBox="1"/>
            <p:nvPr/>
          </p:nvSpPr>
          <p:spPr>
            <a:xfrm>
              <a:off x="520624" y="714646"/>
              <a:ext cx="476514" cy="326244"/>
            </a:xfrm>
            <a:prstGeom prst="rect">
              <a:avLst/>
            </a:prstGeom>
          </p:spPr>
          <p:txBody>
            <a:bodyPr lIns="0" tIns="0" rIns="0" bIns="0" rtlCol="0" anchor="t">
              <a:spAutoFit/>
            </a:bodyPr>
            <a:lstStyle/>
            <a:p>
              <a:pPr algn="ctr">
                <a:lnSpc>
                  <a:spcPts val="1365"/>
                </a:lnSpc>
              </a:pPr>
              <a:r>
                <a:rPr lang="en-US" sz="975">
                  <a:solidFill>
                    <a:srgbClr val="FFFFFF"/>
                  </a:solidFill>
                  <a:latin typeface="Canva Sans Bold"/>
                </a:rPr>
                <a:t>LH2</a:t>
              </a:r>
            </a:p>
          </p:txBody>
        </p:sp>
      </p:grpSp>
      <p:sp>
        <p:nvSpPr>
          <p:cNvPr id="41" name="AutoShape 41"/>
          <p:cNvSpPr/>
          <p:nvPr/>
        </p:nvSpPr>
        <p:spPr>
          <a:xfrm rot="5400000">
            <a:off x="3903207" y="3781581"/>
            <a:ext cx="747106" cy="0"/>
          </a:xfrm>
          <a:prstGeom prst="line">
            <a:avLst/>
          </a:prstGeom>
          <a:ln w="19050" cap="flat">
            <a:solidFill>
              <a:srgbClr val="0C464F"/>
            </a:solidFill>
            <a:prstDash val="solid"/>
            <a:headEnd type="none" w="sm" len="sm"/>
            <a:tailEnd type="oval" w="lg" len="lg"/>
          </a:ln>
        </p:spPr>
        <p:txBody>
          <a:bodyPr/>
          <a:lstStyle/>
          <a:p>
            <a:endParaRPr lang="en-NL"/>
          </a:p>
        </p:txBody>
      </p:sp>
      <p:grpSp>
        <p:nvGrpSpPr>
          <p:cNvPr id="87" name="Group 87"/>
          <p:cNvGrpSpPr/>
          <p:nvPr/>
        </p:nvGrpSpPr>
        <p:grpSpPr>
          <a:xfrm>
            <a:off x="3913342" y="2714722"/>
            <a:ext cx="771581" cy="771581"/>
            <a:chOff x="0" y="0"/>
            <a:chExt cx="1543162" cy="1543162"/>
          </a:xfrm>
          <a:effectLst>
            <a:outerShdw blurRad="50800" dist="38100" dir="2700000" algn="tl" rotWithShape="0">
              <a:prstClr val="black">
                <a:alpha val="40000"/>
              </a:prstClr>
            </a:outerShdw>
          </a:effectLst>
        </p:grpSpPr>
        <p:grpSp>
          <p:nvGrpSpPr>
            <p:cNvPr id="88" name="Group 88"/>
            <p:cNvGrpSpPr/>
            <p:nvPr/>
          </p:nvGrpSpPr>
          <p:grpSpPr>
            <a:xfrm>
              <a:off x="0" y="0"/>
              <a:ext cx="1543162" cy="1543162"/>
              <a:chOff x="0" y="0"/>
              <a:chExt cx="812800" cy="812800"/>
            </a:xfrm>
          </p:grpSpPr>
          <p:sp>
            <p:nvSpPr>
              <p:cNvPr id="89" name="Freeform 89"/>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0C464F"/>
              </a:solidFill>
            </p:spPr>
            <p:txBody>
              <a:bodyPr/>
              <a:lstStyle/>
              <a:p>
                <a:endParaRPr lang="en-NL"/>
              </a:p>
            </p:txBody>
          </p:sp>
          <p:sp>
            <p:nvSpPr>
              <p:cNvPr id="90" name="TextBox 90"/>
              <p:cNvSpPr txBox="1"/>
              <p:nvPr/>
            </p:nvSpPr>
            <p:spPr>
              <a:xfrm>
                <a:off x="76200" y="66675"/>
                <a:ext cx="660400" cy="669925"/>
              </a:xfrm>
              <a:prstGeom prst="rect">
                <a:avLst/>
              </a:prstGeom>
            </p:spPr>
            <p:txBody>
              <a:bodyPr lIns="79545" tIns="79545" rIns="79545" bIns="79545" rtlCol="0" anchor="ctr"/>
              <a:lstStyle/>
              <a:p>
                <a:pPr algn="ctr">
                  <a:lnSpc>
                    <a:spcPts val="497"/>
                  </a:lnSpc>
                </a:pPr>
                <a:endParaRPr sz="1200"/>
              </a:p>
            </p:txBody>
          </p:sp>
        </p:grpSp>
        <p:pic>
          <p:nvPicPr>
            <p:cNvPr id="91" name="Picture 91"/>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7"/>
                </a:ext>
              </a:extLst>
            </a:blip>
            <a:srcRect/>
            <a:stretch>
              <a:fillRect/>
            </a:stretch>
          </p:blipFill>
          <p:spPr>
            <a:xfrm>
              <a:off x="141570" y="136954"/>
              <a:ext cx="1260023" cy="1269253"/>
            </a:xfrm>
            <a:prstGeom prst="rect">
              <a:avLst/>
            </a:prstGeom>
          </p:spPr>
        </p:pic>
        <p:grpSp>
          <p:nvGrpSpPr>
            <p:cNvPr id="92" name="Group 92"/>
            <p:cNvGrpSpPr/>
            <p:nvPr/>
          </p:nvGrpSpPr>
          <p:grpSpPr>
            <a:xfrm>
              <a:off x="540655" y="326729"/>
              <a:ext cx="490613" cy="889704"/>
              <a:chOff x="0" y="0"/>
              <a:chExt cx="812800" cy="1473974"/>
            </a:xfrm>
          </p:grpSpPr>
          <p:sp>
            <p:nvSpPr>
              <p:cNvPr id="93" name="Freeform 93"/>
              <p:cNvSpPr/>
              <p:nvPr/>
            </p:nvSpPr>
            <p:spPr>
              <a:xfrm>
                <a:off x="0" y="0"/>
                <a:ext cx="812800" cy="1473974"/>
              </a:xfrm>
              <a:custGeom>
                <a:avLst/>
                <a:gdLst/>
                <a:ahLst/>
                <a:cxnLst/>
                <a:rect l="l" t="t" r="r" b="b"/>
                <a:pathLst>
                  <a:path w="812800" h="1473974">
                    <a:moveTo>
                      <a:pt x="0" y="0"/>
                    </a:moveTo>
                    <a:lnTo>
                      <a:pt x="812800" y="0"/>
                    </a:lnTo>
                    <a:lnTo>
                      <a:pt x="812800" y="1473974"/>
                    </a:lnTo>
                    <a:lnTo>
                      <a:pt x="0" y="1473974"/>
                    </a:lnTo>
                    <a:close/>
                  </a:path>
                </a:pathLst>
              </a:custGeom>
              <a:solidFill>
                <a:srgbClr val="0C464F"/>
              </a:solidFill>
            </p:spPr>
            <p:txBody>
              <a:bodyPr/>
              <a:lstStyle/>
              <a:p>
                <a:endParaRPr lang="en-NL"/>
              </a:p>
            </p:txBody>
          </p:sp>
          <p:sp>
            <p:nvSpPr>
              <p:cNvPr id="94" name="TextBox 94"/>
              <p:cNvSpPr txBox="1"/>
              <p:nvPr/>
            </p:nvSpPr>
            <p:spPr>
              <a:xfrm>
                <a:off x="0" y="-28575"/>
                <a:ext cx="812800" cy="841375"/>
              </a:xfrm>
              <a:prstGeom prst="rect">
                <a:avLst/>
              </a:prstGeom>
            </p:spPr>
            <p:txBody>
              <a:bodyPr lIns="33867" tIns="33867" rIns="33867" bIns="33867" rtlCol="0" anchor="ctr"/>
              <a:lstStyle/>
              <a:p>
                <a:pPr algn="ctr">
                  <a:lnSpc>
                    <a:spcPts val="1577"/>
                  </a:lnSpc>
                </a:pPr>
                <a:endParaRPr sz="1200"/>
              </a:p>
            </p:txBody>
          </p:sp>
        </p:grpSp>
        <p:pic>
          <p:nvPicPr>
            <p:cNvPr id="95" name="Picture 95"/>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18"/>
                </a:ext>
              </a:extLst>
            </a:blip>
            <a:srcRect/>
            <a:stretch>
              <a:fillRect/>
            </a:stretch>
          </p:blipFill>
          <p:spPr>
            <a:xfrm>
              <a:off x="495208" y="326729"/>
              <a:ext cx="552746" cy="828366"/>
            </a:xfrm>
            <a:prstGeom prst="rect">
              <a:avLst/>
            </a:prstGeom>
          </p:spPr>
        </p:pic>
      </p:grpSp>
      <p:sp>
        <p:nvSpPr>
          <p:cNvPr id="102" name="TextBox 102"/>
          <p:cNvSpPr txBox="1"/>
          <p:nvPr/>
        </p:nvSpPr>
        <p:spPr>
          <a:xfrm>
            <a:off x="3757241" y="2245515"/>
            <a:ext cx="1083782" cy="538609"/>
          </a:xfrm>
          <a:prstGeom prst="rect">
            <a:avLst/>
          </a:prstGeom>
        </p:spPr>
        <p:txBody>
          <a:bodyPr lIns="0" tIns="0" rIns="0" bIns="0" rtlCol="0" anchor="t">
            <a:spAutoFit/>
          </a:bodyPr>
          <a:lstStyle/>
          <a:p>
            <a:pPr algn="ctr">
              <a:lnSpc>
                <a:spcPts val="1389"/>
              </a:lnSpc>
            </a:pPr>
            <a:r>
              <a:rPr lang="en-US" sz="1400" b="1" dirty="0">
                <a:solidFill>
                  <a:srgbClr val="490E34"/>
                </a:solidFill>
                <a:latin typeface="Canva Sans Bold"/>
              </a:rPr>
              <a:t>Smart Airport</a:t>
            </a:r>
          </a:p>
          <a:p>
            <a:pPr algn="ctr">
              <a:lnSpc>
                <a:spcPts val="1389"/>
              </a:lnSpc>
            </a:pPr>
            <a:r>
              <a:rPr lang="en-US" sz="1400" b="1" dirty="0">
                <a:solidFill>
                  <a:srgbClr val="490E34"/>
                </a:solidFill>
                <a:latin typeface="Canva Sans Bold"/>
              </a:rPr>
              <a:t>Energy Hub</a:t>
            </a:r>
          </a:p>
          <a:p>
            <a:pPr algn="ctr">
              <a:lnSpc>
                <a:spcPts val="1389"/>
              </a:lnSpc>
            </a:pPr>
            <a:endParaRPr lang="en-US" sz="1400" b="1" dirty="0">
              <a:solidFill>
                <a:srgbClr val="490E34"/>
              </a:solidFill>
              <a:latin typeface="Canva Sans Bold"/>
            </a:endParaRPr>
          </a:p>
        </p:txBody>
      </p:sp>
      <p:sp>
        <p:nvSpPr>
          <p:cNvPr id="116" name="TextBox 116"/>
          <p:cNvSpPr txBox="1"/>
          <p:nvPr/>
        </p:nvSpPr>
        <p:spPr>
          <a:xfrm>
            <a:off x="4030436" y="2046703"/>
            <a:ext cx="537391" cy="192360"/>
          </a:xfrm>
          <a:prstGeom prst="rect">
            <a:avLst/>
          </a:prstGeom>
        </p:spPr>
        <p:txBody>
          <a:bodyPr lIns="0" tIns="0" rIns="0" bIns="0" rtlCol="0" anchor="t">
            <a:spAutoFit/>
          </a:bodyPr>
          <a:lstStyle/>
          <a:p>
            <a:pPr algn="ctr">
              <a:lnSpc>
                <a:spcPts val="1534"/>
              </a:lnSpc>
            </a:pPr>
            <a:r>
              <a:rPr lang="en-US" sz="1400" b="1" dirty="0">
                <a:solidFill>
                  <a:srgbClr val="639340"/>
                </a:solidFill>
                <a:latin typeface="Canva Sans Bold"/>
              </a:rPr>
              <a:t>WP3</a:t>
            </a:r>
          </a:p>
        </p:txBody>
      </p:sp>
      <p:sp>
        <p:nvSpPr>
          <p:cNvPr id="3" name="TextBox 115">
            <a:extLst>
              <a:ext uri="{FF2B5EF4-FFF2-40B4-BE49-F238E27FC236}">
                <a16:creationId xmlns:a16="http://schemas.microsoft.com/office/drawing/2014/main" id="{243830DB-61E6-2835-0423-C9914C09E232}"/>
              </a:ext>
            </a:extLst>
          </p:cNvPr>
          <p:cNvSpPr txBox="1"/>
          <p:nvPr/>
        </p:nvSpPr>
        <p:spPr>
          <a:xfrm>
            <a:off x="3293533" y="242465"/>
            <a:ext cx="3953595" cy="807913"/>
          </a:xfrm>
          <a:prstGeom prst="rect">
            <a:avLst/>
          </a:prstGeom>
        </p:spPr>
        <p:txBody>
          <a:bodyPr lIns="0" tIns="0" rIns="0" bIns="0" rtlCol="0" anchor="t">
            <a:spAutoFit/>
          </a:bodyPr>
          <a:lstStyle/>
          <a:p>
            <a:pPr algn="ctr">
              <a:lnSpc>
                <a:spcPts val="2053"/>
              </a:lnSpc>
            </a:pPr>
            <a:r>
              <a:rPr lang="en-US" dirty="0" err="1">
                <a:solidFill>
                  <a:srgbClr val="609447"/>
                </a:solidFill>
                <a:latin typeface="Canva Sans"/>
              </a:rPr>
              <a:t>DemonsTrating</a:t>
            </a:r>
            <a:r>
              <a:rPr lang="en-US" dirty="0">
                <a:solidFill>
                  <a:srgbClr val="609447"/>
                </a:solidFill>
                <a:latin typeface="Canva Sans"/>
              </a:rPr>
              <a:t> lower </a:t>
            </a:r>
            <a:r>
              <a:rPr lang="en-US" dirty="0" err="1">
                <a:solidFill>
                  <a:srgbClr val="609447"/>
                </a:solidFill>
                <a:latin typeface="Canva Sans"/>
              </a:rPr>
              <a:t>pollUting</a:t>
            </a:r>
            <a:r>
              <a:rPr lang="en-US" dirty="0">
                <a:solidFill>
                  <a:srgbClr val="609447"/>
                </a:solidFill>
                <a:latin typeface="Canva Sans"/>
              </a:rPr>
              <a:t> </a:t>
            </a:r>
            <a:r>
              <a:rPr lang="en-US" dirty="0" err="1">
                <a:solidFill>
                  <a:srgbClr val="609447"/>
                </a:solidFill>
                <a:latin typeface="Canva Sans"/>
              </a:rPr>
              <a:t>soLutions</a:t>
            </a:r>
            <a:endParaRPr lang="en-US" dirty="0">
              <a:solidFill>
                <a:srgbClr val="609447"/>
              </a:solidFill>
              <a:latin typeface="Canva Sans"/>
            </a:endParaRPr>
          </a:p>
          <a:p>
            <a:pPr algn="ctr">
              <a:lnSpc>
                <a:spcPts val="2053"/>
              </a:lnSpc>
            </a:pPr>
            <a:r>
              <a:rPr lang="en-US" dirty="0">
                <a:solidFill>
                  <a:srgbClr val="609447"/>
                </a:solidFill>
                <a:latin typeface="Canva Sans"/>
              </a:rPr>
              <a:t> for </a:t>
            </a:r>
            <a:r>
              <a:rPr lang="en-US" dirty="0" err="1">
                <a:solidFill>
                  <a:srgbClr val="609447"/>
                </a:solidFill>
                <a:latin typeface="Canva Sans"/>
              </a:rPr>
              <a:t>sustaInable</a:t>
            </a:r>
            <a:r>
              <a:rPr lang="en-US" dirty="0">
                <a:solidFill>
                  <a:srgbClr val="609447"/>
                </a:solidFill>
                <a:latin typeface="Canva Sans"/>
              </a:rPr>
              <a:t> </a:t>
            </a:r>
            <a:r>
              <a:rPr lang="en-US" dirty="0" err="1">
                <a:solidFill>
                  <a:srgbClr val="609447"/>
                </a:solidFill>
                <a:latin typeface="Canva Sans"/>
              </a:rPr>
              <a:t>airPorts</a:t>
            </a:r>
            <a:r>
              <a:rPr lang="en-US" dirty="0">
                <a:solidFill>
                  <a:srgbClr val="609447"/>
                </a:solidFill>
                <a:latin typeface="Canva Sans"/>
              </a:rPr>
              <a:t> </a:t>
            </a:r>
            <a:r>
              <a:rPr lang="en-US" dirty="0" err="1">
                <a:solidFill>
                  <a:srgbClr val="609447"/>
                </a:solidFill>
                <a:latin typeface="Canva Sans"/>
              </a:rPr>
              <a:t>acrosS</a:t>
            </a:r>
            <a:r>
              <a:rPr lang="en-US" dirty="0">
                <a:solidFill>
                  <a:srgbClr val="609447"/>
                </a:solidFill>
                <a:latin typeface="Canva Sans"/>
              </a:rPr>
              <a:t> Europe</a:t>
            </a:r>
          </a:p>
          <a:p>
            <a:pPr algn="ctr">
              <a:lnSpc>
                <a:spcPts val="2053"/>
              </a:lnSpc>
            </a:pPr>
            <a:endParaRPr lang="en-US" dirty="0">
              <a:solidFill>
                <a:srgbClr val="609447"/>
              </a:solidFill>
              <a:latin typeface="Canva Sans"/>
            </a:endParaRPr>
          </a:p>
        </p:txBody>
      </p:sp>
      <p:sp>
        <p:nvSpPr>
          <p:cNvPr id="5" name="TextBox 114">
            <a:extLst>
              <a:ext uri="{FF2B5EF4-FFF2-40B4-BE49-F238E27FC236}">
                <a16:creationId xmlns:a16="http://schemas.microsoft.com/office/drawing/2014/main" id="{CAE968EA-E629-3A7E-A5AB-972AC2BC7091}"/>
              </a:ext>
            </a:extLst>
          </p:cNvPr>
          <p:cNvSpPr txBox="1"/>
          <p:nvPr/>
        </p:nvSpPr>
        <p:spPr>
          <a:xfrm>
            <a:off x="9834051" y="4415304"/>
            <a:ext cx="2178195" cy="872034"/>
          </a:xfrm>
          <a:prstGeom prst="rect">
            <a:avLst/>
          </a:prstGeom>
        </p:spPr>
        <p:txBody>
          <a:bodyPr lIns="0" tIns="0" rIns="0" bIns="0" rtlCol="0" anchor="t">
            <a:spAutoFit/>
          </a:bodyPr>
          <a:lstStyle/>
          <a:p>
            <a:pPr marL="259092" lvl="1" indent="-129546">
              <a:lnSpc>
                <a:spcPts val="1680"/>
              </a:lnSpc>
              <a:buFont typeface="Arial"/>
              <a:buChar char="•"/>
            </a:pPr>
            <a:r>
              <a:rPr lang="en-US" sz="1200" dirty="0">
                <a:solidFill>
                  <a:srgbClr val="0C464F"/>
                </a:solidFill>
                <a:latin typeface="Canva Sans Bold"/>
              </a:rPr>
              <a:t>Zero Waste &amp; Zero Airport Emissions in 2030</a:t>
            </a:r>
          </a:p>
          <a:p>
            <a:pPr marL="259092" lvl="1" indent="-129546">
              <a:lnSpc>
                <a:spcPts val="1680"/>
              </a:lnSpc>
              <a:buFont typeface="Arial"/>
              <a:buChar char="•"/>
            </a:pPr>
            <a:r>
              <a:rPr lang="en-US" sz="1200" dirty="0">
                <a:solidFill>
                  <a:srgbClr val="0C464F"/>
                </a:solidFill>
                <a:latin typeface="Canva Sans Bold"/>
              </a:rPr>
              <a:t>Net Zero Aviation Emissions in 2050</a:t>
            </a:r>
          </a:p>
        </p:txBody>
      </p:sp>
    </p:spTree>
    <p:extLst>
      <p:ext uri="{BB962C8B-B14F-4D97-AF65-F5344CB8AC3E}">
        <p14:creationId xmlns:p14="http://schemas.microsoft.com/office/powerpoint/2010/main" val="2156033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9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6"/>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2"/>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8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7"/>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6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18"/>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99"/>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09"/>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81"/>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100"/>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110"/>
                                        </p:tgtEl>
                                        <p:attrNameLst>
                                          <p:attrName>style.visibility</p:attrName>
                                        </p:attrNameLst>
                                      </p:cBhvr>
                                      <p:to>
                                        <p:strVal val="visible"/>
                                      </p:to>
                                    </p:set>
                                  </p:childTnLst>
                                </p:cTn>
                              </p:par>
                              <p:par>
                                <p:cTn id="69" presetID="1" presetClass="entr" presetSubtype="0" fill="hold" nodeType="withEffect">
                                  <p:stCondLst>
                                    <p:cond delay="0"/>
                                  </p:stCondLst>
                                  <p:childTnLst>
                                    <p:set>
                                      <p:cBhvr>
                                        <p:cTn id="70" dur="1" fill="hold">
                                          <p:stCondLst>
                                            <p:cond delay="0"/>
                                          </p:stCondLst>
                                        </p:cTn>
                                        <p:tgtEl>
                                          <p:spTgt spid="44"/>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3" grpId="0" animBg="1"/>
      <p:bldP spid="49" grpId="0" animBg="1"/>
      <p:bldP spid="96" grpId="0"/>
      <p:bldP spid="97" grpId="0"/>
      <p:bldP spid="100" grpId="0"/>
      <p:bldP spid="110" grpId="0"/>
      <p:bldP spid="111" grpId="0"/>
      <p:bldP spid="118" grpId="0"/>
      <p:bldP spid="55" grpId="0" animBg="1"/>
      <p:bldP spid="99" grpId="0"/>
      <p:bldP spid="109" grpId="0"/>
      <p:bldP spid="42" grpId="0" animBg="1"/>
      <p:bldP spid="63" grpId="0"/>
      <p:bldP spid="117" grpId="0"/>
      <p:bldP spid="56" grpId="0" animBg="1"/>
      <p:bldP spid="98" grpId="0"/>
      <p:bldP spid="101" grpId="0"/>
      <p:bldP spid="41" grpId="0" animBg="1"/>
      <p:bldP spid="102" grpId="0"/>
      <p:bldP spid="1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Immagine che contiene verde, design">
            <a:extLst>
              <a:ext uri="{FF2B5EF4-FFF2-40B4-BE49-F238E27FC236}">
                <a16:creationId xmlns:a16="http://schemas.microsoft.com/office/drawing/2014/main" id="{FAA8436A-2A91-8F40-498F-12160C526466}"/>
              </a:ext>
            </a:extLst>
          </p:cNvPr>
          <p:cNvPicPr>
            <a:picLocks noChangeAspect="1"/>
          </p:cNvPicPr>
          <p:nvPr/>
        </p:nvPicPr>
        <p:blipFill rotWithShape="1">
          <a:blip r:embed="rId3">
            <a:extLst>
              <a:ext uri="{28A0092B-C50C-407E-A947-70E740481C1C}">
                <a14:useLocalDpi xmlns:a14="http://schemas.microsoft.com/office/drawing/2010/main" val="0"/>
              </a:ext>
            </a:extLst>
          </a:blip>
          <a:srcRect b="18354"/>
          <a:stretch/>
        </p:blipFill>
        <p:spPr>
          <a:xfrm>
            <a:off x="-1233" y="1136474"/>
            <a:ext cx="12193233" cy="5055326"/>
          </a:xfrm>
          <a:prstGeom prst="rect">
            <a:avLst/>
          </a:prstGeom>
        </p:spPr>
      </p:pic>
      <p:sp>
        <p:nvSpPr>
          <p:cNvPr id="2" name="Segnaposto numero diapositiva 1"/>
          <p:cNvSpPr>
            <a:spLocks noGrp="1"/>
          </p:cNvSpPr>
          <p:nvPr>
            <p:ph type="sldNum" sz="quarter" idx="10"/>
          </p:nvPr>
        </p:nvSpPr>
        <p:spPr/>
        <p:txBody>
          <a:bodyPr/>
          <a:lstStyle/>
          <a:p>
            <a:fld id="{9E8B105F-5D53-4174-8FAF-3C1164772DF9}" type="slidenum">
              <a:rPr lang="de-DE" smtClean="0"/>
              <a:pPr/>
              <a:t>4</a:t>
            </a:fld>
            <a:endParaRPr lang="de-DE"/>
          </a:p>
        </p:txBody>
      </p:sp>
      <p:sp>
        <p:nvSpPr>
          <p:cNvPr id="8" name="Titolo 7"/>
          <p:cNvSpPr>
            <a:spLocks noGrp="1"/>
          </p:cNvSpPr>
          <p:nvPr>
            <p:ph type="title"/>
          </p:nvPr>
        </p:nvSpPr>
        <p:spPr/>
        <p:txBody>
          <a:bodyPr/>
          <a:lstStyle/>
          <a:p>
            <a:r>
              <a:rPr lang="en-GB" dirty="0"/>
              <a:t>Decarbonization and the Aviation Industry</a:t>
            </a:r>
          </a:p>
        </p:txBody>
      </p:sp>
      <p:graphicFrame>
        <p:nvGraphicFramePr>
          <p:cNvPr id="13" name="Grafico 12">
            <a:extLst>
              <a:ext uri="{FF2B5EF4-FFF2-40B4-BE49-F238E27FC236}">
                <a16:creationId xmlns:a16="http://schemas.microsoft.com/office/drawing/2014/main" id="{73DCE063-F24D-FEE7-E883-F3FB4B631D18}"/>
              </a:ext>
            </a:extLst>
          </p:cNvPr>
          <p:cNvGraphicFramePr>
            <a:graphicFrameLocks/>
          </p:cNvGraphicFramePr>
          <p:nvPr>
            <p:extLst>
              <p:ext uri="{D42A27DB-BD31-4B8C-83A1-F6EECF244321}">
                <p14:modId xmlns:p14="http://schemas.microsoft.com/office/powerpoint/2010/main" val="3343834165"/>
              </p:ext>
            </p:extLst>
          </p:nvPr>
        </p:nvGraphicFramePr>
        <p:xfrm>
          <a:off x="-831335" y="876523"/>
          <a:ext cx="6641462" cy="3706256"/>
        </p:xfrm>
        <a:graphic>
          <a:graphicData uri="http://schemas.openxmlformats.org/drawingml/2006/chart">
            <c:chart xmlns:c="http://schemas.openxmlformats.org/drawingml/2006/chart" xmlns:r="http://schemas.openxmlformats.org/officeDocument/2006/relationships" r:id="rId4"/>
          </a:graphicData>
        </a:graphic>
      </p:graphicFrame>
      <p:sp>
        <p:nvSpPr>
          <p:cNvPr id="4" name="Segnaposto contenuto 20">
            <a:extLst>
              <a:ext uri="{FF2B5EF4-FFF2-40B4-BE49-F238E27FC236}">
                <a16:creationId xmlns:a16="http://schemas.microsoft.com/office/drawing/2014/main" id="{AEC89CCA-160B-DA64-A565-CB52A0DA4EC2}"/>
              </a:ext>
            </a:extLst>
          </p:cNvPr>
          <p:cNvSpPr txBox="1">
            <a:spLocks/>
          </p:cNvSpPr>
          <p:nvPr/>
        </p:nvSpPr>
        <p:spPr>
          <a:xfrm>
            <a:off x="419326" y="951267"/>
            <a:ext cx="10955914" cy="365125"/>
          </a:xfrm>
          <a:prstGeom prst="rect">
            <a:avLst/>
          </a:prstGeom>
        </p:spPr>
        <p:txBody>
          <a:bodyPr>
            <a:noAutofit/>
          </a:bodyPr>
          <a:lstStyle>
            <a:defPPr>
              <a:defRPr lang="de-DE"/>
            </a:defPPr>
            <a:lvl1pPr indent="0" algn="ctr" defTabSz="914377">
              <a:lnSpc>
                <a:spcPct val="90000"/>
              </a:lnSpc>
              <a:spcBef>
                <a:spcPts val="1000"/>
              </a:spcBef>
              <a:buClr>
                <a:srgbClr val="5E9B4A"/>
              </a:buClr>
              <a:buSzPct val="100000"/>
              <a:buFontTx/>
              <a:buNone/>
              <a:defRPr b="1">
                <a:solidFill>
                  <a:schemeClr val="tx2"/>
                </a:solidFill>
                <a:latin typeface="Calibri" panose="020F0502020204030204" pitchFamily="34" charset="0"/>
                <a:cs typeface="Calibri" panose="020F0502020204030204" pitchFamily="34" charset="0"/>
              </a:defRPr>
            </a:lvl1pPr>
            <a:lvl2pPr marL="538163" indent="-177800" defTabSz="914377">
              <a:lnSpc>
                <a:spcPct val="90000"/>
              </a:lnSpc>
              <a:spcBef>
                <a:spcPts val="500"/>
              </a:spcBef>
              <a:buClr>
                <a:srgbClr val="5E9B4A"/>
              </a:buClr>
              <a:buFont typeface="Arial" panose="020B0604020202020204" pitchFamily="34" charset="0"/>
              <a:buChar char="•"/>
              <a:defRPr sz="2000">
                <a:latin typeface="Calibri" panose="020F0502020204030204" pitchFamily="34" charset="0"/>
                <a:cs typeface="Calibri" panose="020F0502020204030204" pitchFamily="34" charset="0"/>
              </a:defRPr>
            </a:lvl2pPr>
            <a:lvl3pPr marL="898525" indent="-182563" defTabSz="914377">
              <a:lnSpc>
                <a:spcPct val="90000"/>
              </a:lnSpc>
              <a:spcBef>
                <a:spcPts val="500"/>
              </a:spcBef>
              <a:buClr>
                <a:srgbClr val="5E9B4A"/>
              </a:buClr>
              <a:buFont typeface="Arial" panose="020B0604020202020204" pitchFamily="34" charset="0"/>
              <a:buChar char="•"/>
              <a:defRPr>
                <a:latin typeface="Calibri" panose="020F0502020204030204" pitchFamily="34" charset="0"/>
                <a:cs typeface="Calibri" panose="020F0502020204030204" pitchFamily="34" charset="0"/>
              </a:defRPr>
            </a:lvl3pPr>
            <a:lvl4pPr marL="125412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4pPr>
            <a:lvl5pPr marL="161607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algn="l"/>
            <a:r>
              <a:rPr lang="en-US" dirty="0">
                <a:solidFill>
                  <a:srgbClr val="0070C0"/>
                </a:solidFill>
              </a:rPr>
              <a:t>A Challenge for every Category of Airport</a:t>
            </a:r>
            <a:endParaRPr lang="it-IT" dirty="0">
              <a:solidFill>
                <a:srgbClr val="0070C0"/>
              </a:solidFill>
            </a:endParaRPr>
          </a:p>
        </p:txBody>
      </p:sp>
      <p:graphicFrame>
        <p:nvGraphicFramePr>
          <p:cNvPr id="10" name="Grafico 9">
            <a:extLst>
              <a:ext uri="{FF2B5EF4-FFF2-40B4-BE49-F238E27FC236}">
                <a16:creationId xmlns:a16="http://schemas.microsoft.com/office/drawing/2014/main" id="{59F54B4B-0258-503A-7600-078EB71E150C}"/>
              </a:ext>
            </a:extLst>
          </p:cNvPr>
          <p:cNvGraphicFramePr>
            <a:graphicFrameLocks/>
          </p:cNvGraphicFramePr>
          <p:nvPr>
            <p:extLst>
              <p:ext uri="{D42A27DB-BD31-4B8C-83A1-F6EECF244321}">
                <p14:modId xmlns:p14="http://schemas.microsoft.com/office/powerpoint/2010/main" val="4017140864"/>
              </p:ext>
            </p:extLst>
          </p:nvPr>
        </p:nvGraphicFramePr>
        <p:xfrm>
          <a:off x="8260257" y="1247577"/>
          <a:ext cx="4735653" cy="2986771"/>
        </p:xfrm>
        <a:graphic>
          <a:graphicData uri="http://schemas.openxmlformats.org/drawingml/2006/chart">
            <c:chart xmlns:c="http://schemas.openxmlformats.org/drawingml/2006/chart" xmlns:r="http://schemas.openxmlformats.org/officeDocument/2006/relationships" r:id="rId5"/>
          </a:graphicData>
        </a:graphic>
      </p:graphicFrame>
      <p:pic>
        <p:nvPicPr>
          <p:cNvPr id="11" name="Immagine 10">
            <a:extLst>
              <a:ext uri="{FF2B5EF4-FFF2-40B4-BE49-F238E27FC236}">
                <a16:creationId xmlns:a16="http://schemas.microsoft.com/office/drawing/2014/main" id="{844BF371-85A8-A884-7CC0-B82A282C4F5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65772" y="1480051"/>
            <a:ext cx="2566632" cy="2424519"/>
          </a:xfrm>
          <a:prstGeom prst="ellipse">
            <a:avLst/>
          </a:prstGeom>
          <a:ln>
            <a:noFill/>
          </a:ln>
        </p:spPr>
      </p:pic>
      <p:sp>
        <p:nvSpPr>
          <p:cNvPr id="12" name="Callout: doppia linea piegata 11">
            <a:extLst>
              <a:ext uri="{FF2B5EF4-FFF2-40B4-BE49-F238E27FC236}">
                <a16:creationId xmlns:a16="http://schemas.microsoft.com/office/drawing/2014/main" id="{3A4A4CEE-1F81-2B57-3715-168A0DBAE0E3}"/>
              </a:ext>
            </a:extLst>
          </p:cNvPr>
          <p:cNvSpPr/>
          <p:nvPr/>
        </p:nvSpPr>
        <p:spPr>
          <a:xfrm>
            <a:off x="6688049" y="4494921"/>
            <a:ext cx="2382328" cy="477933"/>
          </a:xfrm>
          <a:prstGeom prst="borderCallout3">
            <a:avLst>
              <a:gd name="adj1" fmla="val 22045"/>
              <a:gd name="adj2" fmla="val -1300"/>
              <a:gd name="adj3" fmla="val 22045"/>
              <a:gd name="adj4" fmla="val -4793"/>
              <a:gd name="adj5" fmla="val -40405"/>
              <a:gd name="adj6" fmla="val -4726"/>
              <a:gd name="adj7" fmla="val -209599"/>
              <a:gd name="adj8" fmla="val 4381"/>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65 million flights </a:t>
            </a:r>
          </a:p>
          <a:p>
            <a:pPr algn="ctr"/>
            <a:r>
              <a:rPr lang="en-GB" sz="1600" b="1" dirty="0">
                <a:solidFill>
                  <a:schemeClr val="bg1"/>
                </a:solidFill>
              </a:rPr>
              <a:t>9.8 billion passengers</a:t>
            </a:r>
          </a:p>
        </p:txBody>
      </p:sp>
      <p:pic>
        <p:nvPicPr>
          <p:cNvPr id="14" name="Picture 71">
            <a:extLst>
              <a:ext uri="{FF2B5EF4-FFF2-40B4-BE49-F238E27FC236}">
                <a16:creationId xmlns:a16="http://schemas.microsoft.com/office/drawing/2014/main" id="{2CDEAA43-C1D2-FC12-E30F-F02899785B50}"/>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7"/>
              </a:ext>
            </a:extLst>
          </a:blip>
          <a:srcRect/>
          <a:stretch>
            <a:fillRect/>
          </a:stretch>
        </p:blipFill>
        <p:spPr>
          <a:xfrm>
            <a:off x="11593251" y="3683575"/>
            <a:ext cx="344524" cy="1082789"/>
          </a:xfrm>
          <a:prstGeom prst="rect">
            <a:avLst/>
          </a:prstGeom>
        </p:spPr>
      </p:pic>
      <p:pic>
        <p:nvPicPr>
          <p:cNvPr id="15" name="Picture 72">
            <a:extLst>
              <a:ext uri="{FF2B5EF4-FFF2-40B4-BE49-F238E27FC236}">
                <a16:creationId xmlns:a16="http://schemas.microsoft.com/office/drawing/2014/main" id="{CEA1E5A1-A246-7DA3-1298-317C3C8AC816}"/>
              </a:ext>
            </a:extLst>
          </p:cNvPr>
          <p:cNvPicPr>
            <a:picLocks noChangeAspect="1"/>
          </p:cNvPicPr>
          <p:nvPr/>
        </p:nvPicPr>
        <p:blipFill>
          <a:blip cstate="print">
            <a:extLst>
              <a:ext uri="{28A0092B-C50C-407E-A947-70E740481C1C}">
                <a14:useLocalDpi xmlns:a14="http://schemas.microsoft.com/office/drawing/2010/main"/>
              </a:ext>
              <a:ext uri="{96DAC541-7B7A-43D3-8B79-37D633B846F1}">
                <asvg:svgBlip xmlns:asvg="http://schemas.microsoft.com/office/drawing/2016/SVG/main" r:embed="rId8"/>
              </a:ext>
            </a:extLst>
          </a:blip>
          <a:srcRect/>
          <a:stretch>
            <a:fillRect/>
          </a:stretch>
        </p:blipFill>
        <p:spPr>
          <a:xfrm>
            <a:off x="11327349" y="4063439"/>
            <a:ext cx="876328" cy="767883"/>
          </a:xfrm>
          <a:prstGeom prst="rect">
            <a:avLst/>
          </a:prstGeom>
        </p:spPr>
      </p:pic>
      <p:grpSp>
        <p:nvGrpSpPr>
          <p:cNvPr id="20" name="Gruppo 19">
            <a:extLst>
              <a:ext uri="{FF2B5EF4-FFF2-40B4-BE49-F238E27FC236}">
                <a16:creationId xmlns:a16="http://schemas.microsoft.com/office/drawing/2014/main" id="{397ED227-B86F-3E2E-90C0-DF1E2AD67829}"/>
              </a:ext>
            </a:extLst>
          </p:cNvPr>
          <p:cNvGrpSpPr/>
          <p:nvPr/>
        </p:nvGrpSpPr>
        <p:grpSpPr>
          <a:xfrm>
            <a:off x="1795486" y="1973554"/>
            <a:ext cx="1387819" cy="1442599"/>
            <a:chOff x="793165" y="666200"/>
            <a:chExt cx="7723818" cy="5347935"/>
          </a:xfrm>
        </p:grpSpPr>
        <p:pic>
          <p:nvPicPr>
            <p:cNvPr id="6" name="Immagine 5" descr="Immagine che contiene testo, diagramma, Diagramma, schermata&#10;&#10;Descrizione generata automaticamente">
              <a:extLst>
                <a:ext uri="{FF2B5EF4-FFF2-40B4-BE49-F238E27FC236}">
                  <a16:creationId xmlns:a16="http://schemas.microsoft.com/office/drawing/2014/main" id="{5CC0725E-0836-4EC7-E0A7-AF819AF5BCDB}"/>
                </a:ext>
              </a:extLst>
            </p:cNvPr>
            <p:cNvPicPr>
              <a:picLocks noChangeAspect="1"/>
            </p:cNvPicPr>
            <p:nvPr/>
          </p:nvPicPr>
          <p:blipFill rotWithShape="1">
            <a:blip r:embed="rId9" cstate="print">
              <a:extLst>
                <a:ext uri="{28A0092B-C50C-407E-A947-70E740481C1C}">
                  <a14:useLocalDpi xmlns:a14="http://schemas.microsoft.com/office/drawing/2010/main" val="0"/>
                </a:ext>
              </a:extLst>
            </a:blip>
            <a:srcRect l="6506" t="5042" r="30143" b="7933"/>
            <a:stretch/>
          </p:blipFill>
          <p:spPr>
            <a:xfrm>
              <a:off x="793165" y="666200"/>
              <a:ext cx="7723818" cy="5347935"/>
            </a:xfrm>
            <a:prstGeom prst="rect">
              <a:avLst/>
            </a:prstGeom>
          </p:spPr>
        </p:pic>
        <p:sp>
          <p:nvSpPr>
            <p:cNvPr id="18" name="Rettangolo 17">
              <a:extLst>
                <a:ext uri="{FF2B5EF4-FFF2-40B4-BE49-F238E27FC236}">
                  <a16:creationId xmlns:a16="http://schemas.microsoft.com/office/drawing/2014/main" id="{050BDBA9-1C5E-E442-198D-391AF73D248E}"/>
                </a:ext>
              </a:extLst>
            </p:cNvPr>
            <p:cNvSpPr/>
            <p:nvPr/>
          </p:nvSpPr>
          <p:spPr>
            <a:xfrm>
              <a:off x="8309803" y="1447393"/>
              <a:ext cx="207179" cy="439170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21" name="Freccia a destra 20">
            <a:extLst>
              <a:ext uri="{FF2B5EF4-FFF2-40B4-BE49-F238E27FC236}">
                <a16:creationId xmlns:a16="http://schemas.microsoft.com/office/drawing/2014/main" id="{43806A76-F26B-62EF-E60B-091B38CD8C0F}"/>
              </a:ext>
            </a:extLst>
          </p:cNvPr>
          <p:cNvSpPr/>
          <p:nvPr/>
        </p:nvSpPr>
        <p:spPr>
          <a:xfrm rot="989147">
            <a:off x="1326880" y="2410098"/>
            <a:ext cx="541109" cy="195943"/>
          </a:xfrm>
          <a:prstGeom prst="rightArrow">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5" name="Callout: doppia linea piegata 4">
            <a:extLst>
              <a:ext uri="{FF2B5EF4-FFF2-40B4-BE49-F238E27FC236}">
                <a16:creationId xmlns:a16="http://schemas.microsoft.com/office/drawing/2014/main" id="{2EF7CBA3-5832-1319-BD5C-595169E80B5C}"/>
              </a:ext>
            </a:extLst>
          </p:cNvPr>
          <p:cNvSpPr/>
          <p:nvPr/>
        </p:nvSpPr>
        <p:spPr>
          <a:xfrm>
            <a:off x="8825986" y="688258"/>
            <a:ext cx="3121623" cy="477933"/>
          </a:xfrm>
          <a:prstGeom prst="borderCallout3">
            <a:avLst>
              <a:gd name="adj1" fmla="val 22045"/>
              <a:gd name="adj2" fmla="val -1300"/>
              <a:gd name="adj3" fmla="val 22045"/>
              <a:gd name="adj4" fmla="val -4793"/>
              <a:gd name="adj5" fmla="val 52524"/>
              <a:gd name="adj6" fmla="val -5274"/>
              <a:gd name="adj7" fmla="val 218068"/>
              <a:gd name="adj8" fmla="val 4618"/>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600" b="1" dirty="0">
                <a:solidFill>
                  <a:schemeClr val="bg1"/>
                </a:solidFill>
              </a:rPr>
              <a:t>Passenger share</a:t>
            </a:r>
          </a:p>
          <a:p>
            <a:pPr algn="ctr"/>
            <a:r>
              <a:rPr lang="en-GB" sz="1600" b="1" dirty="0">
                <a:solidFill>
                  <a:schemeClr val="bg1"/>
                </a:solidFill>
              </a:rPr>
              <a:t>European Airports by size</a:t>
            </a:r>
          </a:p>
        </p:txBody>
      </p:sp>
      <p:sp>
        <p:nvSpPr>
          <p:cNvPr id="16" name="Date Placeholder 2">
            <a:extLst>
              <a:ext uri="{FF2B5EF4-FFF2-40B4-BE49-F238E27FC236}">
                <a16:creationId xmlns:a16="http://schemas.microsoft.com/office/drawing/2014/main" id="{F8964717-5C04-9A5E-963E-320939E63739}"/>
              </a:ext>
            </a:extLst>
          </p:cNvPr>
          <p:cNvSpPr>
            <a:spLocks noGrp="1"/>
          </p:cNvSpPr>
          <p:nvPr>
            <p:ph type="dt" sz="half" idx="11"/>
          </p:nvPr>
        </p:nvSpPr>
        <p:spPr>
          <a:xfrm>
            <a:off x="1326880" y="6360831"/>
            <a:ext cx="1162516" cy="365125"/>
          </a:xfrm>
        </p:spPr>
        <p:txBody>
          <a:bodyPr/>
          <a:lstStyle/>
          <a:p>
            <a:pPr algn="ctr"/>
            <a:r>
              <a:rPr lang="de-DE" dirty="0"/>
              <a:t>28.04.2026</a:t>
            </a:r>
          </a:p>
        </p:txBody>
      </p:sp>
      <p:sp>
        <p:nvSpPr>
          <p:cNvPr id="17" name="CasellaDiTesto 16">
            <a:extLst>
              <a:ext uri="{FF2B5EF4-FFF2-40B4-BE49-F238E27FC236}">
                <a16:creationId xmlns:a16="http://schemas.microsoft.com/office/drawing/2014/main" id="{C49BB000-F95C-B4E1-208E-11A152A64F29}"/>
              </a:ext>
            </a:extLst>
          </p:cNvPr>
          <p:cNvSpPr txBox="1"/>
          <p:nvPr/>
        </p:nvSpPr>
        <p:spPr>
          <a:xfrm>
            <a:off x="9936814" y="1430313"/>
            <a:ext cx="1097280" cy="584775"/>
          </a:xfrm>
          <a:prstGeom prst="rect">
            <a:avLst/>
          </a:prstGeom>
          <a:noFill/>
        </p:spPr>
        <p:txBody>
          <a:bodyPr wrap="square" rtlCol="0">
            <a:spAutoFit/>
          </a:bodyPr>
          <a:lstStyle/>
          <a:p>
            <a:pPr algn="ctr"/>
            <a:r>
              <a:rPr lang="it-IT" sz="1600" b="1" dirty="0">
                <a:solidFill>
                  <a:schemeClr val="bg1"/>
                </a:solidFill>
              </a:rPr>
              <a:t>&lt; 5 mln 11%</a:t>
            </a:r>
          </a:p>
        </p:txBody>
      </p:sp>
      <p:sp>
        <p:nvSpPr>
          <p:cNvPr id="19" name="CasellaDiTesto 18">
            <a:extLst>
              <a:ext uri="{FF2B5EF4-FFF2-40B4-BE49-F238E27FC236}">
                <a16:creationId xmlns:a16="http://schemas.microsoft.com/office/drawing/2014/main" id="{00978D2B-352A-C300-217A-FD78856F8E05}"/>
              </a:ext>
            </a:extLst>
          </p:cNvPr>
          <p:cNvSpPr txBox="1"/>
          <p:nvPr/>
        </p:nvSpPr>
        <p:spPr>
          <a:xfrm>
            <a:off x="10356020" y="2107904"/>
            <a:ext cx="1359730" cy="584775"/>
          </a:xfrm>
          <a:prstGeom prst="rect">
            <a:avLst/>
          </a:prstGeom>
          <a:noFill/>
        </p:spPr>
        <p:txBody>
          <a:bodyPr wrap="square" rtlCol="0">
            <a:spAutoFit/>
          </a:bodyPr>
          <a:lstStyle/>
          <a:p>
            <a:pPr algn="ctr"/>
            <a:r>
              <a:rPr lang="it-IT" sz="1600" b="1" dirty="0">
                <a:solidFill>
                  <a:schemeClr val="bg1"/>
                </a:solidFill>
              </a:rPr>
              <a:t>5-10 mln 14%</a:t>
            </a:r>
          </a:p>
        </p:txBody>
      </p:sp>
      <p:sp>
        <p:nvSpPr>
          <p:cNvPr id="22" name="CasellaDiTesto 16">
            <a:extLst>
              <a:ext uri="{FF2B5EF4-FFF2-40B4-BE49-F238E27FC236}">
                <a16:creationId xmlns:a16="http://schemas.microsoft.com/office/drawing/2014/main" id="{E68ABB4F-797E-FF40-8F56-4E3891929371}"/>
              </a:ext>
            </a:extLst>
          </p:cNvPr>
          <p:cNvSpPr txBox="1"/>
          <p:nvPr/>
        </p:nvSpPr>
        <p:spPr>
          <a:xfrm>
            <a:off x="8738292" y="3136612"/>
            <a:ext cx="1344815" cy="584775"/>
          </a:xfrm>
          <a:prstGeom prst="rect">
            <a:avLst/>
          </a:prstGeom>
          <a:noFill/>
        </p:spPr>
        <p:txBody>
          <a:bodyPr wrap="square" rtlCol="0">
            <a:spAutoFit/>
          </a:bodyPr>
          <a:lstStyle>
            <a:defPPr>
              <a:defRPr lang="de-DE"/>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r>
              <a:rPr lang="it-IT" sz="1600" b="1" dirty="0">
                <a:solidFill>
                  <a:schemeClr val="bg1"/>
                </a:solidFill>
              </a:rPr>
              <a:t>25-40 mln 21%</a:t>
            </a:r>
          </a:p>
        </p:txBody>
      </p:sp>
      <p:sp>
        <p:nvSpPr>
          <p:cNvPr id="23" name="CasellaDiTesto 16">
            <a:extLst>
              <a:ext uri="{FF2B5EF4-FFF2-40B4-BE49-F238E27FC236}">
                <a16:creationId xmlns:a16="http://schemas.microsoft.com/office/drawing/2014/main" id="{E68ABB4F-797E-FF40-8F56-4E3891929371}"/>
              </a:ext>
            </a:extLst>
          </p:cNvPr>
          <p:cNvSpPr txBox="1"/>
          <p:nvPr/>
        </p:nvSpPr>
        <p:spPr>
          <a:xfrm>
            <a:off x="8726862" y="1982182"/>
            <a:ext cx="1344815" cy="584775"/>
          </a:xfrm>
          <a:prstGeom prst="rect">
            <a:avLst/>
          </a:prstGeom>
          <a:noFill/>
        </p:spPr>
        <p:txBody>
          <a:bodyPr wrap="square" rtlCol="0">
            <a:spAutoFit/>
          </a:bodyPr>
          <a:lstStyle>
            <a:defPPr>
              <a:defRPr lang="de-DE"/>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r>
              <a:rPr lang="it-IT" sz="1600" b="1" dirty="0">
                <a:solidFill>
                  <a:schemeClr val="bg1"/>
                </a:solidFill>
              </a:rPr>
              <a:t>&gt;40 mln 27%</a:t>
            </a:r>
          </a:p>
        </p:txBody>
      </p:sp>
    </p:spTree>
    <p:extLst>
      <p:ext uri="{BB962C8B-B14F-4D97-AF65-F5344CB8AC3E}">
        <p14:creationId xmlns:p14="http://schemas.microsoft.com/office/powerpoint/2010/main" val="3834329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91FBE85D-F777-C5A8-4FD2-3FD3033E6817}"/>
              </a:ext>
            </a:extLst>
          </p:cNvPr>
          <p:cNvSpPr>
            <a:spLocks noGrp="1"/>
          </p:cNvSpPr>
          <p:nvPr>
            <p:ph type="dt" sz="half" idx="11"/>
          </p:nvPr>
        </p:nvSpPr>
        <p:spPr/>
        <p:txBody>
          <a:bodyPr/>
          <a:lstStyle/>
          <a:p>
            <a:pPr algn="ctr"/>
            <a:r>
              <a:rPr lang="de-DE" dirty="0"/>
              <a:t>28/04/2026</a:t>
            </a:r>
          </a:p>
        </p:txBody>
      </p:sp>
      <p:sp>
        <p:nvSpPr>
          <p:cNvPr id="6" name="CasellaDiTesto 5">
            <a:extLst>
              <a:ext uri="{FF2B5EF4-FFF2-40B4-BE49-F238E27FC236}">
                <a16:creationId xmlns:a16="http://schemas.microsoft.com/office/drawing/2014/main" id="{6F20BE82-6240-F654-DDD1-E79F66BDF3C2}"/>
              </a:ext>
            </a:extLst>
          </p:cNvPr>
          <p:cNvSpPr txBox="1"/>
          <p:nvPr/>
        </p:nvSpPr>
        <p:spPr>
          <a:xfrm>
            <a:off x="568453" y="965216"/>
            <a:ext cx="10704842" cy="5632311"/>
          </a:xfrm>
          <a:prstGeom prst="rect">
            <a:avLst/>
          </a:prstGeom>
          <a:noFill/>
        </p:spPr>
        <p:txBody>
          <a:bodyPr wrap="square">
            <a:spAutoFit/>
          </a:bodyPr>
          <a:lstStyle/>
          <a:p>
            <a:r>
              <a:rPr lang="en-US" dirty="0">
                <a:solidFill>
                  <a:schemeClr val="tx1">
                    <a:lumMod val="75000"/>
                    <a:lumOff val="25000"/>
                  </a:schemeClr>
                </a:solidFill>
                <a:latin typeface="Calibri" panose="020F0502020204030204" pitchFamily="34" charset="0"/>
                <a:cs typeface="Calibri" panose="020F0502020204030204" pitchFamily="34" charset="0"/>
              </a:rPr>
              <a:t>Through TULIPS, SAGAT developed the skills to work on R&amp;D with universities and research organizations, creating economic, social and environmental value and stimulating strong interest across the ecosystem.</a:t>
            </a:r>
          </a:p>
          <a:p>
            <a:r>
              <a:rPr lang="en-US" dirty="0">
                <a:latin typeface="Calibri" panose="020F0502020204030204" pitchFamily="34" charset="0"/>
                <a:ea typeface="Calibri" panose="020F0502020204030204" pitchFamily="34" charset="0"/>
                <a:cs typeface="Calibri" panose="020F0502020204030204" pitchFamily="34" charset="0"/>
              </a:rPr>
              <a:t> </a:t>
            </a:r>
          </a:p>
          <a:p>
            <a:r>
              <a:rPr lang="en-US" dirty="0">
                <a:solidFill>
                  <a:schemeClr val="tx1">
                    <a:lumMod val="75000"/>
                    <a:lumOff val="25000"/>
                  </a:schemeClr>
                </a:solidFill>
                <a:latin typeface="Calibri" panose="020F0502020204030204" pitchFamily="34" charset="0"/>
                <a:cs typeface="Calibri" panose="020F0502020204030204" pitchFamily="34" charset="0"/>
              </a:rPr>
              <a:t>Funded initiatives:</a:t>
            </a:r>
          </a:p>
          <a:p>
            <a:endParaRPr lang="it-IT" dirty="0">
              <a:latin typeface="Calibri" panose="020F0502020204030204" pitchFamily="34" charset="0"/>
              <a:ea typeface="Calibri" panose="020F0502020204030204" pitchFamily="34" charset="0"/>
              <a:cs typeface="Calibri" panose="020F0502020204030204" pitchFamily="34" charset="0"/>
            </a:endParaRPr>
          </a:p>
          <a:p>
            <a:r>
              <a:rPr lang="it-IT" dirty="0">
                <a:latin typeface="Calibri" panose="020F0502020204030204" pitchFamily="34" charset="0"/>
                <a:ea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Attract</a:t>
            </a:r>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external</a:t>
            </a:r>
            <a:r>
              <a:rPr lang="it-IT" dirty="0">
                <a:solidFill>
                  <a:schemeClr val="tx1">
                    <a:lumMod val="75000"/>
                    <a:lumOff val="25000"/>
                  </a:schemeClr>
                </a:solidFill>
                <a:latin typeface="Calibri" panose="020F0502020204030204" pitchFamily="34" charset="0"/>
                <a:cs typeface="Calibri" panose="020F0502020204030204" pitchFamily="34" charset="0"/>
              </a:rPr>
              <a:t> funding to accelerate </a:t>
            </a:r>
            <a:r>
              <a:rPr lang="it-IT" dirty="0" err="1">
                <a:solidFill>
                  <a:schemeClr val="tx1">
                    <a:lumMod val="75000"/>
                    <a:lumOff val="25000"/>
                  </a:schemeClr>
                </a:solidFill>
                <a:latin typeface="Calibri" panose="020F0502020204030204" pitchFamily="34" charset="0"/>
                <a:cs typeface="Calibri" panose="020F0502020204030204" pitchFamily="34" charset="0"/>
              </a:rPr>
              <a:t>strategic</a:t>
            </a:r>
            <a:r>
              <a:rPr lang="it-IT" dirty="0">
                <a:solidFill>
                  <a:schemeClr val="tx1">
                    <a:lumMod val="75000"/>
                    <a:lumOff val="25000"/>
                  </a:schemeClr>
                </a:solidFill>
                <a:latin typeface="Calibri" panose="020F0502020204030204" pitchFamily="34" charset="0"/>
                <a:cs typeface="Calibri" panose="020F0502020204030204" pitchFamily="34" charset="0"/>
              </a:rPr>
              <a:t> investments</a:t>
            </a:r>
          </a:p>
          <a:p>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Enable</a:t>
            </a:r>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real</a:t>
            </a:r>
            <a:r>
              <a:rPr lang="it-IT" dirty="0">
                <a:solidFill>
                  <a:schemeClr val="tx1">
                    <a:lumMod val="75000"/>
                    <a:lumOff val="25000"/>
                  </a:schemeClr>
                </a:solidFill>
                <a:latin typeface="Calibri" panose="020F0502020204030204" pitchFamily="34" charset="0"/>
                <a:cs typeface="Calibri" panose="020F0502020204030204" pitchFamily="34" charset="0"/>
              </a:rPr>
              <a:t> innovation (energy, </a:t>
            </a:r>
            <a:r>
              <a:rPr lang="it-IT" dirty="0" err="1">
                <a:solidFill>
                  <a:schemeClr val="tx1">
                    <a:lumMod val="75000"/>
                    <a:lumOff val="25000"/>
                  </a:schemeClr>
                </a:solidFill>
                <a:latin typeface="Calibri" panose="020F0502020204030204" pitchFamily="34" charset="0"/>
                <a:cs typeface="Calibri" panose="020F0502020204030204" pitchFamily="34" charset="0"/>
              </a:rPr>
              <a:t>decarbonisation</a:t>
            </a:r>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operations</a:t>
            </a:r>
            <a:r>
              <a:rPr lang="it-IT" dirty="0">
                <a:solidFill>
                  <a:schemeClr val="tx1">
                    <a:lumMod val="75000"/>
                    <a:lumOff val="25000"/>
                  </a:schemeClr>
                </a:solidFill>
                <a:latin typeface="Calibri" panose="020F0502020204030204" pitchFamily="34" charset="0"/>
                <a:cs typeface="Calibri" panose="020F0502020204030204" pitchFamily="34" charset="0"/>
              </a:rPr>
              <a:t>)</a:t>
            </a:r>
          </a:p>
          <a:p>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Strengthen</a:t>
            </a:r>
            <a:r>
              <a:rPr lang="it-IT" dirty="0">
                <a:solidFill>
                  <a:schemeClr val="tx1">
                    <a:lumMod val="75000"/>
                    <a:lumOff val="25000"/>
                  </a:schemeClr>
                </a:solidFill>
                <a:latin typeface="Calibri" panose="020F0502020204030204" pitchFamily="34" charset="0"/>
                <a:cs typeface="Calibri" panose="020F0502020204030204" pitchFamily="34" charset="0"/>
              </a:rPr>
              <a:t> skills and </a:t>
            </a:r>
            <a:r>
              <a:rPr lang="it-IT" dirty="0" err="1">
                <a:solidFill>
                  <a:schemeClr val="tx1">
                    <a:lumMod val="75000"/>
                    <a:lumOff val="25000"/>
                  </a:schemeClr>
                </a:solidFill>
                <a:latin typeface="Calibri" panose="020F0502020204030204" pitchFamily="34" charset="0"/>
                <a:cs typeface="Calibri" panose="020F0502020204030204" pitchFamily="34" charset="0"/>
              </a:rPr>
              <a:t>reputation</a:t>
            </a:r>
            <a:endParaRPr lang="it-IT" dirty="0">
              <a:solidFill>
                <a:schemeClr val="tx1">
                  <a:lumMod val="75000"/>
                  <a:lumOff val="25000"/>
                </a:schemeClr>
              </a:solidFill>
              <a:latin typeface="Calibri" panose="020F0502020204030204" pitchFamily="34" charset="0"/>
              <a:cs typeface="Calibri" panose="020F0502020204030204" pitchFamily="34" charset="0"/>
            </a:endParaRPr>
          </a:p>
          <a:p>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Multiplies</a:t>
            </a:r>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SAGAT’s</a:t>
            </a:r>
            <a:r>
              <a:rPr lang="it-IT" dirty="0">
                <a:solidFill>
                  <a:schemeClr val="tx1">
                    <a:lumMod val="75000"/>
                    <a:lumOff val="25000"/>
                  </a:schemeClr>
                </a:solidFill>
                <a:latin typeface="Calibri" panose="020F0502020204030204" pitchFamily="34" charset="0"/>
                <a:cs typeface="Calibri" panose="020F0502020204030204" pitchFamily="34" charset="0"/>
              </a:rPr>
              <a:t> investment</a:t>
            </a:r>
          </a:p>
          <a:p>
            <a:endParaRPr lang="it-IT" dirty="0">
              <a:latin typeface="Calibri" panose="020F0502020204030204" pitchFamily="34" charset="0"/>
              <a:ea typeface="Calibri" panose="020F0502020204030204" pitchFamily="34" charset="0"/>
              <a:cs typeface="Calibri" panose="020F0502020204030204" pitchFamily="34" charset="0"/>
            </a:endParaRPr>
          </a:p>
          <a:p>
            <a:r>
              <a:rPr lang="it-IT" dirty="0">
                <a:solidFill>
                  <a:schemeClr val="tx1">
                    <a:lumMod val="75000"/>
                    <a:lumOff val="25000"/>
                  </a:schemeClr>
                </a:solidFill>
                <a:latin typeface="Calibri" panose="020F0502020204030204" pitchFamily="34" charset="0"/>
                <a:cs typeface="Calibri" panose="020F0502020204030204" pitchFamily="34" charset="0"/>
              </a:rPr>
              <a:t>To </a:t>
            </a:r>
            <a:r>
              <a:rPr lang="it-IT" dirty="0" err="1">
                <a:solidFill>
                  <a:schemeClr val="tx1">
                    <a:lumMod val="75000"/>
                    <a:lumOff val="25000"/>
                  </a:schemeClr>
                </a:solidFill>
                <a:latin typeface="Calibri" panose="020F0502020204030204" pitchFamily="34" charset="0"/>
                <a:cs typeface="Calibri" panose="020F0502020204030204" pitchFamily="34" charset="0"/>
              </a:rPr>
              <a:t>obtain</a:t>
            </a:r>
            <a:r>
              <a:rPr lang="it-IT" dirty="0">
                <a:solidFill>
                  <a:schemeClr val="tx1">
                    <a:lumMod val="75000"/>
                    <a:lumOff val="25000"/>
                  </a:schemeClr>
                </a:solidFill>
                <a:latin typeface="Calibri" panose="020F0502020204030204" pitchFamily="34" charset="0"/>
                <a:cs typeface="Calibri" panose="020F0502020204030204" pitchFamily="34" charset="0"/>
              </a:rPr>
              <a:t>:</a:t>
            </a:r>
          </a:p>
          <a:p>
            <a:endParaRPr lang="it-IT" dirty="0">
              <a:latin typeface="Calibri" panose="020F0502020204030204" pitchFamily="34" charset="0"/>
              <a:ea typeface="Calibri" panose="020F0502020204030204" pitchFamily="34" charset="0"/>
              <a:cs typeface="Calibri" panose="020F0502020204030204" pitchFamily="34" charset="0"/>
            </a:endParaRPr>
          </a:p>
          <a:p>
            <a:r>
              <a:rPr lang="it-IT" dirty="0">
                <a:latin typeface="Calibri" panose="020F0502020204030204" pitchFamily="34" charset="0"/>
                <a:ea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Sustainable</a:t>
            </a:r>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infrastructure</a:t>
            </a:r>
            <a:endParaRPr lang="it-IT" dirty="0">
              <a:solidFill>
                <a:schemeClr val="tx1">
                  <a:lumMod val="75000"/>
                  <a:lumOff val="25000"/>
                </a:schemeClr>
              </a:solidFill>
              <a:latin typeface="Calibri" panose="020F0502020204030204" pitchFamily="34" charset="0"/>
              <a:cs typeface="Calibri" panose="020F0502020204030204" pitchFamily="34" charset="0"/>
            </a:endParaRPr>
          </a:p>
          <a:p>
            <a:r>
              <a:rPr lang="it-IT" dirty="0">
                <a:solidFill>
                  <a:schemeClr val="tx1">
                    <a:lumMod val="75000"/>
                    <a:lumOff val="25000"/>
                  </a:schemeClr>
                </a:solidFill>
                <a:latin typeface="Calibri" panose="020F0502020204030204" pitchFamily="34" charset="0"/>
                <a:cs typeface="Calibri" panose="020F0502020204030204" pitchFamily="34" charset="0"/>
              </a:rPr>
              <a:t>✦ New </a:t>
            </a:r>
            <a:r>
              <a:rPr lang="it-IT" dirty="0" err="1">
                <a:solidFill>
                  <a:schemeClr val="tx1">
                    <a:lumMod val="75000"/>
                    <a:lumOff val="25000"/>
                  </a:schemeClr>
                </a:solidFill>
                <a:latin typeface="Calibri" panose="020F0502020204030204" pitchFamily="34" charset="0"/>
                <a:cs typeface="Calibri" panose="020F0502020204030204" pitchFamily="34" charset="0"/>
              </a:rPr>
              <a:t>operational</a:t>
            </a:r>
            <a:r>
              <a:rPr lang="it-IT" dirty="0">
                <a:solidFill>
                  <a:schemeClr val="tx1">
                    <a:lumMod val="75000"/>
                    <a:lumOff val="25000"/>
                  </a:schemeClr>
                </a:solidFill>
                <a:latin typeface="Calibri" panose="020F0502020204030204" pitchFamily="34" charset="0"/>
                <a:cs typeface="Calibri" panose="020F0502020204030204" pitchFamily="34" charset="0"/>
              </a:rPr>
              <a:t> </a:t>
            </a:r>
            <a:r>
              <a:rPr lang="it-IT" dirty="0" err="1">
                <a:solidFill>
                  <a:schemeClr val="tx1">
                    <a:lumMod val="75000"/>
                    <a:lumOff val="25000"/>
                  </a:schemeClr>
                </a:solidFill>
                <a:latin typeface="Calibri" panose="020F0502020204030204" pitchFamily="34" charset="0"/>
                <a:cs typeface="Calibri" panose="020F0502020204030204" pitchFamily="34" charset="0"/>
              </a:rPr>
              <a:t>technologies</a:t>
            </a:r>
            <a:endParaRPr lang="it-IT" dirty="0">
              <a:solidFill>
                <a:schemeClr val="tx1">
                  <a:lumMod val="75000"/>
                  <a:lumOff val="25000"/>
                </a:schemeClr>
              </a:solidFill>
              <a:latin typeface="Calibri" panose="020F0502020204030204" pitchFamily="34" charset="0"/>
              <a:cs typeface="Calibri" panose="020F0502020204030204" pitchFamily="34" charset="0"/>
            </a:endParaRPr>
          </a:p>
          <a:p>
            <a:r>
              <a:rPr lang="it-IT" dirty="0">
                <a:solidFill>
                  <a:schemeClr val="tx1">
                    <a:lumMod val="75000"/>
                    <a:lumOff val="25000"/>
                  </a:schemeClr>
                </a:solidFill>
                <a:latin typeface="Calibri" panose="020F0502020204030204" pitchFamily="34" charset="0"/>
                <a:cs typeface="Calibri" panose="020F0502020204030204" pitchFamily="34" charset="0"/>
              </a:rPr>
              <a:t>✦ European partnerships</a:t>
            </a:r>
          </a:p>
          <a:p>
            <a:r>
              <a:rPr lang="it-IT" dirty="0">
                <a:solidFill>
                  <a:schemeClr val="tx1">
                    <a:lumMod val="75000"/>
                    <a:lumOff val="25000"/>
                  </a:schemeClr>
                </a:solidFill>
                <a:latin typeface="Calibri" panose="020F0502020204030204" pitchFamily="34" charset="0"/>
                <a:cs typeface="Calibri" panose="020F0502020204030204" pitchFamily="34" charset="0"/>
              </a:rPr>
              <a:t>✦ The </a:t>
            </a:r>
            <a:r>
              <a:rPr lang="it-IT" dirty="0" err="1">
                <a:solidFill>
                  <a:schemeClr val="tx1">
                    <a:lumMod val="75000"/>
                    <a:lumOff val="25000"/>
                  </a:schemeClr>
                </a:solidFill>
                <a:latin typeface="Calibri" panose="020F0502020204030204" pitchFamily="34" charset="0"/>
                <a:cs typeface="Calibri" panose="020F0502020204030204" pitchFamily="34" charset="0"/>
              </a:rPr>
              <a:t>ability</a:t>
            </a:r>
            <a:r>
              <a:rPr lang="it-IT" dirty="0">
                <a:solidFill>
                  <a:schemeClr val="tx1">
                    <a:lumMod val="75000"/>
                    <a:lumOff val="25000"/>
                  </a:schemeClr>
                </a:solidFill>
                <a:latin typeface="Calibri" panose="020F0502020204030204" pitchFamily="34" charset="0"/>
                <a:cs typeface="Calibri" panose="020F0502020204030204" pitchFamily="34" charset="0"/>
              </a:rPr>
              <a:t> to anticipate the future of air </a:t>
            </a:r>
            <a:r>
              <a:rPr lang="it-IT" dirty="0" err="1">
                <a:solidFill>
                  <a:schemeClr val="tx1">
                    <a:lumMod val="75000"/>
                    <a:lumOff val="25000"/>
                  </a:schemeClr>
                </a:solidFill>
                <a:latin typeface="Calibri" panose="020F0502020204030204" pitchFamily="34" charset="0"/>
                <a:cs typeface="Calibri" panose="020F0502020204030204" pitchFamily="34" charset="0"/>
              </a:rPr>
              <a:t>transport</a:t>
            </a:r>
            <a:endParaRPr lang="it-IT" dirty="0">
              <a:solidFill>
                <a:schemeClr val="tx1">
                  <a:lumMod val="75000"/>
                  <a:lumOff val="25000"/>
                </a:schemeClr>
              </a:solidFill>
              <a:latin typeface="Calibri" panose="020F0502020204030204" pitchFamily="34" charset="0"/>
              <a:cs typeface="Calibri" panose="020F0502020204030204" pitchFamily="34" charset="0"/>
            </a:endParaRPr>
          </a:p>
          <a:p>
            <a:endParaRPr lang="it-IT" dirty="0">
              <a:latin typeface="Calibri" panose="020F0502020204030204" pitchFamily="34" charset="0"/>
              <a:ea typeface="Calibri" panose="020F0502020204030204" pitchFamily="34" charset="0"/>
              <a:cs typeface="Calibri" panose="020F0502020204030204" pitchFamily="34" charset="0"/>
            </a:endParaRPr>
          </a:p>
          <a:p>
            <a:r>
              <a:rPr lang="it-IT" sz="3600" dirty="0">
                <a:solidFill>
                  <a:srgbClr val="5E9B4A"/>
                </a:solidFill>
                <a:latin typeface="Calibri Light" panose="020F0302020204030204" pitchFamily="34" charset="0"/>
                <a:ea typeface="+mj-ea"/>
                <a:cs typeface="Calibri Light" panose="020F0302020204030204" pitchFamily="34" charset="0"/>
              </a:rPr>
              <a:t>Projects build the future.</a:t>
            </a:r>
          </a:p>
          <a:p>
            <a:endParaRPr lang="it-IT" b="1" dirty="0">
              <a:solidFill>
                <a:srgbClr val="5E9B4A"/>
              </a:solidFill>
              <a:latin typeface="Calibri Light" panose="020F0302020204030204" pitchFamily="34" charset="0"/>
              <a:ea typeface="+mj-ea"/>
              <a:cs typeface="Calibri Light" panose="020F0302020204030204" pitchFamily="34" charset="0"/>
            </a:endParaRPr>
          </a:p>
        </p:txBody>
      </p:sp>
      <p:sp>
        <p:nvSpPr>
          <p:cNvPr id="7" name="Titolo 7">
            <a:extLst>
              <a:ext uri="{FF2B5EF4-FFF2-40B4-BE49-F238E27FC236}">
                <a16:creationId xmlns:a16="http://schemas.microsoft.com/office/drawing/2014/main" id="{4C0C59AD-3069-9C8E-009D-DE77F0863361}"/>
              </a:ext>
            </a:extLst>
          </p:cNvPr>
          <p:cNvSpPr txBox="1">
            <a:spLocks/>
          </p:cNvSpPr>
          <p:nvPr/>
        </p:nvSpPr>
        <p:spPr>
          <a:xfrm>
            <a:off x="442913" y="196131"/>
            <a:ext cx="10955922" cy="775083"/>
          </a:xfrm>
          <a:prstGeom prst="rect">
            <a:avLst/>
          </a:prstGeom>
        </p:spPr>
        <p:txBody>
          <a:bodyPr/>
          <a:lstStyle>
            <a:lvl1pPr algn="l" defTabSz="914377" rtl="0" eaLnBrk="1" latinLnBrk="0" hangingPunct="1">
              <a:lnSpc>
                <a:spcPct val="80000"/>
              </a:lnSpc>
              <a:spcBef>
                <a:spcPct val="0"/>
              </a:spcBef>
              <a:buNone/>
              <a:defRPr sz="3600" kern="1200">
                <a:solidFill>
                  <a:srgbClr val="5E9B4A"/>
                </a:solidFill>
                <a:latin typeface="Calibri Light" panose="020F0302020204030204" pitchFamily="34" charset="0"/>
                <a:ea typeface="+mj-ea"/>
                <a:cs typeface="Calibri Light" panose="020F0302020204030204" pitchFamily="34" charset="0"/>
              </a:defRPr>
            </a:lvl1pPr>
          </a:lstStyle>
          <a:p>
            <a:r>
              <a:rPr lang="en-GB" dirty="0"/>
              <a:t>Turning the green transition into concrete value</a:t>
            </a:r>
          </a:p>
        </p:txBody>
      </p:sp>
      <p:sp>
        <p:nvSpPr>
          <p:cNvPr id="9" name="Rettangolo 8">
            <a:extLst>
              <a:ext uri="{FF2B5EF4-FFF2-40B4-BE49-F238E27FC236}">
                <a16:creationId xmlns:a16="http://schemas.microsoft.com/office/drawing/2014/main" id="{0E21F709-FED7-72CA-42D7-7BE67A910BE0}"/>
              </a:ext>
            </a:extLst>
          </p:cNvPr>
          <p:cNvSpPr/>
          <p:nvPr/>
        </p:nvSpPr>
        <p:spPr>
          <a:xfrm>
            <a:off x="6844694" y="1947155"/>
            <a:ext cx="2972575" cy="1276360"/>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001">
            <a:schemeClr val="dk2"/>
          </a:fillRef>
          <a:effectRef idx="0">
            <a:schemeClr val="accent1"/>
          </a:effectRef>
          <a:fontRef idx="minor">
            <a:schemeClr val="lt1"/>
          </a:fontRef>
        </p:style>
        <p:txBody>
          <a:bodyPr rtlCol="0" anchor="ctr"/>
          <a:lstStyle/>
          <a:p>
            <a:pPr algn="ctr"/>
            <a:r>
              <a:rPr lang="it-IT" b="1" spc="50" dirty="0">
                <a:ln w="0"/>
                <a:solidFill>
                  <a:schemeClr val="bg2"/>
                </a:solidFill>
                <a:effectLst>
                  <a:innerShdw blurRad="63500" dist="50800" dir="13500000">
                    <a:srgbClr val="000000">
                      <a:alpha val="50000"/>
                    </a:srgbClr>
                  </a:innerShdw>
                </a:effectLst>
              </a:rPr>
              <a:t>Project portfolio:</a:t>
            </a:r>
          </a:p>
          <a:p>
            <a:pPr algn="ctr"/>
            <a:r>
              <a:rPr lang="it-IT" b="1" spc="50" dirty="0">
                <a:ln w="0"/>
                <a:solidFill>
                  <a:schemeClr val="bg2"/>
                </a:solidFill>
                <a:effectLst>
                  <a:innerShdw blurRad="63500" dist="50800" dir="13500000">
                    <a:srgbClr val="000000">
                      <a:alpha val="50000"/>
                    </a:srgbClr>
                  </a:innerShdw>
                </a:effectLst>
              </a:rPr>
              <a:t>6 </a:t>
            </a:r>
            <a:r>
              <a:rPr lang="it-IT" b="1" spc="50" dirty="0" err="1">
                <a:ln w="0"/>
                <a:solidFill>
                  <a:schemeClr val="bg2"/>
                </a:solidFill>
                <a:effectLst>
                  <a:innerShdw blurRad="63500" dist="50800" dir="13500000">
                    <a:srgbClr val="000000">
                      <a:alpha val="50000"/>
                    </a:srgbClr>
                  </a:innerShdw>
                </a:effectLst>
              </a:rPr>
              <a:t>Millions</a:t>
            </a:r>
            <a:r>
              <a:rPr lang="it-IT" b="1" spc="50" dirty="0">
                <a:ln w="0"/>
                <a:solidFill>
                  <a:schemeClr val="bg2"/>
                </a:solidFill>
                <a:effectLst>
                  <a:innerShdw blurRad="63500" dist="50800" dir="13500000">
                    <a:srgbClr val="000000">
                      <a:alpha val="50000"/>
                    </a:srgbClr>
                  </a:innerShdw>
                </a:effectLst>
              </a:rPr>
              <a:t>/euro</a:t>
            </a:r>
          </a:p>
        </p:txBody>
      </p:sp>
      <p:sp>
        <p:nvSpPr>
          <p:cNvPr id="10" name="Rettangolo 9">
            <a:extLst>
              <a:ext uri="{FF2B5EF4-FFF2-40B4-BE49-F238E27FC236}">
                <a16:creationId xmlns:a16="http://schemas.microsoft.com/office/drawing/2014/main" id="{5CD21E0E-7067-B31E-FBAF-C7492FE6044D}"/>
              </a:ext>
            </a:extLst>
          </p:cNvPr>
          <p:cNvSpPr/>
          <p:nvPr/>
        </p:nvSpPr>
        <p:spPr>
          <a:xfrm>
            <a:off x="5568668" y="3525325"/>
            <a:ext cx="2552051" cy="849672"/>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001">
            <a:schemeClr val="dk2"/>
          </a:fillRef>
          <a:effectRef idx="0">
            <a:schemeClr val="accent1"/>
          </a:effectRef>
          <a:fontRef idx="minor">
            <a:schemeClr val="lt1"/>
          </a:fontRef>
        </p:style>
        <p:txBody>
          <a:bodyPr rtlCol="0" anchor="ctr"/>
          <a:lstStyle/>
          <a:p>
            <a:pPr algn="ctr"/>
            <a:r>
              <a:rPr lang="it-IT" b="1" spc="50" dirty="0" err="1">
                <a:ln w="0"/>
                <a:solidFill>
                  <a:schemeClr val="bg2"/>
                </a:solidFill>
                <a:effectLst>
                  <a:innerShdw blurRad="63500" dist="50800" dir="13500000">
                    <a:srgbClr val="000000">
                      <a:alpha val="50000"/>
                    </a:srgbClr>
                  </a:innerShdw>
                </a:effectLst>
              </a:rPr>
              <a:t>Funded</a:t>
            </a:r>
            <a:r>
              <a:rPr lang="it-IT" b="1" spc="50" dirty="0">
                <a:ln w="0"/>
                <a:solidFill>
                  <a:schemeClr val="bg2"/>
                </a:solidFill>
                <a:effectLst>
                  <a:innerShdw blurRad="63500" dist="50800" dir="13500000">
                    <a:srgbClr val="000000">
                      <a:alpha val="50000"/>
                    </a:srgbClr>
                  </a:innerShdw>
                </a:effectLst>
              </a:rPr>
              <a:t> projects:</a:t>
            </a:r>
          </a:p>
          <a:p>
            <a:pPr algn="ctr"/>
            <a:r>
              <a:rPr lang="it-IT" b="1" spc="50" dirty="0">
                <a:ln w="0"/>
                <a:solidFill>
                  <a:schemeClr val="bg2"/>
                </a:solidFill>
                <a:effectLst>
                  <a:innerShdw blurRad="63500" dist="50800" dir="13500000">
                    <a:srgbClr val="000000">
                      <a:alpha val="50000"/>
                    </a:srgbClr>
                  </a:innerShdw>
                </a:effectLst>
              </a:rPr>
              <a:t>2 </a:t>
            </a:r>
            <a:r>
              <a:rPr lang="it-IT" b="1" spc="50" dirty="0" err="1">
                <a:ln w="0"/>
                <a:solidFill>
                  <a:schemeClr val="bg2"/>
                </a:solidFill>
                <a:effectLst>
                  <a:innerShdw blurRad="63500" dist="50800" dir="13500000">
                    <a:srgbClr val="000000">
                      <a:alpha val="50000"/>
                    </a:srgbClr>
                  </a:innerShdw>
                </a:effectLst>
              </a:rPr>
              <a:t>Millions</a:t>
            </a:r>
            <a:r>
              <a:rPr lang="it-IT" b="1" spc="50" dirty="0">
                <a:ln w="0"/>
                <a:solidFill>
                  <a:schemeClr val="bg2"/>
                </a:solidFill>
                <a:effectLst>
                  <a:innerShdw blurRad="63500" dist="50800" dir="13500000">
                    <a:srgbClr val="000000">
                      <a:alpha val="50000"/>
                    </a:srgbClr>
                  </a:innerShdw>
                </a:effectLst>
              </a:rPr>
              <a:t>/euro</a:t>
            </a:r>
          </a:p>
        </p:txBody>
      </p:sp>
      <p:pic>
        <p:nvPicPr>
          <p:cNvPr id="14" name="Immagine 13" descr="Giving - UWC Adriatic">
            <a:extLst>
              <a:ext uri="{FF2B5EF4-FFF2-40B4-BE49-F238E27FC236}">
                <a16:creationId xmlns:a16="http://schemas.microsoft.com/office/drawing/2014/main" id="{F3E6D4C3-D484-4556-99BB-898C49120641}"/>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35965" b="36001"/>
          <a:stretch>
            <a:fillRect/>
          </a:stretch>
        </p:blipFill>
        <p:spPr bwMode="auto">
          <a:xfrm>
            <a:off x="8894543" y="4704078"/>
            <a:ext cx="2064906" cy="675409"/>
          </a:xfrm>
          <a:prstGeom prst="rect">
            <a:avLst/>
          </a:prstGeom>
          <a:noFill/>
          <a:extLst>
            <a:ext uri="{909E8E84-426E-40DD-AFC4-6F175D3DCCD1}">
              <a14:hiddenFill xmlns:a14="http://schemas.microsoft.com/office/drawing/2010/main">
                <a:solidFill>
                  <a:srgbClr val="FFFFFF"/>
                </a:solidFill>
              </a14:hiddenFill>
            </a:ext>
          </a:extLst>
        </p:spPr>
      </p:pic>
      <p:pic>
        <p:nvPicPr>
          <p:cNvPr id="15" name="Immagine 14">
            <a:extLst>
              <a:ext uri="{FF2B5EF4-FFF2-40B4-BE49-F238E27FC236}">
                <a16:creationId xmlns:a16="http://schemas.microsoft.com/office/drawing/2014/main" id="{F8BA5070-805E-3107-45E5-4068BE6FEA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87207" y="4813063"/>
            <a:ext cx="2340997" cy="530257"/>
          </a:xfrm>
          <a:prstGeom prst="rect">
            <a:avLst/>
          </a:prstGeom>
          <a:noFill/>
          <a:extLst>
            <a:ext uri="{909E8E84-426E-40DD-AFC4-6F175D3DCCD1}">
              <a14:hiddenFill xmlns:a14="http://schemas.microsoft.com/office/drawing/2010/main">
                <a:solidFill>
                  <a:srgbClr val="FFFFFF"/>
                </a:solidFill>
              </a14:hiddenFill>
            </a:ext>
          </a:extLst>
        </p:spPr>
      </p:pic>
      <p:pic>
        <p:nvPicPr>
          <p:cNvPr id="17" name="Immagine 16">
            <a:extLst>
              <a:ext uri="{FF2B5EF4-FFF2-40B4-BE49-F238E27FC236}">
                <a16:creationId xmlns:a16="http://schemas.microsoft.com/office/drawing/2014/main" id="{4F6E8497-0CC7-9EF3-C8C9-DB559411F8AE}"/>
              </a:ext>
            </a:extLst>
          </p:cNvPr>
          <p:cNvPicPr>
            <a:picLocks noChangeAspect="1"/>
          </p:cNvPicPr>
          <p:nvPr/>
        </p:nvPicPr>
        <p:blipFill>
          <a:blip r:embed="rId4"/>
          <a:srcRect t="27924" r="7548" b="31535"/>
          <a:stretch>
            <a:fillRect/>
          </a:stretch>
        </p:blipFill>
        <p:spPr>
          <a:xfrm>
            <a:off x="7695218" y="5420101"/>
            <a:ext cx="1540222" cy="675409"/>
          </a:xfrm>
          <a:prstGeom prst="rect">
            <a:avLst/>
          </a:prstGeom>
        </p:spPr>
      </p:pic>
      <p:sp>
        <p:nvSpPr>
          <p:cNvPr id="18" name="Rettangolo 17">
            <a:extLst>
              <a:ext uri="{FF2B5EF4-FFF2-40B4-BE49-F238E27FC236}">
                <a16:creationId xmlns:a16="http://schemas.microsoft.com/office/drawing/2014/main" id="{CDB6E4EF-5FFD-4393-F36E-A2C54F76FECC}"/>
              </a:ext>
            </a:extLst>
          </p:cNvPr>
          <p:cNvSpPr/>
          <p:nvPr/>
        </p:nvSpPr>
        <p:spPr>
          <a:xfrm>
            <a:off x="8542462" y="3504056"/>
            <a:ext cx="2552051" cy="868680"/>
          </a:xfrm>
          <a:prstGeom prst="rect">
            <a:avLst/>
          </a:prstGeom>
          <a:solidFill>
            <a:srgbClr val="0070C0"/>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001">
            <a:schemeClr val="dk2"/>
          </a:fillRef>
          <a:effectRef idx="0">
            <a:schemeClr val="accent1"/>
          </a:effectRef>
          <a:fontRef idx="minor">
            <a:schemeClr val="lt1"/>
          </a:fontRef>
        </p:style>
        <p:txBody>
          <a:bodyPr rtlCol="0" anchor="ctr"/>
          <a:lstStyle/>
          <a:p>
            <a:pPr algn="ctr"/>
            <a:r>
              <a:rPr lang="it-IT" b="1" spc="50" dirty="0">
                <a:ln w="0"/>
                <a:solidFill>
                  <a:schemeClr val="bg2"/>
                </a:solidFill>
                <a:effectLst>
                  <a:innerShdw blurRad="63500" dist="50800" dir="13500000">
                    <a:srgbClr val="000000">
                      <a:alpha val="50000"/>
                    </a:srgbClr>
                  </a:innerShdw>
                </a:effectLst>
              </a:rPr>
              <a:t>Projects in the pipeline:</a:t>
            </a:r>
          </a:p>
          <a:p>
            <a:pPr algn="ctr"/>
            <a:r>
              <a:rPr lang="it-IT" b="1" spc="50" dirty="0">
                <a:ln w="0"/>
                <a:solidFill>
                  <a:schemeClr val="bg2"/>
                </a:solidFill>
                <a:effectLst>
                  <a:innerShdw blurRad="63500" dist="50800" dir="13500000">
                    <a:srgbClr val="000000">
                      <a:alpha val="50000"/>
                    </a:srgbClr>
                  </a:innerShdw>
                </a:effectLst>
              </a:rPr>
              <a:t> 1,2 </a:t>
            </a:r>
            <a:r>
              <a:rPr lang="it-IT" b="1" spc="50" dirty="0" err="1">
                <a:ln w="0"/>
                <a:solidFill>
                  <a:schemeClr val="bg2"/>
                </a:solidFill>
                <a:effectLst>
                  <a:innerShdw blurRad="63500" dist="50800" dir="13500000">
                    <a:srgbClr val="000000">
                      <a:alpha val="50000"/>
                    </a:srgbClr>
                  </a:innerShdw>
                </a:effectLst>
              </a:rPr>
              <a:t>Millions</a:t>
            </a:r>
            <a:r>
              <a:rPr lang="it-IT" b="1" spc="50" dirty="0">
                <a:ln w="0"/>
                <a:solidFill>
                  <a:schemeClr val="bg2"/>
                </a:solidFill>
                <a:effectLst>
                  <a:innerShdw blurRad="63500" dist="50800" dir="13500000">
                    <a:srgbClr val="000000">
                      <a:alpha val="50000"/>
                    </a:srgbClr>
                  </a:innerShdw>
                </a:effectLst>
              </a:rPr>
              <a:t>/euro</a:t>
            </a:r>
          </a:p>
        </p:txBody>
      </p:sp>
    </p:spTree>
    <p:extLst>
      <p:ext uri="{BB962C8B-B14F-4D97-AF65-F5344CB8AC3E}">
        <p14:creationId xmlns:p14="http://schemas.microsoft.com/office/powerpoint/2010/main" val="16884998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magine 15">
            <a:extLst>
              <a:ext uri="{FF2B5EF4-FFF2-40B4-BE49-F238E27FC236}">
                <a16:creationId xmlns:a16="http://schemas.microsoft.com/office/drawing/2014/main" id="{A294B6D3-B0BE-83BF-D83D-C9F44E082913}"/>
              </a:ext>
            </a:extLst>
          </p:cNvPr>
          <p:cNvPicPr>
            <a:picLocks noChangeAspect="1"/>
          </p:cNvPicPr>
          <p:nvPr/>
        </p:nvPicPr>
        <p:blipFill>
          <a:blip r:embed="rId2"/>
          <a:srcRect b="15730"/>
          <a:stretch>
            <a:fillRect/>
          </a:stretch>
        </p:blipFill>
        <p:spPr>
          <a:xfrm>
            <a:off x="20" y="10"/>
            <a:ext cx="12191980" cy="6857990"/>
          </a:xfrm>
          <a:prstGeom prst="rect">
            <a:avLst/>
          </a:prstGeom>
          <a:noFill/>
        </p:spPr>
      </p:pic>
      <p:sp>
        <p:nvSpPr>
          <p:cNvPr id="2" name="Segnaposto numero diapositiva 1" hidden="1">
            <a:extLst>
              <a:ext uri="{FF2B5EF4-FFF2-40B4-BE49-F238E27FC236}">
                <a16:creationId xmlns:a16="http://schemas.microsoft.com/office/drawing/2014/main" id="{57ECE32D-F6F8-5840-2AB7-42CE5D8E0A99}"/>
              </a:ext>
            </a:extLst>
          </p:cNvPr>
          <p:cNvSpPr>
            <a:spLocks noGrp="1"/>
          </p:cNvSpPr>
          <p:nvPr>
            <p:ph type="sldNum" sz="quarter" idx="10"/>
          </p:nvPr>
        </p:nvSpPr>
        <p:spPr/>
        <p:txBody>
          <a:bodyPr/>
          <a:lstStyle/>
          <a:p>
            <a:pPr>
              <a:spcAft>
                <a:spcPts val="600"/>
              </a:spcAft>
            </a:pPr>
            <a:fld id="{9E8B105F-5D53-4174-8FAF-3C1164772DF9}" type="slidenum">
              <a:rPr lang="de-DE" smtClean="0"/>
              <a:pPr>
                <a:spcAft>
                  <a:spcPts val="600"/>
                </a:spcAft>
              </a:pPr>
              <a:t>6</a:t>
            </a:fld>
            <a:endParaRPr lang="de-DE"/>
          </a:p>
        </p:txBody>
      </p:sp>
      <p:sp>
        <p:nvSpPr>
          <p:cNvPr id="5" name="Segnaposto data 4" hidden="1">
            <a:extLst>
              <a:ext uri="{FF2B5EF4-FFF2-40B4-BE49-F238E27FC236}">
                <a16:creationId xmlns:a16="http://schemas.microsoft.com/office/drawing/2014/main" id="{C26ACD70-3CA4-0E06-D53B-79BB5FA6FF44}"/>
              </a:ext>
            </a:extLst>
          </p:cNvPr>
          <p:cNvSpPr>
            <a:spLocks noGrp="1"/>
          </p:cNvSpPr>
          <p:nvPr>
            <p:ph type="dt" sz="half" idx="11"/>
          </p:nvPr>
        </p:nvSpPr>
        <p:spPr/>
        <p:txBody>
          <a:bodyPr/>
          <a:lstStyle/>
          <a:p>
            <a:pPr algn="ctr">
              <a:spcAft>
                <a:spcPts val="600"/>
              </a:spcAft>
            </a:pPr>
            <a:r>
              <a:rPr lang="de-DE"/>
              <a:t>05.02.2025</a:t>
            </a:r>
          </a:p>
        </p:txBody>
      </p:sp>
    </p:spTree>
    <p:extLst>
      <p:ext uri="{BB962C8B-B14F-4D97-AF65-F5344CB8AC3E}">
        <p14:creationId xmlns:p14="http://schemas.microsoft.com/office/powerpoint/2010/main" val="37554604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Immagine 23">
            <a:extLst>
              <a:ext uri="{FF2B5EF4-FFF2-40B4-BE49-F238E27FC236}">
                <a16:creationId xmlns:a16="http://schemas.microsoft.com/office/drawing/2014/main" id="{BDBAEE2A-4D2A-9A94-9555-EF3EEC989F94}"/>
              </a:ext>
            </a:extLst>
          </p:cNvPr>
          <p:cNvPicPr>
            <a:picLocks noChangeAspect="1"/>
          </p:cNvPicPr>
          <p:nvPr/>
        </p:nvPicPr>
        <p:blipFill>
          <a:blip r:embed="rId2"/>
          <a:stretch>
            <a:fillRect/>
          </a:stretch>
        </p:blipFill>
        <p:spPr>
          <a:xfrm>
            <a:off x="3408653" y="1886132"/>
            <a:ext cx="2160000" cy="1448152"/>
          </a:xfrm>
          <a:prstGeom prst="flowChartAlternateProcess">
            <a:avLst/>
          </a:prstGeom>
        </p:spPr>
      </p:pic>
      <p:pic>
        <p:nvPicPr>
          <p:cNvPr id="21" name="Immagine 20">
            <a:extLst>
              <a:ext uri="{FF2B5EF4-FFF2-40B4-BE49-F238E27FC236}">
                <a16:creationId xmlns:a16="http://schemas.microsoft.com/office/drawing/2014/main" id="{EB10E275-A376-DE04-A716-BA31E74766FB}"/>
              </a:ext>
            </a:extLst>
          </p:cNvPr>
          <p:cNvPicPr>
            <a:picLocks noChangeAspect="1"/>
          </p:cNvPicPr>
          <p:nvPr/>
        </p:nvPicPr>
        <p:blipFill>
          <a:blip r:embed="rId3"/>
          <a:stretch>
            <a:fillRect/>
          </a:stretch>
        </p:blipFill>
        <p:spPr>
          <a:xfrm>
            <a:off x="797781" y="1879601"/>
            <a:ext cx="2187481" cy="1448152"/>
          </a:xfrm>
          <a:prstGeom prst="flowChartAlternateProcess">
            <a:avLst/>
          </a:prstGeom>
        </p:spPr>
      </p:pic>
      <p:pic>
        <p:nvPicPr>
          <p:cNvPr id="10" name="Immagine 9">
            <a:extLst>
              <a:ext uri="{FF2B5EF4-FFF2-40B4-BE49-F238E27FC236}">
                <a16:creationId xmlns:a16="http://schemas.microsoft.com/office/drawing/2014/main" id="{D47F10F7-3B9A-64E8-1615-A9E589DB2EF1}"/>
              </a:ext>
            </a:extLst>
          </p:cNvPr>
          <p:cNvPicPr>
            <a:picLocks noChangeAspect="1"/>
          </p:cNvPicPr>
          <p:nvPr/>
        </p:nvPicPr>
        <p:blipFill>
          <a:blip r:embed="rId4"/>
          <a:stretch>
            <a:fillRect/>
          </a:stretch>
        </p:blipFill>
        <p:spPr>
          <a:xfrm>
            <a:off x="6017602" y="1733226"/>
            <a:ext cx="2160000" cy="1601058"/>
          </a:xfrm>
          <a:prstGeom prst="rect">
            <a:avLst/>
          </a:prstGeom>
        </p:spPr>
      </p:pic>
      <p:sp>
        <p:nvSpPr>
          <p:cNvPr id="2" name="Foliennummernplatzhalter 1">
            <a:extLst>
              <a:ext uri="{FF2B5EF4-FFF2-40B4-BE49-F238E27FC236}">
                <a16:creationId xmlns:a16="http://schemas.microsoft.com/office/drawing/2014/main" id="{2F5D4AFE-491C-47C7-BECA-2545DB09782B}"/>
              </a:ext>
            </a:extLst>
          </p:cNvPr>
          <p:cNvSpPr>
            <a:spLocks noGrp="1"/>
          </p:cNvSpPr>
          <p:nvPr>
            <p:ph type="sldNum" sz="quarter" idx="10"/>
          </p:nvPr>
        </p:nvSpPr>
        <p:spPr/>
        <p:txBody>
          <a:bodyPr/>
          <a:lstStyle/>
          <a:p>
            <a:fld id="{9E8B105F-5D53-4174-8FAF-3C1164772DF9}" type="slidenum">
              <a:rPr lang="de-DE" smtClean="0">
                <a:latin typeface="Calibri" panose="020F0502020204030204" pitchFamily="34" charset="0"/>
                <a:cs typeface="Calibri" panose="020F0502020204030204" pitchFamily="34" charset="0"/>
              </a:rPr>
              <a:pPr/>
              <a:t>7</a:t>
            </a:fld>
            <a:endParaRPr lang="de-DE">
              <a:latin typeface="Calibri" panose="020F0502020204030204" pitchFamily="34" charset="0"/>
              <a:cs typeface="Calibri" panose="020F0502020204030204" pitchFamily="34" charset="0"/>
            </a:endParaRPr>
          </a:p>
        </p:txBody>
      </p:sp>
      <p:sp>
        <p:nvSpPr>
          <p:cNvPr id="7" name="Titel 2">
            <a:extLst>
              <a:ext uri="{FF2B5EF4-FFF2-40B4-BE49-F238E27FC236}">
                <a16:creationId xmlns:a16="http://schemas.microsoft.com/office/drawing/2014/main" id="{C348D3ED-50CD-448A-BD45-450B093A7112}"/>
              </a:ext>
            </a:extLst>
          </p:cNvPr>
          <p:cNvSpPr txBox="1">
            <a:spLocks/>
          </p:cNvSpPr>
          <p:nvPr/>
        </p:nvSpPr>
        <p:spPr>
          <a:xfrm>
            <a:off x="442914" y="470845"/>
            <a:ext cx="11339523" cy="893440"/>
          </a:xfrm>
          <a:prstGeom prst="rect">
            <a:avLst/>
          </a:prstGeom>
        </p:spPr>
        <p:txBody>
          <a:bodyPr vert="horz" lIns="0" tIns="0" rIns="45720" bIns="22860" rtlCol="0" anchor="t">
            <a:normAutofit fontScale="97500"/>
          </a:bodyPr>
          <a:lstStyle>
            <a:lvl1pPr algn="l" defTabSz="1828754" rtl="0" eaLnBrk="1" latinLnBrk="0" hangingPunct="1">
              <a:lnSpc>
                <a:spcPct val="80000"/>
              </a:lnSpc>
              <a:spcBef>
                <a:spcPct val="0"/>
              </a:spcBef>
              <a:buNone/>
              <a:defRPr sz="8000" kern="1200">
                <a:solidFill>
                  <a:srgbClr val="5E9B4A"/>
                </a:solidFill>
                <a:latin typeface="Calibri" panose="020F0502020204030204" pitchFamily="34" charset="0"/>
                <a:ea typeface="+mj-ea"/>
                <a:cs typeface="Calibri" panose="020F0502020204030204" pitchFamily="34" charset="0"/>
              </a:defRPr>
            </a:lvl1pPr>
          </a:lstStyle>
          <a:p>
            <a:r>
              <a:rPr lang="en-GB" sz="3700" noProof="1">
                <a:latin typeface="Calibri"/>
                <a:cs typeface="Calibri"/>
              </a:rPr>
              <a:t>TULIPS´ambitious targets to diversify the resources</a:t>
            </a:r>
            <a:endParaRPr lang="en-GB" sz="3700" noProof="1"/>
          </a:p>
        </p:txBody>
      </p:sp>
      <p:sp>
        <p:nvSpPr>
          <p:cNvPr id="17" name="TextBox 67">
            <a:extLst>
              <a:ext uri="{FF2B5EF4-FFF2-40B4-BE49-F238E27FC236}">
                <a16:creationId xmlns:a16="http://schemas.microsoft.com/office/drawing/2014/main" id="{B4FED9A1-5950-4980-8463-7FD4747F5D70}"/>
              </a:ext>
            </a:extLst>
          </p:cNvPr>
          <p:cNvSpPr txBox="1"/>
          <p:nvPr/>
        </p:nvSpPr>
        <p:spPr>
          <a:xfrm>
            <a:off x="1187152" y="3959816"/>
            <a:ext cx="2136002" cy="215444"/>
          </a:xfrm>
          <a:prstGeom prst="rect">
            <a:avLst/>
          </a:prstGeom>
          <a:solidFill>
            <a:srgbClr val="FFFFFF">
              <a:alpha val="60000"/>
            </a:srgbClr>
          </a:solidFill>
        </p:spPr>
        <p:txBody>
          <a:bodyPr wrap="square" lIns="0" tIns="0" rIns="0" bIns="0" rtlCol="0" anchor="t">
            <a:spAutoFit/>
          </a:bodyPr>
          <a:lstStyle>
            <a:defPPr>
              <a:defRPr lang="nl-NL"/>
            </a:defPPr>
            <a:lvl1pPr algn="ctr">
              <a:defRPr sz="1400" b="1">
                <a:latin typeface="Frutiger for Schiphol Black" panose="020B0A03040304020203"/>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defRPr sz="1800"/>
            </a:lvl4pPr>
            <a:lvl5pPr marL="2057400" indent="-228600" defTabSz="914400">
              <a:lnSpc>
                <a:spcPct val="90000"/>
              </a:lnSpc>
              <a:spcBef>
                <a:spcPts val="500"/>
              </a:spcBef>
              <a:buFont typeface="Arial" panose="020B0604020202020204" pitchFamily="34" charset="0"/>
              <a:buChar char="•"/>
              <a:defRPr sz="1800"/>
            </a:lvl5pPr>
            <a:lvl6pPr marL="2514600" indent="-228600" defTabSz="914400">
              <a:lnSpc>
                <a:spcPct val="90000"/>
              </a:lnSpc>
              <a:spcBef>
                <a:spcPts val="500"/>
              </a:spcBef>
              <a:buFont typeface="Arial" panose="020B0604020202020204" pitchFamily="34" charset="0"/>
              <a:buChar char="•"/>
              <a:defRPr sz="1800"/>
            </a:lvl6pPr>
            <a:lvl7pPr marL="2971800" indent="-228600" defTabSz="914400">
              <a:lnSpc>
                <a:spcPct val="90000"/>
              </a:lnSpc>
              <a:spcBef>
                <a:spcPts val="500"/>
              </a:spcBef>
              <a:buFont typeface="Arial" panose="020B0604020202020204" pitchFamily="34" charset="0"/>
              <a:buChar char="•"/>
              <a:defRPr sz="1800"/>
            </a:lvl7pPr>
            <a:lvl8pPr marL="3429000" indent="-228600" defTabSz="914400">
              <a:lnSpc>
                <a:spcPct val="90000"/>
              </a:lnSpc>
              <a:spcBef>
                <a:spcPts val="500"/>
              </a:spcBef>
              <a:buFont typeface="Arial" panose="020B0604020202020204" pitchFamily="34" charset="0"/>
              <a:buChar char="•"/>
              <a:defRPr sz="1800"/>
            </a:lvl8pPr>
            <a:lvl9pPr marL="3886200" indent="-228600" defTabSz="914400">
              <a:lnSpc>
                <a:spcPct val="90000"/>
              </a:lnSpc>
              <a:spcBef>
                <a:spcPts val="500"/>
              </a:spcBef>
              <a:buFont typeface="Arial" panose="020B0604020202020204" pitchFamily="34" charset="0"/>
              <a:buChar char="•"/>
              <a:defRPr sz="1800"/>
            </a:lvl9pPr>
          </a:lstStyle>
          <a:p>
            <a:pPr defTabSz="957851">
              <a:defRPr/>
            </a:pPr>
            <a:endParaRPr lang="en-GB" b="0">
              <a:solidFill>
                <a:schemeClr val="tx2"/>
              </a:solidFill>
              <a:latin typeface="Calibri" panose="020F0502020204030204" pitchFamily="34" charset="0"/>
              <a:cs typeface="Calibri" panose="020F0502020204030204" pitchFamily="34" charset="0"/>
            </a:endParaRPr>
          </a:p>
        </p:txBody>
      </p:sp>
      <p:sp>
        <p:nvSpPr>
          <p:cNvPr id="26" name="TextBox 67">
            <a:extLst>
              <a:ext uri="{FF2B5EF4-FFF2-40B4-BE49-F238E27FC236}">
                <a16:creationId xmlns:a16="http://schemas.microsoft.com/office/drawing/2014/main" id="{61454366-C006-4711-8E74-8439DE39C915}"/>
              </a:ext>
            </a:extLst>
          </p:cNvPr>
          <p:cNvSpPr txBox="1"/>
          <p:nvPr/>
        </p:nvSpPr>
        <p:spPr>
          <a:xfrm>
            <a:off x="3552795" y="1490890"/>
            <a:ext cx="2351177" cy="215444"/>
          </a:xfrm>
          <a:prstGeom prst="rect">
            <a:avLst/>
          </a:prstGeom>
          <a:solidFill>
            <a:srgbClr val="FFFFFF">
              <a:alpha val="60000"/>
            </a:srgbClr>
          </a:solidFill>
        </p:spPr>
        <p:txBody>
          <a:bodyPr wrap="square" lIns="0" tIns="0" rIns="0" bIns="0" rtlCol="0">
            <a:spAutoFit/>
          </a:bodyPr>
          <a:lstStyle>
            <a:defPPr>
              <a:defRPr lang="nl-NL"/>
            </a:defPPr>
            <a:lvl1pPr algn="ctr">
              <a:defRPr sz="1400" b="1">
                <a:latin typeface="Frutiger for Schiphol Black" panose="020B0A03040304020203"/>
              </a:defRPr>
            </a:lvl1pPr>
            <a:lvl2pPr marL="685800" indent="-228600" defTabSz="914400">
              <a:lnSpc>
                <a:spcPct val="90000"/>
              </a:lnSpc>
              <a:spcBef>
                <a:spcPts val="500"/>
              </a:spcBef>
              <a:buFont typeface="Arial" panose="020B0604020202020204" pitchFamily="34" charset="0"/>
              <a:buChar char="•"/>
              <a:defRPr sz="2400"/>
            </a:lvl2pPr>
            <a:lvl3pPr marL="1143000" indent="-228600" defTabSz="914400">
              <a:lnSpc>
                <a:spcPct val="90000"/>
              </a:lnSpc>
              <a:spcBef>
                <a:spcPts val="500"/>
              </a:spcBef>
              <a:buFont typeface="Arial" panose="020B0604020202020204" pitchFamily="34" charset="0"/>
              <a:buChar char="•"/>
              <a:defRPr sz="2000"/>
            </a:lvl3pPr>
            <a:lvl4pPr marL="1600200" indent="-228600" defTabSz="914400">
              <a:lnSpc>
                <a:spcPct val="90000"/>
              </a:lnSpc>
              <a:spcBef>
                <a:spcPts val="500"/>
              </a:spcBef>
              <a:buFont typeface="Arial" panose="020B0604020202020204" pitchFamily="34" charset="0"/>
              <a:buChar char="•"/>
              <a:defRPr sz="1800"/>
            </a:lvl4pPr>
            <a:lvl5pPr marL="2057400" indent="-228600" defTabSz="914400">
              <a:lnSpc>
                <a:spcPct val="90000"/>
              </a:lnSpc>
              <a:spcBef>
                <a:spcPts val="500"/>
              </a:spcBef>
              <a:buFont typeface="Arial" panose="020B0604020202020204" pitchFamily="34" charset="0"/>
              <a:buChar char="•"/>
              <a:defRPr sz="1800"/>
            </a:lvl5pPr>
            <a:lvl6pPr marL="2514600" indent="-228600" defTabSz="914400">
              <a:lnSpc>
                <a:spcPct val="90000"/>
              </a:lnSpc>
              <a:spcBef>
                <a:spcPts val="500"/>
              </a:spcBef>
              <a:buFont typeface="Arial" panose="020B0604020202020204" pitchFamily="34" charset="0"/>
              <a:buChar char="•"/>
              <a:defRPr sz="1800"/>
            </a:lvl6pPr>
            <a:lvl7pPr marL="2971800" indent="-228600" defTabSz="914400">
              <a:lnSpc>
                <a:spcPct val="90000"/>
              </a:lnSpc>
              <a:spcBef>
                <a:spcPts val="500"/>
              </a:spcBef>
              <a:buFont typeface="Arial" panose="020B0604020202020204" pitchFamily="34" charset="0"/>
              <a:buChar char="•"/>
              <a:defRPr sz="1800"/>
            </a:lvl7pPr>
            <a:lvl8pPr marL="3429000" indent="-228600" defTabSz="914400">
              <a:lnSpc>
                <a:spcPct val="90000"/>
              </a:lnSpc>
              <a:spcBef>
                <a:spcPts val="500"/>
              </a:spcBef>
              <a:buFont typeface="Arial" panose="020B0604020202020204" pitchFamily="34" charset="0"/>
              <a:buChar char="•"/>
              <a:defRPr sz="1800"/>
            </a:lvl8pPr>
            <a:lvl9pPr marL="3886200" indent="-228600" defTabSz="914400">
              <a:lnSpc>
                <a:spcPct val="90000"/>
              </a:lnSpc>
              <a:spcBef>
                <a:spcPts val="500"/>
              </a:spcBef>
              <a:buFont typeface="Arial" panose="020B0604020202020204" pitchFamily="34" charset="0"/>
              <a:buChar char="•"/>
              <a:defRPr sz="1800"/>
            </a:lvl9pPr>
          </a:lstStyle>
          <a:p>
            <a:pPr defTabSz="957851">
              <a:defRPr/>
            </a:pPr>
            <a:endParaRPr lang="en-GB" b="0">
              <a:solidFill>
                <a:schemeClr val="tx2"/>
              </a:solidFill>
              <a:latin typeface="Calibri" panose="020F0502020204030204" pitchFamily="34" charset="0"/>
              <a:cs typeface="Calibri" panose="020F0502020204030204" pitchFamily="34" charset="0"/>
            </a:endParaRPr>
          </a:p>
        </p:txBody>
      </p:sp>
      <p:sp>
        <p:nvSpPr>
          <p:cNvPr id="28" name="Rectangle: Rounded Corners 25">
            <a:extLst>
              <a:ext uri="{FF2B5EF4-FFF2-40B4-BE49-F238E27FC236}">
                <a16:creationId xmlns:a16="http://schemas.microsoft.com/office/drawing/2014/main" id="{43493288-1B95-4561-96F0-A442E3D619B7}"/>
              </a:ext>
            </a:extLst>
          </p:cNvPr>
          <p:cNvSpPr/>
          <p:nvPr/>
        </p:nvSpPr>
        <p:spPr>
          <a:xfrm>
            <a:off x="810560" y="1351993"/>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 tIns="22860" rIns="45720" bIns="22860" rtlCol="0" anchor="ctr"/>
          <a:lstStyle/>
          <a:p>
            <a:pPr algn="ctr" defTabSz="957851">
              <a:defRPr/>
            </a:pPr>
            <a:r>
              <a:rPr lang="en-GB" sz="1400" b="1" dirty="0">
                <a:solidFill>
                  <a:schemeClr val="bg1"/>
                </a:solidFill>
                <a:latin typeface="Calibri"/>
                <a:cs typeface="Calibri"/>
              </a:rPr>
              <a:t>Zero emissions airside: </a:t>
            </a:r>
          </a:p>
          <a:p>
            <a:pPr algn="ctr" defTabSz="957851">
              <a:defRPr/>
            </a:pPr>
            <a:r>
              <a:rPr lang="en-GB" sz="1400" b="1" dirty="0">
                <a:solidFill>
                  <a:schemeClr val="bg1"/>
                </a:solidFill>
                <a:latin typeface="Calibri"/>
                <a:cs typeface="Calibri"/>
              </a:rPr>
              <a:t>H</a:t>
            </a:r>
            <a:r>
              <a:rPr lang="en-GB" sz="1400" b="1" baseline="-25000" dirty="0">
                <a:solidFill>
                  <a:schemeClr val="bg1"/>
                </a:solidFill>
                <a:latin typeface="Calibri"/>
                <a:cs typeface="Calibri"/>
              </a:rPr>
              <a:t>2</a:t>
            </a:r>
            <a:r>
              <a:rPr lang="en-GB" sz="1400" b="1" dirty="0">
                <a:solidFill>
                  <a:schemeClr val="bg1"/>
                </a:solidFill>
                <a:latin typeface="Calibri"/>
                <a:cs typeface="Calibri"/>
              </a:rPr>
              <a:t>-tow tractor</a:t>
            </a:r>
            <a:endParaRPr lang="en-GB" sz="1400" dirty="0">
              <a:solidFill>
                <a:schemeClr val="bg1"/>
              </a:solidFill>
              <a:latin typeface="Calibri"/>
              <a:cs typeface="Calibri"/>
            </a:endParaRPr>
          </a:p>
        </p:txBody>
      </p:sp>
      <p:sp>
        <p:nvSpPr>
          <p:cNvPr id="29" name="Rectangle: Rounded Corners 25">
            <a:extLst>
              <a:ext uri="{FF2B5EF4-FFF2-40B4-BE49-F238E27FC236}">
                <a16:creationId xmlns:a16="http://schemas.microsoft.com/office/drawing/2014/main" id="{2F6F170C-8B33-45E3-B4BE-DE703DED18AA}"/>
              </a:ext>
            </a:extLst>
          </p:cNvPr>
          <p:cNvSpPr/>
          <p:nvPr/>
        </p:nvSpPr>
        <p:spPr>
          <a:xfrm>
            <a:off x="3421432" y="1364285"/>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Zero emissions landside: gaseous H</a:t>
            </a:r>
            <a:r>
              <a:rPr lang="en-GB" sz="1400" b="1" baseline="-25000" dirty="0">
                <a:solidFill>
                  <a:schemeClr val="bg1"/>
                </a:solidFill>
                <a:latin typeface="Calibri" panose="020F0502020204030204" pitchFamily="34" charset="0"/>
                <a:cs typeface="Calibri" panose="020F0502020204030204" pitchFamily="34" charset="0"/>
              </a:rPr>
              <a:t>2</a:t>
            </a:r>
            <a:r>
              <a:rPr lang="en-GB" sz="1400" b="1" dirty="0">
                <a:solidFill>
                  <a:schemeClr val="bg1"/>
                </a:solidFill>
                <a:latin typeface="Calibri" panose="020F0502020204030204" pitchFamily="34" charset="0"/>
                <a:cs typeface="Calibri" panose="020F0502020204030204" pitchFamily="34" charset="0"/>
              </a:rPr>
              <a:t> refueller</a:t>
            </a:r>
          </a:p>
        </p:txBody>
      </p:sp>
      <p:sp>
        <p:nvSpPr>
          <p:cNvPr id="30" name="Rectangle: Rounded Corners 25">
            <a:extLst>
              <a:ext uri="{FF2B5EF4-FFF2-40B4-BE49-F238E27FC236}">
                <a16:creationId xmlns:a16="http://schemas.microsoft.com/office/drawing/2014/main" id="{A05B89B0-362D-4A38-965C-38F37F4ECB4E}"/>
              </a:ext>
            </a:extLst>
          </p:cNvPr>
          <p:cNvSpPr/>
          <p:nvPr/>
        </p:nvSpPr>
        <p:spPr>
          <a:xfrm>
            <a:off x="6037209" y="1364285"/>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Sustainable energy supply and logistics: LH</a:t>
            </a:r>
            <a:r>
              <a:rPr lang="en-GB" sz="1400" b="1" baseline="-25000" dirty="0">
                <a:solidFill>
                  <a:schemeClr val="bg1"/>
                </a:solidFill>
                <a:latin typeface="Calibri" panose="020F0502020204030204" pitchFamily="34" charset="0"/>
                <a:cs typeface="Calibri" panose="020F0502020204030204" pitchFamily="34" charset="0"/>
              </a:rPr>
              <a:t>2</a:t>
            </a:r>
            <a:r>
              <a:rPr lang="en-GB" sz="1400" b="1" dirty="0">
                <a:solidFill>
                  <a:schemeClr val="bg1"/>
                </a:solidFill>
                <a:latin typeface="Calibri" panose="020F0502020204030204" pitchFamily="34" charset="0"/>
                <a:cs typeface="Calibri" panose="020F0502020204030204" pitchFamily="34" charset="0"/>
              </a:rPr>
              <a:t> storage facility</a:t>
            </a:r>
            <a:endParaRPr lang="en-GB" sz="1400" dirty="0">
              <a:solidFill>
                <a:schemeClr val="bg1"/>
              </a:solidFill>
              <a:latin typeface="Calibri" panose="020F0502020204030204" pitchFamily="34" charset="0"/>
              <a:cs typeface="Calibri" panose="020F0502020204030204" pitchFamily="34" charset="0"/>
            </a:endParaRPr>
          </a:p>
        </p:txBody>
      </p:sp>
      <p:sp>
        <p:nvSpPr>
          <p:cNvPr id="4" name="Date Placeholder 2">
            <a:extLst>
              <a:ext uri="{FF2B5EF4-FFF2-40B4-BE49-F238E27FC236}">
                <a16:creationId xmlns:a16="http://schemas.microsoft.com/office/drawing/2014/main" id="{60CC6762-14C3-0204-CBB6-80A8CFB40E4D}"/>
              </a:ext>
            </a:extLst>
          </p:cNvPr>
          <p:cNvSpPr>
            <a:spLocks noGrp="1"/>
          </p:cNvSpPr>
          <p:nvPr>
            <p:ph type="dt" sz="half" idx="11"/>
          </p:nvPr>
        </p:nvSpPr>
        <p:spPr>
          <a:xfrm>
            <a:off x="1326880" y="6360831"/>
            <a:ext cx="1162516"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dirty="0">
                <a:ln>
                  <a:noFill/>
                </a:ln>
                <a:solidFill>
                  <a:srgbClr val="000000">
                    <a:lumMod val="50000"/>
                    <a:lumOff val="50000"/>
                  </a:srgbClr>
                </a:solidFill>
                <a:effectLst/>
                <a:uLnTx/>
                <a:uFillTx/>
                <a:latin typeface="Arial" panose="020B0604020202020204"/>
                <a:ea typeface="+mn-ea"/>
                <a:cs typeface="+mn-cs"/>
              </a:rPr>
              <a:t>28.4.2026</a:t>
            </a:r>
          </a:p>
        </p:txBody>
      </p:sp>
      <p:pic>
        <p:nvPicPr>
          <p:cNvPr id="6" name="Immagine 5">
            <a:extLst>
              <a:ext uri="{FF2B5EF4-FFF2-40B4-BE49-F238E27FC236}">
                <a16:creationId xmlns:a16="http://schemas.microsoft.com/office/drawing/2014/main" id="{6BEE1704-BD31-3EB4-E59C-BA7216676788}"/>
              </a:ext>
            </a:extLst>
          </p:cNvPr>
          <p:cNvPicPr>
            <a:picLocks noChangeAspect="1"/>
          </p:cNvPicPr>
          <p:nvPr/>
        </p:nvPicPr>
        <p:blipFill>
          <a:blip r:embed="rId5"/>
          <a:stretch>
            <a:fillRect/>
          </a:stretch>
        </p:blipFill>
        <p:spPr>
          <a:xfrm>
            <a:off x="810560" y="4279900"/>
            <a:ext cx="2160000" cy="1565371"/>
          </a:xfrm>
          <a:prstGeom prst="flowChartAlternateProcess">
            <a:avLst/>
          </a:prstGeom>
        </p:spPr>
      </p:pic>
      <p:pic>
        <p:nvPicPr>
          <p:cNvPr id="14" name="Immagine 13">
            <a:extLst>
              <a:ext uri="{FF2B5EF4-FFF2-40B4-BE49-F238E27FC236}">
                <a16:creationId xmlns:a16="http://schemas.microsoft.com/office/drawing/2014/main" id="{2634D88A-6788-11B1-76BF-A43DEE14400D}"/>
              </a:ext>
            </a:extLst>
          </p:cNvPr>
          <p:cNvPicPr>
            <a:picLocks noChangeAspect="1"/>
          </p:cNvPicPr>
          <p:nvPr/>
        </p:nvPicPr>
        <p:blipFill>
          <a:blip r:embed="rId6"/>
          <a:stretch>
            <a:fillRect/>
          </a:stretch>
        </p:blipFill>
        <p:spPr>
          <a:xfrm>
            <a:off x="3421432" y="4279900"/>
            <a:ext cx="2147222" cy="1565371"/>
          </a:xfrm>
          <a:prstGeom prst="flowChartAlternateProcess">
            <a:avLst/>
          </a:prstGeom>
        </p:spPr>
      </p:pic>
      <p:pic>
        <p:nvPicPr>
          <p:cNvPr id="20" name="Immagine 19">
            <a:extLst>
              <a:ext uri="{FF2B5EF4-FFF2-40B4-BE49-F238E27FC236}">
                <a16:creationId xmlns:a16="http://schemas.microsoft.com/office/drawing/2014/main" id="{7CD7FDE3-9680-FAEA-E55B-51F028D0719F}"/>
              </a:ext>
            </a:extLst>
          </p:cNvPr>
          <p:cNvPicPr>
            <a:picLocks noChangeAspect="1"/>
          </p:cNvPicPr>
          <p:nvPr/>
        </p:nvPicPr>
        <p:blipFill>
          <a:blip r:embed="rId7"/>
          <a:stretch>
            <a:fillRect/>
          </a:stretch>
        </p:blipFill>
        <p:spPr>
          <a:xfrm>
            <a:off x="8652508" y="1942234"/>
            <a:ext cx="2160000" cy="1392050"/>
          </a:xfrm>
          <a:prstGeom prst="flowChartAlternateProcess">
            <a:avLst/>
          </a:prstGeom>
        </p:spPr>
      </p:pic>
      <p:pic>
        <p:nvPicPr>
          <p:cNvPr id="38" name="Immagine 37">
            <a:extLst>
              <a:ext uri="{FF2B5EF4-FFF2-40B4-BE49-F238E27FC236}">
                <a16:creationId xmlns:a16="http://schemas.microsoft.com/office/drawing/2014/main" id="{131F971E-2A10-278C-E622-F8E028214003}"/>
              </a:ext>
            </a:extLst>
          </p:cNvPr>
          <p:cNvPicPr>
            <a:picLocks noChangeAspect="1"/>
          </p:cNvPicPr>
          <p:nvPr/>
        </p:nvPicPr>
        <p:blipFill>
          <a:blip r:embed="rId8"/>
          <a:stretch>
            <a:fillRect/>
          </a:stretch>
        </p:blipFill>
        <p:spPr>
          <a:xfrm>
            <a:off x="6017602" y="4290031"/>
            <a:ext cx="2178650" cy="1565371"/>
          </a:xfrm>
          <a:prstGeom prst="flowChartAlternateProcess">
            <a:avLst/>
          </a:prstGeom>
        </p:spPr>
      </p:pic>
      <p:pic>
        <p:nvPicPr>
          <p:cNvPr id="40" name="Immagine 39">
            <a:extLst>
              <a:ext uri="{FF2B5EF4-FFF2-40B4-BE49-F238E27FC236}">
                <a16:creationId xmlns:a16="http://schemas.microsoft.com/office/drawing/2014/main" id="{50212B80-8773-265F-BAAE-3D1EC173FA92}"/>
              </a:ext>
            </a:extLst>
          </p:cNvPr>
          <p:cNvPicPr>
            <a:picLocks noChangeAspect="1"/>
          </p:cNvPicPr>
          <p:nvPr/>
        </p:nvPicPr>
        <p:blipFill>
          <a:blip r:embed="rId9"/>
          <a:stretch>
            <a:fillRect/>
          </a:stretch>
        </p:blipFill>
        <p:spPr>
          <a:xfrm>
            <a:off x="8651072" y="4290032"/>
            <a:ext cx="2161435" cy="1555240"/>
          </a:xfrm>
          <a:prstGeom prst="flowChartAlternateProcess">
            <a:avLst/>
          </a:prstGeom>
        </p:spPr>
      </p:pic>
      <p:sp>
        <p:nvSpPr>
          <p:cNvPr id="31" name="Rectangle: Rounded Corners 25">
            <a:extLst>
              <a:ext uri="{FF2B5EF4-FFF2-40B4-BE49-F238E27FC236}">
                <a16:creationId xmlns:a16="http://schemas.microsoft.com/office/drawing/2014/main" id="{9C1E9BB8-FBDE-4F72-BAD6-444FD2B2B5C7}"/>
              </a:ext>
            </a:extLst>
          </p:cNvPr>
          <p:cNvSpPr/>
          <p:nvPr/>
        </p:nvSpPr>
        <p:spPr>
          <a:xfrm>
            <a:off x="8652508" y="1364285"/>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Zero emission handling equipment: H</a:t>
            </a:r>
            <a:r>
              <a:rPr lang="en-GB" sz="1400" b="1" baseline="-25000" dirty="0">
                <a:solidFill>
                  <a:schemeClr val="bg1"/>
                </a:solidFill>
                <a:latin typeface="Calibri" panose="020F0502020204030204" pitchFamily="34" charset="0"/>
                <a:cs typeface="Calibri" panose="020F0502020204030204" pitchFamily="34" charset="0"/>
              </a:rPr>
              <a:t>2</a:t>
            </a:r>
            <a:r>
              <a:rPr lang="en-GB" sz="1400" b="1" dirty="0">
                <a:solidFill>
                  <a:schemeClr val="bg1"/>
                </a:solidFill>
                <a:latin typeface="Calibri" panose="020F0502020204030204" pitchFamily="34" charset="0"/>
                <a:cs typeface="Calibri" panose="020F0502020204030204" pitchFamily="34" charset="0"/>
              </a:rPr>
              <a:t>-GPU</a:t>
            </a:r>
            <a:endParaRPr lang="en-GB" sz="1400" dirty="0">
              <a:solidFill>
                <a:schemeClr val="bg1"/>
              </a:solidFill>
              <a:latin typeface="Calibri" panose="020F0502020204030204" pitchFamily="34" charset="0"/>
              <a:cs typeface="Calibri" panose="020F0502020204030204" pitchFamily="34" charset="0"/>
            </a:endParaRPr>
          </a:p>
        </p:txBody>
      </p:sp>
      <p:sp>
        <p:nvSpPr>
          <p:cNvPr id="32" name="Rectangle: Rounded Corners 25">
            <a:extLst>
              <a:ext uri="{FF2B5EF4-FFF2-40B4-BE49-F238E27FC236}">
                <a16:creationId xmlns:a16="http://schemas.microsoft.com/office/drawing/2014/main" id="{C19043C6-9D90-439A-83E3-8E60FAD5EF24}"/>
              </a:ext>
            </a:extLst>
          </p:cNvPr>
          <p:cNvSpPr/>
          <p:nvPr/>
        </p:nvSpPr>
        <p:spPr>
          <a:xfrm>
            <a:off x="810560" y="3754298"/>
            <a:ext cx="2160000" cy="728736"/>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Stimulate SAF</a:t>
            </a:r>
            <a:br>
              <a:rPr lang="en-GB" sz="1400" b="1" dirty="0">
                <a:solidFill>
                  <a:schemeClr val="bg1"/>
                </a:solidFill>
                <a:latin typeface="Calibri" panose="020F0502020204030204" pitchFamily="34" charset="0"/>
                <a:cs typeface="Calibri" panose="020F0502020204030204" pitchFamily="34" charset="0"/>
              </a:rPr>
            </a:br>
            <a:r>
              <a:rPr lang="en-GB" sz="1400" b="1" dirty="0">
                <a:solidFill>
                  <a:schemeClr val="bg1"/>
                </a:solidFill>
                <a:latin typeface="Calibri" panose="020F0502020204030204" pitchFamily="34" charset="0"/>
                <a:cs typeface="Calibri" panose="020F0502020204030204" pitchFamily="34" charset="0"/>
              </a:rPr>
              <a:t>for aviation: large scale SAF blending</a:t>
            </a:r>
            <a:endParaRPr lang="en-GB" sz="1400" dirty="0">
              <a:solidFill>
                <a:schemeClr val="bg1"/>
              </a:solidFill>
              <a:latin typeface="Calibri" panose="020F0502020204030204" pitchFamily="34" charset="0"/>
              <a:cs typeface="Calibri" panose="020F0502020204030204" pitchFamily="34" charset="0"/>
            </a:endParaRPr>
          </a:p>
        </p:txBody>
      </p:sp>
      <p:sp>
        <p:nvSpPr>
          <p:cNvPr id="33" name="Rectangle: Rounded Corners 25">
            <a:extLst>
              <a:ext uri="{FF2B5EF4-FFF2-40B4-BE49-F238E27FC236}">
                <a16:creationId xmlns:a16="http://schemas.microsoft.com/office/drawing/2014/main" id="{C1533248-C8DC-46D2-A98B-AEC138CF1C20}"/>
              </a:ext>
            </a:extLst>
          </p:cNvPr>
          <p:cNvSpPr/>
          <p:nvPr/>
        </p:nvSpPr>
        <p:spPr>
          <a:xfrm>
            <a:off x="3421432" y="3763034"/>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Smart grid solutions: Iron flow battery</a:t>
            </a:r>
            <a:endParaRPr lang="en-GB" sz="1400" dirty="0">
              <a:solidFill>
                <a:schemeClr val="bg1"/>
              </a:solidFill>
              <a:latin typeface="Calibri" panose="020F0502020204030204" pitchFamily="34" charset="0"/>
              <a:cs typeface="Calibri" panose="020F0502020204030204" pitchFamily="34" charset="0"/>
            </a:endParaRPr>
          </a:p>
        </p:txBody>
      </p:sp>
      <p:sp>
        <p:nvSpPr>
          <p:cNvPr id="34" name="Rectangle: Rounded Corners 25">
            <a:extLst>
              <a:ext uri="{FF2B5EF4-FFF2-40B4-BE49-F238E27FC236}">
                <a16:creationId xmlns:a16="http://schemas.microsoft.com/office/drawing/2014/main" id="{EA09C5A9-446C-47E5-AFB6-B9F5CE33C292}"/>
              </a:ext>
            </a:extLst>
          </p:cNvPr>
          <p:cNvSpPr/>
          <p:nvPr/>
        </p:nvSpPr>
        <p:spPr>
          <a:xfrm>
            <a:off x="6036252" y="3771500"/>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Smart grid solutions: heat battery solution</a:t>
            </a:r>
            <a:endParaRPr lang="en-GB" sz="1400" dirty="0">
              <a:solidFill>
                <a:schemeClr val="bg1"/>
              </a:solidFill>
              <a:latin typeface="Calibri" panose="020F0502020204030204" pitchFamily="34" charset="0"/>
              <a:cs typeface="Calibri" panose="020F0502020204030204" pitchFamily="34" charset="0"/>
            </a:endParaRPr>
          </a:p>
        </p:txBody>
      </p:sp>
      <p:sp>
        <p:nvSpPr>
          <p:cNvPr id="35" name="Rectangle: Rounded Corners 25">
            <a:extLst>
              <a:ext uri="{FF2B5EF4-FFF2-40B4-BE49-F238E27FC236}">
                <a16:creationId xmlns:a16="http://schemas.microsoft.com/office/drawing/2014/main" id="{3766585D-5B9A-4FA9-88C9-45A98D258DC4}"/>
              </a:ext>
            </a:extLst>
          </p:cNvPr>
          <p:cNvSpPr/>
          <p:nvPr/>
        </p:nvSpPr>
        <p:spPr>
          <a:xfrm>
            <a:off x="8653960" y="3763034"/>
            <a:ext cx="2160000" cy="720000"/>
          </a:xfrm>
          <a:prstGeom prst="roundRect">
            <a:avLst/>
          </a:prstGeom>
          <a:solidFill>
            <a:srgbClr val="0C46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57851">
              <a:defRPr/>
            </a:pPr>
            <a:r>
              <a:rPr lang="en-GB" sz="1400" b="1" dirty="0">
                <a:solidFill>
                  <a:schemeClr val="bg1"/>
                </a:solidFill>
                <a:latin typeface="Calibri" panose="020F0502020204030204" pitchFamily="34" charset="0"/>
                <a:cs typeface="Calibri" panose="020F0502020204030204" pitchFamily="34" charset="0"/>
              </a:rPr>
              <a:t>Smart grid solutions: green H</a:t>
            </a:r>
            <a:r>
              <a:rPr lang="en-GB" sz="1400" b="1" baseline="-25000" dirty="0">
                <a:solidFill>
                  <a:schemeClr val="bg1"/>
                </a:solidFill>
                <a:latin typeface="Calibri" panose="020F0502020204030204" pitchFamily="34" charset="0"/>
                <a:cs typeface="Calibri" panose="020F0502020204030204" pitchFamily="34" charset="0"/>
              </a:rPr>
              <a:t>2</a:t>
            </a:r>
            <a:r>
              <a:rPr lang="en-GB" sz="1400" b="1" dirty="0">
                <a:solidFill>
                  <a:schemeClr val="bg1"/>
                </a:solidFill>
                <a:latin typeface="Calibri" panose="020F0502020204030204" pitchFamily="34" charset="0"/>
                <a:cs typeface="Calibri" panose="020F0502020204030204" pitchFamily="34" charset="0"/>
              </a:rPr>
              <a:t> production and storage</a:t>
            </a:r>
            <a:endParaRPr lang="en-GB" sz="1400" dirty="0">
              <a:solidFill>
                <a:schemeClr val="bg1"/>
              </a:solidFill>
              <a:latin typeface="Calibri" panose="020F0502020204030204" pitchFamily="34" charset="0"/>
              <a:cs typeface="Calibri" panose="020F0502020204030204" pitchFamily="34" charset="0"/>
            </a:endParaRPr>
          </a:p>
        </p:txBody>
      </p:sp>
      <p:sp>
        <p:nvSpPr>
          <p:cNvPr id="3" name="Segnaposto contenuto 20">
            <a:extLst>
              <a:ext uri="{FF2B5EF4-FFF2-40B4-BE49-F238E27FC236}">
                <a16:creationId xmlns:a16="http://schemas.microsoft.com/office/drawing/2014/main" id="{4A3459CA-C97A-9D24-3727-DDAFAF56B6F2}"/>
              </a:ext>
            </a:extLst>
          </p:cNvPr>
          <p:cNvSpPr txBox="1">
            <a:spLocks/>
          </p:cNvSpPr>
          <p:nvPr/>
        </p:nvSpPr>
        <p:spPr>
          <a:xfrm>
            <a:off x="442913" y="987551"/>
            <a:ext cx="10955914" cy="365125"/>
          </a:xfrm>
          <a:prstGeom prst="rect">
            <a:avLst/>
          </a:prstGeom>
        </p:spPr>
        <p:txBody>
          <a:bodyPr>
            <a:noAutofit/>
          </a:bodyPr>
          <a:lstStyle>
            <a:defPPr>
              <a:defRPr lang="de-DE"/>
            </a:defPPr>
            <a:lvl1pPr indent="0" algn="ctr" defTabSz="914377">
              <a:lnSpc>
                <a:spcPct val="90000"/>
              </a:lnSpc>
              <a:spcBef>
                <a:spcPts val="1000"/>
              </a:spcBef>
              <a:buClr>
                <a:srgbClr val="5E9B4A"/>
              </a:buClr>
              <a:buSzPct val="100000"/>
              <a:buFontTx/>
              <a:buNone/>
              <a:defRPr b="1">
                <a:solidFill>
                  <a:schemeClr val="tx2"/>
                </a:solidFill>
                <a:latin typeface="Calibri" panose="020F0502020204030204" pitchFamily="34" charset="0"/>
                <a:cs typeface="Calibri" panose="020F0502020204030204" pitchFamily="34" charset="0"/>
              </a:defRPr>
            </a:lvl1pPr>
            <a:lvl2pPr marL="538163" indent="-177800" defTabSz="914377">
              <a:lnSpc>
                <a:spcPct val="90000"/>
              </a:lnSpc>
              <a:spcBef>
                <a:spcPts val="500"/>
              </a:spcBef>
              <a:buClr>
                <a:srgbClr val="5E9B4A"/>
              </a:buClr>
              <a:buFont typeface="Arial" panose="020B0604020202020204" pitchFamily="34" charset="0"/>
              <a:buChar char="•"/>
              <a:defRPr sz="2000">
                <a:latin typeface="Calibri" panose="020F0502020204030204" pitchFamily="34" charset="0"/>
                <a:cs typeface="Calibri" panose="020F0502020204030204" pitchFamily="34" charset="0"/>
              </a:defRPr>
            </a:lvl2pPr>
            <a:lvl3pPr marL="898525" indent="-182563" defTabSz="914377">
              <a:lnSpc>
                <a:spcPct val="90000"/>
              </a:lnSpc>
              <a:spcBef>
                <a:spcPts val="500"/>
              </a:spcBef>
              <a:buClr>
                <a:srgbClr val="5E9B4A"/>
              </a:buClr>
              <a:buFont typeface="Arial" panose="020B0604020202020204" pitchFamily="34" charset="0"/>
              <a:buChar char="•"/>
              <a:defRPr>
                <a:latin typeface="Calibri" panose="020F0502020204030204" pitchFamily="34" charset="0"/>
                <a:cs typeface="Calibri" panose="020F0502020204030204" pitchFamily="34" charset="0"/>
              </a:defRPr>
            </a:lvl3pPr>
            <a:lvl4pPr marL="125412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4pPr>
            <a:lvl5pPr marL="161607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algn="l"/>
            <a:r>
              <a:rPr lang="en-US" dirty="0"/>
              <a:t>Demos and Pilot Plants at Various Airports</a:t>
            </a:r>
            <a:endParaRPr lang="it-IT" dirty="0"/>
          </a:p>
        </p:txBody>
      </p:sp>
    </p:spTree>
    <p:extLst>
      <p:ext uri="{BB962C8B-B14F-4D97-AF65-F5344CB8AC3E}">
        <p14:creationId xmlns:p14="http://schemas.microsoft.com/office/powerpoint/2010/main" val="31019620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ttangolo 10">
            <a:extLst>
              <a:ext uri="{FF2B5EF4-FFF2-40B4-BE49-F238E27FC236}">
                <a16:creationId xmlns:a16="http://schemas.microsoft.com/office/drawing/2014/main" id="{F7D0A3AD-E0D8-F695-1BC1-FFDA58336784}"/>
              </a:ext>
            </a:extLst>
          </p:cNvPr>
          <p:cNvSpPr/>
          <p:nvPr/>
        </p:nvSpPr>
        <p:spPr>
          <a:xfrm>
            <a:off x="0" y="1348368"/>
            <a:ext cx="12192000" cy="4830364"/>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Segnaposto numero diapositiva 1"/>
          <p:cNvSpPr>
            <a:spLocks noGrp="1"/>
          </p:cNvSpPr>
          <p:nvPr>
            <p:ph type="sldNum" sz="quarter" idx="10"/>
          </p:nvPr>
        </p:nvSpPr>
        <p:spPr/>
        <p:txBody>
          <a:bodyPr/>
          <a:lstStyle/>
          <a:p>
            <a:fld id="{9E8B105F-5D53-4174-8FAF-3C1164772DF9}" type="slidenum">
              <a:rPr lang="de-DE" smtClean="0"/>
              <a:pPr/>
              <a:t>8</a:t>
            </a:fld>
            <a:endParaRPr lang="de-DE" dirty="0"/>
          </a:p>
        </p:txBody>
      </p:sp>
      <p:sp>
        <p:nvSpPr>
          <p:cNvPr id="4" name="Titolo 3"/>
          <p:cNvSpPr>
            <a:spLocks noGrp="1"/>
          </p:cNvSpPr>
          <p:nvPr>
            <p:ph type="title"/>
          </p:nvPr>
        </p:nvSpPr>
        <p:spPr/>
        <p:txBody>
          <a:bodyPr/>
          <a:lstStyle/>
          <a:p>
            <a:r>
              <a:rPr lang="en-US" dirty="0"/>
              <a:t>The Airport at the Heart of Synergies towards Decarbonization</a:t>
            </a:r>
            <a:endParaRPr lang="en-GB" dirty="0"/>
          </a:p>
        </p:txBody>
      </p:sp>
      <p:pic>
        <p:nvPicPr>
          <p:cNvPr id="8" name="Picture 5" descr="A cartoon of a plane on a runway&#10;&#10;Description automatically generated">
            <a:extLst>
              <a:ext uri="{FF2B5EF4-FFF2-40B4-BE49-F238E27FC236}">
                <a16:creationId xmlns:a16="http://schemas.microsoft.com/office/drawing/2014/main" id="{907758E8-2AC0-93C5-8D73-2990B2FF2C84}"/>
              </a:ext>
            </a:extLst>
          </p:cNvPr>
          <p:cNvPicPr>
            <a:picLocks noChangeAspect="1"/>
          </p:cNvPicPr>
          <p:nvPr/>
        </p:nvPicPr>
        <p:blipFill>
          <a:blip r:embed="rId3"/>
          <a:stretch>
            <a:fillRect/>
          </a:stretch>
        </p:blipFill>
        <p:spPr>
          <a:xfrm>
            <a:off x="4519352" y="3678800"/>
            <a:ext cx="2732519" cy="2225312"/>
          </a:xfrm>
          <a:prstGeom prst="rect">
            <a:avLst/>
          </a:prstGeom>
        </p:spPr>
      </p:pic>
      <p:grpSp>
        <p:nvGrpSpPr>
          <p:cNvPr id="58" name="Gruppo 57">
            <a:extLst>
              <a:ext uri="{FF2B5EF4-FFF2-40B4-BE49-F238E27FC236}">
                <a16:creationId xmlns:a16="http://schemas.microsoft.com/office/drawing/2014/main" id="{0ADD129E-8B86-340A-9287-C1840BF6C557}"/>
              </a:ext>
            </a:extLst>
          </p:cNvPr>
          <p:cNvGrpSpPr/>
          <p:nvPr/>
        </p:nvGrpSpPr>
        <p:grpSpPr>
          <a:xfrm>
            <a:off x="5217417" y="1455047"/>
            <a:ext cx="1455546" cy="1420761"/>
            <a:chOff x="3317966" y="1554480"/>
            <a:chExt cx="1622055" cy="1572740"/>
          </a:xfrm>
        </p:grpSpPr>
        <p:sp>
          <p:nvSpPr>
            <p:cNvPr id="38" name="Rettangolo con angoli arrotondati 37">
              <a:extLst>
                <a:ext uri="{FF2B5EF4-FFF2-40B4-BE49-F238E27FC236}">
                  <a16:creationId xmlns:a16="http://schemas.microsoft.com/office/drawing/2014/main" id="{3ECD79A4-875C-055A-1AFB-26C0DD119DCD}"/>
                </a:ext>
              </a:extLst>
            </p:cNvPr>
            <p:cNvSpPr/>
            <p:nvPr/>
          </p:nvSpPr>
          <p:spPr>
            <a:xfrm>
              <a:off x="3317966" y="1554480"/>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1" name="Immagine 30">
              <a:extLst>
                <a:ext uri="{FF2B5EF4-FFF2-40B4-BE49-F238E27FC236}">
                  <a16:creationId xmlns:a16="http://schemas.microsoft.com/office/drawing/2014/main" id="{5160DC54-A1C8-3CA0-10B5-258A9BB87D28}"/>
                </a:ext>
              </a:extLst>
            </p:cNvPr>
            <p:cNvPicPr>
              <a:picLocks noChangeAspect="1"/>
            </p:cNvPicPr>
            <p:nvPr/>
          </p:nvPicPr>
          <p:blipFill>
            <a:blip r:embed="rId4"/>
            <a:stretch>
              <a:fillRect/>
            </a:stretch>
          </p:blipFill>
          <p:spPr>
            <a:xfrm>
              <a:off x="3514967" y="1713493"/>
              <a:ext cx="1215959" cy="1164435"/>
            </a:xfrm>
            <a:prstGeom prst="rect">
              <a:avLst/>
            </a:prstGeom>
          </p:spPr>
        </p:pic>
      </p:grpSp>
      <p:grpSp>
        <p:nvGrpSpPr>
          <p:cNvPr id="40" name="Gruppo 39">
            <a:extLst>
              <a:ext uri="{FF2B5EF4-FFF2-40B4-BE49-F238E27FC236}">
                <a16:creationId xmlns:a16="http://schemas.microsoft.com/office/drawing/2014/main" id="{B4763393-7319-1505-05D1-962CAF99D238}"/>
              </a:ext>
            </a:extLst>
          </p:cNvPr>
          <p:cNvGrpSpPr/>
          <p:nvPr/>
        </p:nvGrpSpPr>
        <p:grpSpPr>
          <a:xfrm>
            <a:off x="7712500" y="4667959"/>
            <a:ext cx="1455546" cy="1420672"/>
            <a:chOff x="7559444" y="1423943"/>
            <a:chExt cx="1622055" cy="1572740"/>
          </a:xfrm>
        </p:grpSpPr>
        <p:pic>
          <p:nvPicPr>
            <p:cNvPr id="10" name="Immagine 9">
              <a:extLst>
                <a:ext uri="{FF2B5EF4-FFF2-40B4-BE49-F238E27FC236}">
                  <a16:creationId xmlns:a16="http://schemas.microsoft.com/office/drawing/2014/main" id="{12AA9CC9-AFB7-4045-E212-66C55F55893C}"/>
                </a:ext>
              </a:extLst>
            </p:cNvPr>
            <p:cNvPicPr>
              <a:picLocks noChangeAspect="1"/>
            </p:cNvPicPr>
            <p:nvPr/>
          </p:nvPicPr>
          <p:blipFill>
            <a:blip r:embed="rId5"/>
            <a:stretch>
              <a:fillRect/>
            </a:stretch>
          </p:blipFill>
          <p:spPr>
            <a:xfrm>
              <a:off x="7749094" y="1611545"/>
              <a:ext cx="1373287" cy="590271"/>
            </a:xfrm>
            <a:prstGeom prst="rect">
              <a:avLst/>
            </a:prstGeom>
          </p:spPr>
        </p:pic>
        <p:pic>
          <p:nvPicPr>
            <p:cNvPr id="15" name="Immagine 14">
              <a:extLst>
                <a:ext uri="{FF2B5EF4-FFF2-40B4-BE49-F238E27FC236}">
                  <a16:creationId xmlns:a16="http://schemas.microsoft.com/office/drawing/2014/main" id="{01D0A44C-1532-C2FD-341F-AD8234C886D8}"/>
                </a:ext>
              </a:extLst>
            </p:cNvPr>
            <p:cNvPicPr>
              <a:picLocks noChangeAspect="1"/>
            </p:cNvPicPr>
            <p:nvPr/>
          </p:nvPicPr>
          <p:blipFill>
            <a:blip r:embed="rId6"/>
            <a:stretch>
              <a:fillRect/>
            </a:stretch>
          </p:blipFill>
          <p:spPr>
            <a:xfrm>
              <a:off x="7819905" y="2210312"/>
              <a:ext cx="1256207" cy="665941"/>
            </a:xfrm>
            <a:prstGeom prst="rect">
              <a:avLst/>
            </a:prstGeom>
          </p:spPr>
        </p:pic>
        <p:sp>
          <p:nvSpPr>
            <p:cNvPr id="39" name="Rettangolo con angoli arrotondati 38">
              <a:extLst>
                <a:ext uri="{FF2B5EF4-FFF2-40B4-BE49-F238E27FC236}">
                  <a16:creationId xmlns:a16="http://schemas.microsoft.com/office/drawing/2014/main" id="{E4BFF384-4E94-BBAD-7AE7-2B85AEAB4103}"/>
                </a:ext>
              </a:extLst>
            </p:cNvPr>
            <p:cNvSpPr/>
            <p:nvPr/>
          </p:nvSpPr>
          <p:spPr>
            <a:xfrm>
              <a:off x="7559444" y="1423943"/>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7" name="Gruppo 56">
            <a:extLst>
              <a:ext uri="{FF2B5EF4-FFF2-40B4-BE49-F238E27FC236}">
                <a16:creationId xmlns:a16="http://schemas.microsoft.com/office/drawing/2014/main" id="{9F8D3EA3-A86A-DA10-221A-33C900D0FAA3}"/>
              </a:ext>
            </a:extLst>
          </p:cNvPr>
          <p:cNvGrpSpPr/>
          <p:nvPr/>
        </p:nvGrpSpPr>
        <p:grpSpPr>
          <a:xfrm>
            <a:off x="719610" y="3179932"/>
            <a:ext cx="1455546" cy="1439889"/>
            <a:chOff x="1515843" y="2137254"/>
            <a:chExt cx="1622055" cy="1572740"/>
          </a:xfrm>
        </p:grpSpPr>
        <p:pic>
          <p:nvPicPr>
            <p:cNvPr id="35" name="Immagine 34">
              <a:extLst>
                <a:ext uri="{FF2B5EF4-FFF2-40B4-BE49-F238E27FC236}">
                  <a16:creationId xmlns:a16="http://schemas.microsoft.com/office/drawing/2014/main" id="{7BFA6017-F540-23A3-F585-175D5C64A349}"/>
                </a:ext>
              </a:extLst>
            </p:cNvPr>
            <p:cNvPicPr>
              <a:picLocks noChangeAspect="1"/>
            </p:cNvPicPr>
            <p:nvPr/>
          </p:nvPicPr>
          <p:blipFill>
            <a:blip r:embed="rId7"/>
            <a:stretch>
              <a:fillRect/>
            </a:stretch>
          </p:blipFill>
          <p:spPr>
            <a:xfrm>
              <a:off x="1923151" y="2252445"/>
              <a:ext cx="762106" cy="830763"/>
            </a:xfrm>
            <a:prstGeom prst="rect">
              <a:avLst/>
            </a:prstGeom>
          </p:spPr>
        </p:pic>
        <p:pic>
          <p:nvPicPr>
            <p:cNvPr id="37" name="Immagine 36">
              <a:extLst>
                <a:ext uri="{FF2B5EF4-FFF2-40B4-BE49-F238E27FC236}">
                  <a16:creationId xmlns:a16="http://schemas.microsoft.com/office/drawing/2014/main" id="{A655AA7A-DE86-C10E-8557-E70E0B819FB5}"/>
                </a:ext>
              </a:extLst>
            </p:cNvPr>
            <p:cNvPicPr>
              <a:picLocks noChangeAspect="1"/>
            </p:cNvPicPr>
            <p:nvPr/>
          </p:nvPicPr>
          <p:blipFill>
            <a:blip r:embed="rId8"/>
            <a:stretch>
              <a:fillRect/>
            </a:stretch>
          </p:blipFill>
          <p:spPr>
            <a:xfrm>
              <a:off x="1827656" y="3127221"/>
              <a:ext cx="1043235" cy="446203"/>
            </a:xfrm>
            <a:prstGeom prst="rect">
              <a:avLst/>
            </a:prstGeom>
          </p:spPr>
        </p:pic>
        <p:sp>
          <p:nvSpPr>
            <p:cNvPr id="41" name="Rettangolo con angoli arrotondati 40">
              <a:extLst>
                <a:ext uri="{FF2B5EF4-FFF2-40B4-BE49-F238E27FC236}">
                  <a16:creationId xmlns:a16="http://schemas.microsoft.com/office/drawing/2014/main" id="{854C10C6-3D63-32A2-8ACD-52E4E5308024}"/>
                </a:ext>
              </a:extLst>
            </p:cNvPr>
            <p:cNvSpPr/>
            <p:nvPr/>
          </p:nvSpPr>
          <p:spPr>
            <a:xfrm>
              <a:off x="1515843" y="2137254"/>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2" name="Gruppo 51">
            <a:extLst>
              <a:ext uri="{FF2B5EF4-FFF2-40B4-BE49-F238E27FC236}">
                <a16:creationId xmlns:a16="http://schemas.microsoft.com/office/drawing/2014/main" id="{523C661D-ED15-4815-2392-BAEF69210B81}"/>
              </a:ext>
            </a:extLst>
          </p:cNvPr>
          <p:cNvGrpSpPr/>
          <p:nvPr/>
        </p:nvGrpSpPr>
        <p:grpSpPr>
          <a:xfrm>
            <a:off x="2648884" y="4694755"/>
            <a:ext cx="1455544" cy="1407417"/>
            <a:chOff x="3325746" y="4355962"/>
            <a:chExt cx="1622055" cy="1572740"/>
          </a:xfrm>
        </p:grpSpPr>
        <p:pic>
          <p:nvPicPr>
            <p:cNvPr id="29" name="Immagine 28">
              <a:extLst>
                <a:ext uri="{FF2B5EF4-FFF2-40B4-BE49-F238E27FC236}">
                  <a16:creationId xmlns:a16="http://schemas.microsoft.com/office/drawing/2014/main" id="{B068010C-E9AF-71A0-DA0D-F87B595B9604}"/>
                </a:ext>
              </a:extLst>
            </p:cNvPr>
            <p:cNvPicPr>
              <a:picLocks noChangeAspect="1"/>
            </p:cNvPicPr>
            <p:nvPr/>
          </p:nvPicPr>
          <p:blipFill rotWithShape="1">
            <a:blip r:embed="rId9"/>
            <a:srcRect l="1586"/>
            <a:stretch/>
          </p:blipFill>
          <p:spPr>
            <a:xfrm>
              <a:off x="3950120" y="5150975"/>
              <a:ext cx="483196" cy="711179"/>
            </a:xfrm>
            <a:prstGeom prst="rect">
              <a:avLst/>
            </a:prstGeom>
          </p:spPr>
        </p:pic>
        <p:sp>
          <p:nvSpPr>
            <p:cNvPr id="43" name="Rettangolo con angoli arrotondati 42">
              <a:extLst>
                <a:ext uri="{FF2B5EF4-FFF2-40B4-BE49-F238E27FC236}">
                  <a16:creationId xmlns:a16="http://schemas.microsoft.com/office/drawing/2014/main" id="{41F02949-A1CC-9B4B-2DD7-5490FA09176C}"/>
                </a:ext>
              </a:extLst>
            </p:cNvPr>
            <p:cNvSpPr/>
            <p:nvPr/>
          </p:nvSpPr>
          <p:spPr>
            <a:xfrm>
              <a:off x="3325746" y="4355962"/>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23" name="Immagine 22">
              <a:extLst>
                <a:ext uri="{FF2B5EF4-FFF2-40B4-BE49-F238E27FC236}">
                  <a16:creationId xmlns:a16="http://schemas.microsoft.com/office/drawing/2014/main" id="{618534AC-CFC4-89E7-BF57-0EF1591863FC}"/>
                </a:ext>
              </a:extLst>
            </p:cNvPr>
            <p:cNvPicPr>
              <a:picLocks noChangeAspect="1"/>
            </p:cNvPicPr>
            <p:nvPr/>
          </p:nvPicPr>
          <p:blipFill rotWithShape="1">
            <a:blip r:embed="rId10"/>
            <a:srcRect t="1" b="20725"/>
            <a:stretch/>
          </p:blipFill>
          <p:spPr>
            <a:xfrm>
              <a:off x="3477601" y="4572415"/>
              <a:ext cx="1379640" cy="533515"/>
            </a:xfrm>
            <a:prstGeom prst="rect">
              <a:avLst/>
            </a:prstGeom>
          </p:spPr>
        </p:pic>
      </p:grpSp>
      <p:grpSp>
        <p:nvGrpSpPr>
          <p:cNvPr id="51" name="Gruppo 50">
            <a:extLst>
              <a:ext uri="{FF2B5EF4-FFF2-40B4-BE49-F238E27FC236}">
                <a16:creationId xmlns:a16="http://schemas.microsoft.com/office/drawing/2014/main" id="{8005B413-6831-6A2E-E349-70965C7CC35F}"/>
              </a:ext>
            </a:extLst>
          </p:cNvPr>
          <p:cNvGrpSpPr/>
          <p:nvPr/>
        </p:nvGrpSpPr>
        <p:grpSpPr>
          <a:xfrm>
            <a:off x="8224616" y="1574741"/>
            <a:ext cx="1475139" cy="1438619"/>
            <a:chOff x="9634278" y="3107003"/>
            <a:chExt cx="1630897" cy="1572740"/>
          </a:xfrm>
        </p:grpSpPr>
        <p:pic>
          <p:nvPicPr>
            <p:cNvPr id="27" name="Immagine 26">
              <a:extLst>
                <a:ext uri="{FF2B5EF4-FFF2-40B4-BE49-F238E27FC236}">
                  <a16:creationId xmlns:a16="http://schemas.microsoft.com/office/drawing/2014/main" id="{A083015F-B3F2-2968-1255-8554ECE381A7}"/>
                </a:ext>
              </a:extLst>
            </p:cNvPr>
            <p:cNvPicPr>
              <a:picLocks noChangeAspect="1"/>
            </p:cNvPicPr>
            <p:nvPr/>
          </p:nvPicPr>
          <p:blipFill>
            <a:blip r:embed="rId11"/>
            <a:stretch>
              <a:fillRect/>
            </a:stretch>
          </p:blipFill>
          <p:spPr>
            <a:xfrm>
              <a:off x="9643120" y="3357199"/>
              <a:ext cx="1622055" cy="970988"/>
            </a:xfrm>
            <a:prstGeom prst="rect">
              <a:avLst/>
            </a:prstGeom>
          </p:spPr>
        </p:pic>
        <p:sp>
          <p:nvSpPr>
            <p:cNvPr id="46" name="Rettangolo con angoli arrotondati 45">
              <a:extLst>
                <a:ext uri="{FF2B5EF4-FFF2-40B4-BE49-F238E27FC236}">
                  <a16:creationId xmlns:a16="http://schemas.microsoft.com/office/drawing/2014/main" id="{1FF5B8CC-1BC4-8895-4052-CE6D5B41C071}"/>
                </a:ext>
              </a:extLst>
            </p:cNvPr>
            <p:cNvSpPr/>
            <p:nvPr/>
          </p:nvSpPr>
          <p:spPr>
            <a:xfrm>
              <a:off x="9634278" y="3107003"/>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0" name="Gruppo 49">
            <a:extLst>
              <a:ext uri="{FF2B5EF4-FFF2-40B4-BE49-F238E27FC236}">
                <a16:creationId xmlns:a16="http://schemas.microsoft.com/office/drawing/2014/main" id="{8BC7912D-7115-8C98-A91C-C3E0DB2890D2}"/>
              </a:ext>
            </a:extLst>
          </p:cNvPr>
          <p:cNvGrpSpPr/>
          <p:nvPr/>
        </p:nvGrpSpPr>
        <p:grpSpPr>
          <a:xfrm>
            <a:off x="9828532" y="3179932"/>
            <a:ext cx="1423986" cy="1403115"/>
            <a:chOff x="7609017" y="4355962"/>
            <a:chExt cx="1622055" cy="1572740"/>
          </a:xfrm>
        </p:grpSpPr>
        <p:pic>
          <p:nvPicPr>
            <p:cNvPr id="33" name="Immagine 32">
              <a:extLst>
                <a:ext uri="{FF2B5EF4-FFF2-40B4-BE49-F238E27FC236}">
                  <a16:creationId xmlns:a16="http://schemas.microsoft.com/office/drawing/2014/main" id="{E574D46D-A95F-1E8E-084F-B2BDC0ECEC48}"/>
                </a:ext>
              </a:extLst>
            </p:cNvPr>
            <p:cNvPicPr>
              <a:picLocks noChangeAspect="1"/>
            </p:cNvPicPr>
            <p:nvPr/>
          </p:nvPicPr>
          <p:blipFill>
            <a:blip r:embed="rId12"/>
            <a:stretch>
              <a:fillRect/>
            </a:stretch>
          </p:blipFill>
          <p:spPr>
            <a:xfrm>
              <a:off x="8110440" y="4587118"/>
              <a:ext cx="619211" cy="828791"/>
            </a:xfrm>
            <a:prstGeom prst="rect">
              <a:avLst/>
            </a:prstGeom>
          </p:spPr>
        </p:pic>
        <p:pic>
          <p:nvPicPr>
            <p:cNvPr id="48" name="Immagine 47">
              <a:extLst>
                <a:ext uri="{FF2B5EF4-FFF2-40B4-BE49-F238E27FC236}">
                  <a16:creationId xmlns:a16="http://schemas.microsoft.com/office/drawing/2014/main" id="{1A921183-A1AD-1B8F-1DB7-4CCC12843177}"/>
                </a:ext>
              </a:extLst>
            </p:cNvPr>
            <p:cNvPicPr>
              <a:picLocks noChangeAspect="1"/>
            </p:cNvPicPr>
            <p:nvPr/>
          </p:nvPicPr>
          <p:blipFill>
            <a:blip r:embed="rId13"/>
            <a:stretch>
              <a:fillRect/>
            </a:stretch>
          </p:blipFill>
          <p:spPr>
            <a:xfrm>
              <a:off x="7918623" y="5347772"/>
              <a:ext cx="1061326" cy="523394"/>
            </a:xfrm>
            <a:prstGeom prst="rect">
              <a:avLst/>
            </a:prstGeom>
          </p:spPr>
        </p:pic>
        <p:sp>
          <p:nvSpPr>
            <p:cNvPr id="49" name="Rettangolo con angoli arrotondati 48">
              <a:extLst>
                <a:ext uri="{FF2B5EF4-FFF2-40B4-BE49-F238E27FC236}">
                  <a16:creationId xmlns:a16="http://schemas.microsoft.com/office/drawing/2014/main" id="{6F5191A3-7141-2588-3210-0AE326316DE2}"/>
                </a:ext>
              </a:extLst>
            </p:cNvPr>
            <p:cNvSpPr/>
            <p:nvPr/>
          </p:nvSpPr>
          <p:spPr>
            <a:xfrm>
              <a:off x="7609017" y="4355962"/>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grpSp>
        <p:nvGrpSpPr>
          <p:cNvPr id="56" name="Gruppo 55">
            <a:extLst>
              <a:ext uri="{FF2B5EF4-FFF2-40B4-BE49-F238E27FC236}">
                <a16:creationId xmlns:a16="http://schemas.microsoft.com/office/drawing/2014/main" id="{F36264D8-555E-E954-EB62-A82AA1DAAB46}"/>
              </a:ext>
            </a:extLst>
          </p:cNvPr>
          <p:cNvGrpSpPr/>
          <p:nvPr/>
        </p:nvGrpSpPr>
        <p:grpSpPr>
          <a:xfrm>
            <a:off x="2035928" y="1587298"/>
            <a:ext cx="1455545" cy="1394178"/>
            <a:chOff x="1068451" y="4134170"/>
            <a:chExt cx="1622055" cy="1572740"/>
          </a:xfrm>
        </p:grpSpPr>
        <p:pic>
          <p:nvPicPr>
            <p:cNvPr id="53" name="Immagine 52">
              <a:extLst>
                <a:ext uri="{FF2B5EF4-FFF2-40B4-BE49-F238E27FC236}">
                  <a16:creationId xmlns:a16="http://schemas.microsoft.com/office/drawing/2014/main" id="{2D9581ED-C1BD-A2C8-99CE-D5FAFBCF0F36}"/>
                </a:ext>
              </a:extLst>
            </p:cNvPr>
            <p:cNvPicPr>
              <a:picLocks noChangeAspect="1"/>
            </p:cNvPicPr>
            <p:nvPr/>
          </p:nvPicPr>
          <p:blipFill>
            <a:blip r:embed="rId14"/>
            <a:stretch>
              <a:fillRect/>
            </a:stretch>
          </p:blipFill>
          <p:spPr>
            <a:xfrm>
              <a:off x="1177530" y="4291296"/>
              <a:ext cx="762106" cy="733527"/>
            </a:xfrm>
            <a:prstGeom prst="rect">
              <a:avLst/>
            </a:prstGeom>
          </p:spPr>
        </p:pic>
        <p:pic>
          <p:nvPicPr>
            <p:cNvPr id="54" name="Immagine 53">
              <a:extLst>
                <a:ext uri="{FF2B5EF4-FFF2-40B4-BE49-F238E27FC236}">
                  <a16:creationId xmlns:a16="http://schemas.microsoft.com/office/drawing/2014/main" id="{892F9A58-77E3-434B-CE63-53E36245C933}"/>
                </a:ext>
              </a:extLst>
            </p:cNvPr>
            <p:cNvPicPr>
              <a:picLocks noChangeAspect="1"/>
            </p:cNvPicPr>
            <p:nvPr/>
          </p:nvPicPr>
          <p:blipFill>
            <a:blip r:embed="rId15"/>
            <a:stretch>
              <a:fillRect/>
            </a:stretch>
          </p:blipFill>
          <p:spPr>
            <a:xfrm>
              <a:off x="1947452" y="4291296"/>
              <a:ext cx="743054" cy="666843"/>
            </a:xfrm>
            <a:prstGeom prst="rect">
              <a:avLst/>
            </a:prstGeom>
          </p:spPr>
        </p:pic>
        <p:pic>
          <p:nvPicPr>
            <p:cNvPr id="55" name="Immagine 54">
              <a:extLst>
                <a:ext uri="{FF2B5EF4-FFF2-40B4-BE49-F238E27FC236}">
                  <a16:creationId xmlns:a16="http://schemas.microsoft.com/office/drawing/2014/main" id="{CF567FF9-CF84-8CEA-1F26-5236805DC4FB}"/>
                </a:ext>
              </a:extLst>
            </p:cNvPr>
            <p:cNvPicPr>
              <a:picLocks noChangeAspect="1"/>
            </p:cNvPicPr>
            <p:nvPr/>
          </p:nvPicPr>
          <p:blipFill>
            <a:blip r:embed="rId16"/>
            <a:stretch>
              <a:fillRect/>
            </a:stretch>
          </p:blipFill>
          <p:spPr>
            <a:xfrm>
              <a:off x="1175820" y="5105271"/>
              <a:ext cx="1514686" cy="523948"/>
            </a:xfrm>
            <a:prstGeom prst="rect">
              <a:avLst/>
            </a:prstGeom>
          </p:spPr>
        </p:pic>
        <p:sp>
          <p:nvSpPr>
            <p:cNvPr id="42" name="Rettangolo con angoli arrotondati 41">
              <a:extLst>
                <a:ext uri="{FF2B5EF4-FFF2-40B4-BE49-F238E27FC236}">
                  <a16:creationId xmlns:a16="http://schemas.microsoft.com/office/drawing/2014/main" id="{AE9850FD-42C8-6207-8200-5C32D734D251}"/>
                </a:ext>
              </a:extLst>
            </p:cNvPr>
            <p:cNvSpPr/>
            <p:nvPr/>
          </p:nvSpPr>
          <p:spPr>
            <a:xfrm>
              <a:off x="1068451" y="4134170"/>
              <a:ext cx="1622055" cy="1572740"/>
            </a:xfrm>
            <a:prstGeom prst="roundRect">
              <a:avLst/>
            </a:prstGeom>
            <a:noFill/>
            <a:ln w="381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grpSp>
      <p:sp>
        <p:nvSpPr>
          <p:cNvPr id="59" name="Arco 58">
            <a:extLst>
              <a:ext uri="{FF2B5EF4-FFF2-40B4-BE49-F238E27FC236}">
                <a16:creationId xmlns:a16="http://schemas.microsoft.com/office/drawing/2014/main" id="{B86307ED-8C46-29B0-540E-6696E4FEA117}"/>
              </a:ext>
            </a:extLst>
          </p:cNvPr>
          <p:cNvSpPr/>
          <p:nvPr/>
        </p:nvSpPr>
        <p:spPr>
          <a:xfrm rot="21258871">
            <a:off x="5973038" y="3950601"/>
            <a:ext cx="2717459" cy="1599861"/>
          </a:xfrm>
          <a:prstGeom prst="arc">
            <a:avLst>
              <a:gd name="adj1" fmla="val 16200000"/>
              <a:gd name="adj2" fmla="val 21383389"/>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0" name="Arco 59">
            <a:extLst>
              <a:ext uri="{FF2B5EF4-FFF2-40B4-BE49-F238E27FC236}">
                <a16:creationId xmlns:a16="http://schemas.microsoft.com/office/drawing/2014/main" id="{1153C1FF-088D-ADDA-C48E-ED38D8D80662}"/>
              </a:ext>
            </a:extLst>
          </p:cNvPr>
          <p:cNvSpPr/>
          <p:nvPr/>
        </p:nvSpPr>
        <p:spPr>
          <a:xfrm rot="17904218">
            <a:off x="6400433" y="2614386"/>
            <a:ext cx="2717459" cy="1599861"/>
          </a:xfrm>
          <a:prstGeom prst="arc">
            <a:avLst>
              <a:gd name="adj1" fmla="val 13690011"/>
              <a:gd name="adj2" fmla="val 21066871"/>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1" name="Arco 60">
            <a:extLst>
              <a:ext uri="{FF2B5EF4-FFF2-40B4-BE49-F238E27FC236}">
                <a16:creationId xmlns:a16="http://schemas.microsoft.com/office/drawing/2014/main" id="{3AA5BA71-361E-70BF-6C81-590D21664B02}"/>
              </a:ext>
            </a:extLst>
          </p:cNvPr>
          <p:cNvSpPr/>
          <p:nvPr/>
        </p:nvSpPr>
        <p:spPr>
          <a:xfrm rot="20674407">
            <a:off x="5174546" y="3688073"/>
            <a:ext cx="4646900" cy="1599861"/>
          </a:xfrm>
          <a:prstGeom prst="arc">
            <a:avLst>
              <a:gd name="adj1" fmla="val 16200000"/>
              <a:gd name="adj2" fmla="val 21504279"/>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2" name="Arco 61">
            <a:extLst>
              <a:ext uri="{FF2B5EF4-FFF2-40B4-BE49-F238E27FC236}">
                <a16:creationId xmlns:a16="http://schemas.microsoft.com/office/drawing/2014/main" id="{4F6B392C-25DC-4C76-3660-B15DA478A73C}"/>
              </a:ext>
            </a:extLst>
          </p:cNvPr>
          <p:cNvSpPr/>
          <p:nvPr/>
        </p:nvSpPr>
        <p:spPr>
          <a:xfrm rot="16200000">
            <a:off x="5710220" y="3171421"/>
            <a:ext cx="884020" cy="412993"/>
          </a:xfrm>
          <a:prstGeom prst="arc">
            <a:avLst>
              <a:gd name="adj1" fmla="val 13234501"/>
              <a:gd name="adj2" fmla="val 20709262"/>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3" name="Arco 62">
            <a:extLst>
              <a:ext uri="{FF2B5EF4-FFF2-40B4-BE49-F238E27FC236}">
                <a16:creationId xmlns:a16="http://schemas.microsoft.com/office/drawing/2014/main" id="{8C890FB3-1200-8B99-5A04-00B094CB4ABF}"/>
              </a:ext>
            </a:extLst>
          </p:cNvPr>
          <p:cNvSpPr/>
          <p:nvPr/>
        </p:nvSpPr>
        <p:spPr>
          <a:xfrm flipH="1">
            <a:off x="3081625" y="3919234"/>
            <a:ext cx="2378656" cy="1599861"/>
          </a:xfrm>
          <a:prstGeom prst="arc">
            <a:avLst>
              <a:gd name="adj1" fmla="val 14143603"/>
              <a:gd name="adj2" fmla="val 21057463"/>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4" name="Arco 63">
            <a:extLst>
              <a:ext uri="{FF2B5EF4-FFF2-40B4-BE49-F238E27FC236}">
                <a16:creationId xmlns:a16="http://schemas.microsoft.com/office/drawing/2014/main" id="{FEC2B6FE-3C68-A970-342C-D26B8F098BB6}"/>
              </a:ext>
            </a:extLst>
          </p:cNvPr>
          <p:cNvSpPr/>
          <p:nvPr/>
        </p:nvSpPr>
        <p:spPr>
          <a:xfrm rot="1018110" flipH="1">
            <a:off x="2253242" y="3551217"/>
            <a:ext cx="3638523" cy="1599861"/>
          </a:xfrm>
          <a:prstGeom prst="arc">
            <a:avLst>
              <a:gd name="adj1" fmla="val 13932146"/>
              <a:gd name="adj2" fmla="val 0"/>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5" name="Arco 64">
            <a:extLst>
              <a:ext uri="{FF2B5EF4-FFF2-40B4-BE49-F238E27FC236}">
                <a16:creationId xmlns:a16="http://schemas.microsoft.com/office/drawing/2014/main" id="{22F69752-F57A-C4C1-DD18-A49087482E29}"/>
              </a:ext>
            </a:extLst>
          </p:cNvPr>
          <p:cNvSpPr/>
          <p:nvPr/>
        </p:nvSpPr>
        <p:spPr>
          <a:xfrm rot="3799955" flipH="1">
            <a:off x="2727740" y="2718188"/>
            <a:ext cx="2920169" cy="1599861"/>
          </a:xfrm>
          <a:prstGeom prst="arc">
            <a:avLst>
              <a:gd name="adj1" fmla="val 13972891"/>
              <a:gd name="adj2" fmla="val 0"/>
            </a:avLst>
          </a:prstGeom>
          <a:ln w="38100">
            <a:solidFill>
              <a:schemeClr val="accent2"/>
            </a:solidFill>
            <a:prstDash val="sysDot"/>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6" name="CasellaDiTesto 65">
            <a:extLst>
              <a:ext uri="{FF2B5EF4-FFF2-40B4-BE49-F238E27FC236}">
                <a16:creationId xmlns:a16="http://schemas.microsoft.com/office/drawing/2014/main" id="{78E005F1-F7E6-DB1F-1B1C-0D207ADC99B4}"/>
              </a:ext>
            </a:extLst>
          </p:cNvPr>
          <p:cNvSpPr txBox="1"/>
          <p:nvPr/>
        </p:nvSpPr>
        <p:spPr>
          <a:xfrm>
            <a:off x="8357358" y="1537171"/>
            <a:ext cx="1176829" cy="338554"/>
          </a:xfrm>
          <a:prstGeom prst="rect">
            <a:avLst/>
          </a:prstGeom>
          <a:noFill/>
        </p:spPr>
        <p:txBody>
          <a:bodyPr wrap="square" rtlCol="0">
            <a:spAutoFit/>
          </a:bodyPr>
          <a:lstStyle>
            <a:defPPr>
              <a:defRPr lang="de-DE"/>
            </a:defPPr>
            <a:lvl1pPr algn="ctr">
              <a:defRPr sz="1200" b="1">
                <a:solidFill>
                  <a:schemeClr val="tx2"/>
                </a:solidFill>
                <a:latin typeface="Calibri" panose="020F0502020204030204" pitchFamily="34" charset="0"/>
                <a:cs typeface="Calibri" panose="020F0502020204030204" pitchFamily="34" charset="0"/>
              </a:defRPr>
            </a:lvl1pPr>
          </a:lstStyle>
          <a:p>
            <a:r>
              <a:rPr lang="it-IT" dirty="0"/>
              <a:t>AIRLINES</a:t>
            </a:r>
          </a:p>
        </p:txBody>
      </p:sp>
      <p:sp>
        <p:nvSpPr>
          <p:cNvPr id="67" name="CasellaDiTesto 66">
            <a:extLst>
              <a:ext uri="{FF2B5EF4-FFF2-40B4-BE49-F238E27FC236}">
                <a16:creationId xmlns:a16="http://schemas.microsoft.com/office/drawing/2014/main" id="{5F9D8C50-B7BB-D7B6-FB7D-2C32229BAF19}"/>
              </a:ext>
            </a:extLst>
          </p:cNvPr>
          <p:cNvSpPr txBox="1"/>
          <p:nvPr/>
        </p:nvSpPr>
        <p:spPr>
          <a:xfrm>
            <a:off x="9906910" y="3149924"/>
            <a:ext cx="1305313" cy="338554"/>
          </a:xfrm>
          <a:prstGeom prst="rect">
            <a:avLst/>
          </a:prstGeom>
          <a:noFill/>
        </p:spPr>
        <p:txBody>
          <a:bodyPr wrap="square" rtlCol="0">
            <a:spAutoFit/>
          </a:bodyPr>
          <a:lstStyle>
            <a:defPPr>
              <a:defRPr lang="de-DE"/>
            </a:defPPr>
            <a:lvl1pPr algn="ctr">
              <a:defRPr sz="1200" b="1">
                <a:solidFill>
                  <a:schemeClr val="tx2"/>
                </a:solidFill>
                <a:latin typeface="Calibri" panose="020F0502020204030204" pitchFamily="34" charset="0"/>
                <a:cs typeface="Calibri" panose="020F0502020204030204" pitchFamily="34" charset="0"/>
              </a:defRPr>
            </a:lvl1pPr>
          </a:lstStyle>
          <a:p>
            <a:r>
              <a:rPr lang="it-IT" dirty="0"/>
              <a:t>PASSENGERS</a:t>
            </a:r>
          </a:p>
        </p:txBody>
      </p:sp>
      <p:sp>
        <p:nvSpPr>
          <p:cNvPr id="68" name="CasellaDiTesto 67">
            <a:extLst>
              <a:ext uri="{FF2B5EF4-FFF2-40B4-BE49-F238E27FC236}">
                <a16:creationId xmlns:a16="http://schemas.microsoft.com/office/drawing/2014/main" id="{61A1D82B-D98A-3778-5A0C-214CCA38096C}"/>
              </a:ext>
            </a:extLst>
          </p:cNvPr>
          <p:cNvSpPr txBox="1"/>
          <p:nvPr/>
        </p:nvSpPr>
        <p:spPr>
          <a:xfrm>
            <a:off x="7781840" y="4637142"/>
            <a:ext cx="1305313" cy="276999"/>
          </a:xfrm>
          <a:prstGeom prst="rect">
            <a:avLst/>
          </a:prstGeom>
          <a:noFill/>
        </p:spPr>
        <p:txBody>
          <a:bodyPr wrap="square" rtlCol="0">
            <a:spAutoFit/>
          </a:bodyPr>
          <a:lstStyle>
            <a:defPPr>
              <a:defRPr lang="de-DE"/>
            </a:defPPr>
            <a:lvl1pPr algn="ctr">
              <a:defRPr sz="1200" b="1">
                <a:solidFill>
                  <a:schemeClr val="tx2"/>
                </a:solidFill>
                <a:latin typeface="Calibri" panose="020F0502020204030204" pitchFamily="34" charset="0"/>
                <a:cs typeface="Calibri" panose="020F0502020204030204" pitchFamily="34" charset="0"/>
              </a:defRPr>
            </a:lvl1pPr>
          </a:lstStyle>
          <a:p>
            <a:r>
              <a:rPr lang="it-IT" dirty="0"/>
              <a:t>HANDLERS</a:t>
            </a:r>
          </a:p>
        </p:txBody>
      </p:sp>
      <p:sp>
        <p:nvSpPr>
          <p:cNvPr id="69" name="CasellaDiTesto 68">
            <a:extLst>
              <a:ext uri="{FF2B5EF4-FFF2-40B4-BE49-F238E27FC236}">
                <a16:creationId xmlns:a16="http://schemas.microsoft.com/office/drawing/2014/main" id="{D4C02608-8A39-3F22-D35D-45B5828BBDA8}"/>
              </a:ext>
            </a:extLst>
          </p:cNvPr>
          <p:cNvSpPr txBox="1"/>
          <p:nvPr/>
        </p:nvSpPr>
        <p:spPr>
          <a:xfrm>
            <a:off x="2689704" y="4670662"/>
            <a:ext cx="1404452" cy="276999"/>
          </a:xfrm>
          <a:prstGeom prst="rect">
            <a:avLst/>
          </a:prstGeom>
          <a:noFill/>
        </p:spPr>
        <p:txBody>
          <a:bodyPr wrap="square" rtlCol="0">
            <a:spAutoFit/>
          </a:bodyPr>
          <a:lstStyle/>
          <a:p>
            <a:pPr algn="ctr"/>
            <a:r>
              <a:rPr lang="it-IT" sz="1200" b="1" dirty="0">
                <a:solidFill>
                  <a:schemeClr val="tx2"/>
                </a:solidFill>
                <a:latin typeface="Calibri" panose="020F0502020204030204" pitchFamily="34" charset="0"/>
                <a:cs typeface="Calibri" panose="020F0502020204030204" pitchFamily="34" charset="0"/>
              </a:rPr>
              <a:t>MANUFACTURERS</a:t>
            </a:r>
          </a:p>
        </p:txBody>
      </p:sp>
      <p:sp>
        <p:nvSpPr>
          <p:cNvPr id="70" name="CasellaDiTesto 69">
            <a:extLst>
              <a:ext uri="{FF2B5EF4-FFF2-40B4-BE49-F238E27FC236}">
                <a16:creationId xmlns:a16="http://schemas.microsoft.com/office/drawing/2014/main" id="{E59F2A00-EF21-C0D1-38E8-8828C7A0D583}"/>
              </a:ext>
            </a:extLst>
          </p:cNvPr>
          <p:cNvSpPr txBox="1"/>
          <p:nvPr/>
        </p:nvSpPr>
        <p:spPr>
          <a:xfrm>
            <a:off x="775315" y="3150376"/>
            <a:ext cx="1305313" cy="276999"/>
          </a:xfrm>
          <a:prstGeom prst="rect">
            <a:avLst/>
          </a:prstGeom>
          <a:noFill/>
        </p:spPr>
        <p:txBody>
          <a:bodyPr wrap="square" rtlCol="0">
            <a:spAutoFit/>
          </a:bodyPr>
          <a:lstStyle>
            <a:defPPr>
              <a:defRPr lang="de-DE"/>
            </a:defPPr>
            <a:lvl1pPr algn="ctr">
              <a:defRPr sz="1200" b="1">
                <a:solidFill>
                  <a:schemeClr val="tx2"/>
                </a:solidFill>
                <a:latin typeface="Calibri" panose="020F0502020204030204" pitchFamily="34" charset="0"/>
                <a:cs typeface="Calibri" panose="020F0502020204030204" pitchFamily="34" charset="0"/>
              </a:defRPr>
            </a:lvl1pPr>
          </a:lstStyle>
          <a:p>
            <a:r>
              <a:rPr lang="it-IT" dirty="0"/>
              <a:t>FUELLERS</a:t>
            </a:r>
          </a:p>
        </p:txBody>
      </p:sp>
      <p:sp>
        <p:nvSpPr>
          <p:cNvPr id="71" name="CasellaDiTesto 70">
            <a:extLst>
              <a:ext uri="{FF2B5EF4-FFF2-40B4-BE49-F238E27FC236}">
                <a16:creationId xmlns:a16="http://schemas.microsoft.com/office/drawing/2014/main" id="{B6262821-6CEA-DA23-0D75-259B175F5064}"/>
              </a:ext>
            </a:extLst>
          </p:cNvPr>
          <p:cNvSpPr txBox="1"/>
          <p:nvPr/>
        </p:nvSpPr>
        <p:spPr>
          <a:xfrm>
            <a:off x="2105669" y="1542510"/>
            <a:ext cx="1305313" cy="276999"/>
          </a:xfrm>
          <a:prstGeom prst="rect">
            <a:avLst/>
          </a:prstGeom>
          <a:noFill/>
        </p:spPr>
        <p:txBody>
          <a:bodyPr wrap="square" rtlCol="0">
            <a:spAutoFit/>
          </a:bodyPr>
          <a:lstStyle>
            <a:defPPr>
              <a:defRPr lang="de-DE"/>
            </a:defPPr>
            <a:lvl1pPr algn="ctr">
              <a:defRPr sz="1200" b="1">
                <a:solidFill>
                  <a:schemeClr val="tx2"/>
                </a:solidFill>
                <a:latin typeface="Calibri" panose="020F0502020204030204" pitchFamily="34" charset="0"/>
                <a:cs typeface="Calibri" panose="020F0502020204030204" pitchFamily="34" charset="0"/>
              </a:defRPr>
            </a:lvl1pPr>
          </a:lstStyle>
          <a:p>
            <a:r>
              <a:rPr lang="it-IT" dirty="0"/>
              <a:t>ENERGY COMP.</a:t>
            </a:r>
          </a:p>
        </p:txBody>
      </p:sp>
      <p:sp>
        <p:nvSpPr>
          <p:cNvPr id="72" name="CasellaDiTesto 71">
            <a:extLst>
              <a:ext uri="{FF2B5EF4-FFF2-40B4-BE49-F238E27FC236}">
                <a16:creationId xmlns:a16="http://schemas.microsoft.com/office/drawing/2014/main" id="{F823FC2D-38EC-82FB-1064-F06F363294F0}"/>
              </a:ext>
            </a:extLst>
          </p:cNvPr>
          <p:cNvSpPr txBox="1"/>
          <p:nvPr/>
        </p:nvSpPr>
        <p:spPr>
          <a:xfrm>
            <a:off x="5272510" y="1426258"/>
            <a:ext cx="1404452" cy="276999"/>
          </a:xfrm>
          <a:prstGeom prst="rect">
            <a:avLst/>
          </a:prstGeom>
          <a:noFill/>
        </p:spPr>
        <p:txBody>
          <a:bodyPr wrap="square" rtlCol="0">
            <a:spAutoFit/>
          </a:bodyPr>
          <a:lstStyle/>
          <a:p>
            <a:pPr algn="ctr"/>
            <a:r>
              <a:rPr lang="it-IT" sz="1200" b="1" dirty="0">
                <a:solidFill>
                  <a:schemeClr val="tx2"/>
                </a:solidFill>
                <a:latin typeface="Calibri" panose="020F0502020204030204" pitchFamily="34" charset="0"/>
                <a:cs typeface="Calibri" panose="020F0502020204030204" pitchFamily="34" charset="0"/>
              </a:rPr>
              <a:t>ATC</a:t>
            </a:r>
          </a:p>
        </p:txBody>
      </p:sp>
      <p:sp>
        <p:nvSpPr>
          <p:cNvPr id="7" name="Segnaposto contenuto 20">
            <a:extLst>
              <a:ext uri="{FF2B5EF4-FFF2-40B4-BE49-F238E27FC236}">
                <a16:creationId xmlns:a16="http://schemas.microsoft.com/office/drawing/2014/main" id="{B831CD0D-1B7B-5DDC-13B7-D754A61011A3}"/>
              </a:ext>
            </a:extLst>
          </p:cNvPr>
          <p:cNvSpPr txBox="1">
            <a:spLocks/>
          </p:cNvSpPr>
          <p:nvPr/>
        </p:nvSpPr>
        <p:spPr>
          <a:xfrm>
            <a:off x="442913" y="987551"/>
            <a:ext cx="10955914" cy="365125"/>
          </a:xfrm>
          <a:prstGeom prst="rect">
            <a:avLst/>
          </a:prstGeom>
        </p:spPr>
        <p:txBody>
          <a:bodyPr>
            <a:noAutofit/>
          </a:bodyPr>
          <a:lstStyle>
            <a:defPPr>
              <a:defRPr lang="de-DE"/>
            </a:defPPr>
            <a:lvl1pPr indent="0" algn="ctr" defTabSz="914377">
              <a:lnSpc>
                <a:spcPct val="90000"/>
              </a:lnSpc>
              <a:spcBef>
                <a:spcPts val="1000"/>
              </a:spcBef>
              <a:buClr>
                <a:srgbClr val="5E9B4A"/>
              </a:buClr>
              <a:buSzPct val="100000"/>
              <a:buFontTx/>
              <a:buNone/>
              <a:defRPr b="1">
                <a:solidFill>
                  <a:schemeClr val="tx2"/>
                </a:solidFill>
                <a:latin typeface="Calibri" panose="020F0502020204030204" pitchFamily="34" charset="0"/>
                <a:cs typeface="Calibri" panose="020F0502020204030204" pitchFamily="34" charset="0"/>
              </a:defRPr>
            </a:lvl1pPr>
            <a:lvl2pPr marL="538163" indent="-177800" defTabSz="914377">
              <a:lnSpc>
                <a:spcPct val="90000"/>
              </a:lnSpc>
              <a:spcBef>
                <a:spcPts val="500"/>
              </a:spcBef>
              <a:buClr>
                <a:srgbClr val="5E9B4A"/>
              </a:buClr>
              <a:buFont typeface="Arial" panose="020B0604020202020204" pitchFamily="34" charset="0"/>
              <a:buChar char="•"/>
              <a:defRPr sz="2000">
                <a:latin typeface="Calibri" panose="020F0502020204030204" pitchFamily="34" charset="0"/>
                <a:cs typeface="Calibri" panose="020F0502020204030204" pitchFamily="34" charset="0"/>
              </a:defRPr>
            </a:lvl2pPr>
            <a:lvl3pPr marL="898525" indent="-182563" defTabSz="914377">
              <a:lnSpc>
                <a:spcPct val="90000"/>
              </a:lnSpc>
              <a:spcBef>
                <a:spcPts val="500"/>
              </a:spcBef>
              <a:buClr>
                <a:srgbClr val="5E9B4A"/>
              </a:buClr>
              <a:buFont typeface="Arial" panose="020B0604020202020204" pitchFamily="34" charset="0"/>
              <a:buChar char="•"/>
              <a:defRPr>
                <a:latin typeface="Calibri" panose="020F0502020204030204" pitchFamily="34" charset="0"/>
                <a:cs typeface="Calibri" panose="020F0502020204030204" pitchFamily="34" charset="0"/>
              </a:defRPr>
            </a:lvl3pPr>
            <a:lvl4pPr marL="125412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4pPr>
            <a:lvl5pPr marL="1616075" indent="-177800" defTabSz="914377">
              <a:lnSpc>
                <a:spcPct val="90000"/>
              </a:lnSpc>
              <a:spcBef>
                <a:spcPts val="500"/>
              </a:spcBef>
              <a:buClr>
                <a:srgbClr val="5E9B4A"/>
              </a:buClr>
              <a:buFont typeface="Arial" panose="020B0604020202020204" pitchFamily="34" charset="0"/>
              <a:buChar char="•"/>
              <a:defRPr sz="1600">
                <a:latin typeface="Calibri" panose="020F0502020204030204" pitchFamily="34" charset="0"/>
                <a:cs typeface="Calibri" panose="020F0502020204030204" pitchFamily="34" charset="0"/>
              </a:defRPr>
            </a:lvl5pPr>
            <a:lvl6pPr marL="2514537" indent="-228594" defTabSz="914377">
              <a:lnSpc>
                <a:spcPct val="90000"/>
              </a:lnSpc>
              <a:spcBef>
                <a:spcPts val="500"/>
              </a:spcBef>
              <a:buFont typeface="Arial" panose="020B0604020202020204" pitchFamily="34" charset="0"/>
              <a:buChar char="•"/>
            </a:lvl6pPr>
            <a:lvl7pPr marL="2971726" indent="-228594" defTabSz="914377">
              <a:lnSpc>
                <a:spcPct val="90000"/>
              </a:lnSpc>
              <a:spcBef>
                <a:spcPts val="500"/>
              </a:spcBef>
              <a:buFont typeface="Arial" panose="020B0604020202020204" pitchFamily="34" charset="0"/>
              <a:buChar char="•"/>
            </a:lvl7pPr>
            <a:lvl8pPr marL="3428914" indent="-228594" defTabSz="914377">
              <a:lnSpc>
                <a:spcPct val="90000"/>
              </a:lnSpc>
              <a:spcBef>
                <a:spcPts val="500"/>
              </a:spcBef>
              <a:buFont typeface="Arial" panose="020B0604020202020204" pitchFamily="34" charset="0"/>
              <a:buChar char="•"/>
            </a:lvl8pPr>
            <a:lvl9pPr marL="3886103" indent="-228594" defTabSz="914377">
              <a:lnSpc>
                <a:spcPct val="90000"/>
              </a:lnSpc>
              <a:spcBef>
                <a:spcPts val="500"/>
              </a:spcBef>
              <a:buFont typeface="Arial" panose="020B0604020202020204" pitchFamily="34" charset="0"/>
              <a:buChar char="•"/>
            </a:lvl9pPr>
          </a:lstStyle>
          <a:p>
            <a:pPr algn="l"/>
            <a:r>
              <a:rPr lang="en-US" dirty="0"/>
              <a:t>Decarbonization of Aviation is Something we will Achieve through Collaboration rather than Competition</a:t>
            </a:r>
            <a:endParaRPr lang="it-IT" dirty="0"/>
          </a:p>
        </p:txBody>
      </p:sp>
      <p:sp>
        <p:nvSpPr>
          <p:cNvPr id="5" name="Date Placeholder 2">
            <a:extLst>
              <a:ext uri="{FF2B5EF4-FFF2-40B4-BE49-F238E27FC236}">
                <a16:creationId xmlns:a16="http://schemas.microsoft.com/office/drawing/2014/main" id="{B62F503F-67C2-BCBC-2978-0B164CBA9501}"/>
              </a:ext>
            </a:extLst>
          </p:cNvPr>
          <p:cNvSpPr>
            <a:spLocks noGrp="1"/>
          </p:cNvSpPr>
          <p:nvPr>
            <p:ph type="dt" sz="half" idx="11"/>
          </p:nvPr>
        </p:nvSpPr>
        <p:spPr>
          <a:xfrm>
            <a:off x="1326880" y="6360831"/>
            <a:ext cx="1162516" cy="365125"/>
          </a:xfrm>
        </p:spPr>
        <p:txBody>
          <a:bodyPr/>
          <a:lstStyle/>
          <a:p>
            <a:pPr algn="ctr"/>
            <a:r>
              <a:rPr lang="de-DE" dirty="0"/>
              <a:t>28.04.2026</a:t>
            </a:r>
          </a:p>
        </p:txBody>
      </p:sp>
    </p:spTree>
    <p:extLst>
      <p:ext uri="{BB962C8B-B14F-4D97-AF65-F5344CB8AC3E}">
        <p14:creationId xmlns:p14="http://schemas.microsoft.com/office/powerpoint/2010/main" val="8460960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647D06F-1CE5-4C07-943B-66CBA39030A9}"/>
              </a:ext>
            </a:extLst>
          </p:cNvPr>
          <p:cNvSpPr>
            <a:spLocks noGrp="1"/>
          </p:cNvSpPr>
          <p:nvPr>
            <p:ph type="dt" sz="half" idx="11"/>
          </p:nvPr>
        </p:nvSpPr>
        <p:spPr/>
        <p:txBody>
          <a:bodyPr/>
          <a:lstStyle/>
          <a:p>
            <a:r>
              <a:rPr lang="de-DE" dirty="0"/>
              <a:t>28/04/2026</a:t>
            </a:r>
            <a:endParaRPr lang="en-US" dirty="0"/>
          </a:p>
        </p:txBody>
      </p:sp>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en-US" dirty="0"/>
              <a:t>Smart grid concept</a:t>
            </a:r>
            <a:endParaRPr lang="de-DE" dirty="0"/>
          </a:p>
        </p:txBody>
      </p:sp>
      <p:pic>
        <p:nvPicPr>
          <p:cNvPr id="4" name="Immagine 3"/>
          <p:cNvPicPr>
            <a:picLocks noChangeAspect="1"/>
          </p:cNvPicPr>
          <p:nvPr/>
        </p:nvPicPr>
        <p:blipFill>
          <a:blip r:embed="rId2"/>
          <a:stretch>
            <a:fillRect/>
          </a:stretch>
        </p:blipFill>
        <p:spPr>
          <a:xfrm>
            <a:off x="1483535" y="1160427"/>
            <a:ext cx="8688879" cy="4675483"/>
          </a:xfrm>
          <a:prstGeom prst="rect">
            <a:avLst/>
          </a:prstGeom>
        </p:spPr>
      </p:pic>
      <p:sp>
        <p:nvSpPr>
          <p:cNvPr id="5" name="Rettangolo 4"/>
          <p:cNvSpPr/>
          <p:nvPr/>
        </p:nvSpPr>
        <p:spPr>
          <a:xfrm>
            <a:off x="3005751" y="1866597"/>
            <a:ext cx="1222217" cy="293332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p:cNvSpPr/>
          <p:nvPr/>
        </p:nvSpPr>
        <p:spPr>
          <a:xfrm>
            <a:off x="4380036" y="4256713"/>
            <a:ext cx="3152447" cy="131124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p:cNvSpPr/>
          <p:nvPr/>
        </p:nvSpPr>
        <p:spPr>
          <a:xfrm>
            <a:off x="7800737" y="2853425"/>
            <a:ext cx="1098819" cy="113545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4303177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Smart </a:t>
            </a:r>
            <a:r>
              <a:rPr lang="de-DE" dirty="0" err="1"/>
              <a:t>grid</a:t>
            </a:r>
            <a:r>
              <a:rPr lang="de-DE" dirty="0"/>
              <a:t> </a:t>
            </a:r>
            <a:r>
              <a:rPr lang="de-DE" dirty="0" err="1"/>
              <a:t>concept</a:t>
            </a:r>
            <a:r>
              <a:rPr lang="de-DE" dirty="0"/>
              <a:t>: </a:t>
            </a:r>
            <a:r>
              <a:rPr lang="de-DE" dirty="0" err="1"/>
              <a:t>the</a:t>
            </a:r>
            <a:r>
              <a:rPr lang="de-DE" dirty="0"/>
              <a:t> </a:t>
            </a:r>
            <a:r>
              <a:rPr lang="de-DE" dirty="0" err="1"/>
              <a:t>fire</a:t>
            </a:r>
            <a:r>
              <a:rPr lang="de-DE" dirty="0"/>
              <a:t> </a:t>
            </a:r>
            <a:r>
              <a:rPr lang="de-DE" dirty="0" err="1"/>
              <a:t>brigade</a:t>
            </a:r>
            <a:r>
              <a:rPr lang="de-DE" dirty="0"/>
              <a:t> </a:t>
            </a:r>
            <a:r>
              <a:rPr lang="de-DE" dirty="0" err="1"/>
              <a:t>pilot</a:t>
            </a:r>
            <a:endParaRPr lang="de-DE" dirty="0"/>
          </a:p>
        </p:txBody>
      </p:sp>
      <p:pic>
        <p:nvPicPr>
          <p:cNvPr id="9" name="Picture 55">
            <a:extLst>
              <a:ext uri="{FF2B5EF4-FFF2-40B4-BE49-F238E27FC236}">
                <a16:creationId xmlns:a16="http://schemas.microsoft.com/office/drawing/2014/main" id="{89034C31-153C-4F2D-A25F-0788FD43D68C}"/>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930761" y="1055715"/>
            <a:ext cx="5989120" cy="3574953"/>
          </a:xfrm>
          <a:prstGeom prst="rect">
            <a:avLst/>
          </a:prstGeom>
          <a:noFill/>
          <a:ln>
            <a:noFill/>
          </a:ln>
        </p:spPr>
      </p:pic>
      <p:sp>
        <p:nvSpPr>
          <p:cNvPr id="10" name="Rettangolo 9"/>
          <p:cNvSpPr/>
          <p:nvPr/>
        </p:nvSpPr>
        <p:spPr>
          <a:xfrm>
            <a:off x="778357" y="2521437"/>
            <a:ext cx="1756304" cy="276999"/>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E74011">
                    <a:lumMod val="75000"/>
                  </a:srgbClr>
                </a:solidFill>
                <a:effectLst/>
                <a:uLnTx/>
                <a:uFillTx/>
                <a:latin typeface="Arial" panose="020B0604020202020204" pitchFamily="34" charset="0"/>
                <a:ea typeface="+mn-ea"/>
                <a:cs typeface="Arial" panose="020B0604020202020204" pitchFamily="34" charset="0"/>
              </a:rPr>
              <a:t>PV PLANT: 83,6 </a:t>
            </a:r>
            <a:r>
              <a:rPr kumimoji="0" lang="it-IT" sz="1200" b="1" i="0" u="none" strike="noStrike" kern="1200" cap="none" spc="0" normalizeH="0" baseline="0" noProof="0" dirty="0" err="1">
                <a:ln>
                  <a:noFill/>
                </a:ln>
                <a:solidFill>
                  <a:srgbClr val="E74011">
                    <a:lumMod val="75000"/>
                  </a:srgbClr>
                </a:solidFill>
                <a:effectLst/>
                <a:uLnTx/>
                <a:uFillTx/>
                <a:latin typeface="Arial" panose="020B0604020202020204" pitchFamily="34" charset="0"/>
                <a:ea typeface="+mn-ea"/>
                <a:cs typeface="Arial" panose="020B0604020202020204" pitchFamily="34" charset="0"/>
              </a:rPr>
              <a:t>kWp</a:t>
            </a:r>
            <a:endParaRPr kumimoji="0" lang="it-IT" sz="1200" b="1" i="0" u="none" strike="noStrike" kern="1200" cap="none" spc="0" normalizeH="0" baseline="0" noProof="0" dirty="0">
              <a:ln>
                <a:noFill/>
              </a:ln>
              <a:solidFill>
                <a:srgbClr val="E74011">
                  <a:lumMod val="75000"/>
                </a:srgbClr>
              </a:solidFill>
              <a:effectLst/>
              <a:uLnTx/>
              <a:uFillTx/>
              <a:latin typeface="Arial" panose="020B0604020202020204" pitchFamily="34" charset="0"/>
              <a:ea typeface="+mn-ea"/>
              <a:cs typeface="Arial" panose="020B0604020202020204" pitchFamily="34" charset="0"/>
            </a:endParaRPr>
          </a:p>
        </p:txBody>
      </p:sp>
      <p:pic>
        <p:nvPicPr>
          <p:cNvPr id="11" name="Immagine 10"/>
          <p:cNvPicPr>
            <a:picLocks noChangeAspect="1"/>
          </p:cNvPicPr>
          <p:nvPr/>
        </p:nvPicPr>
        <p:blipFill>
          <a:blip r:embed="rId3"/>
          <a:stretch>
            <a:fillRect/>
          </a:stretch>
        </p:blipFill>
        <p:spPr>
          <a:xfrm>
            <a:off x="9638626" y="3542644"/>
            <a:ext cx="629007" cy="1186680"/>
          </a:xfrm>
          <a:prstGeom prst="rect">
            <a:avLst/>
          </a:prstGeom>
        </p:spPr>
      </p:pic>
      <p:sp>
        <p:nvSpPr>
          <p:cNvPr id="12" name="Rettangolo 11"/>
          <p:cNvSpPr/>
          <p:nvPr/>
        </p:nvSpPr>
        <p:spPr>
          <a:xfrm>
            <a:off x="9315982" y="2669241"/>
            <a:ext cx="1857310"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5D9345">
                    <a:lumMod val="75000"/>
                  </a:srgbClr>
                </a:solidFill>
                <a:effectLst/>
                <a:uLnTx/>
                <a:uFillTx/>
                <a:latin typeface="Arial" panose="020B0604020202020204" pitchFamily="34" charset="0"/>
                <a:ea typeface="+mn-ea"/>
                <a:cs typeface="Arial" panose="020B0604020202020204" pitchFamily="34" charset="0"/>
              </a:rPr>
              <a:t>ELECTRICAL LOAD</a:t>
            </a:r>
          </a:p>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5D9345">
                    <a:lumMod val="75000"/>
                  </a:srgbClr>
                </a:solidFill>
                <a:effectLst/>
                <a:uLnTx/>
                <a:uFillTx/>
                <a:latin typeface="Arial" panose="020B0604020202020204" pitchFamily="34" charset="0"/>
                <a:ea typeface="+mn-ea"/>
                <a:cs typeface="Arial" panose="020B0604020202020204" pitchFamily="34" charset="0"/>
              </a:rPr>
              <a:t>FIRE STATION: 30 kW</a:t>
            </a:r>
          </a:p>
        </p:txBody>
      </p:sp>
      <p:pic>
        <p:nvPicPr>
          <p:cNvPr id="13" name="Immagine 12"/>
          <p:cNvPicPr>
            <a:picLocks noChangeAspect="1"/>
          </p:cNvPicPr>
          <p:nvPr/>
        </p:nvPicPr>
        <p:blipFill>
          <a:blip r:embed="rId4"/>
          <a:stretch>
            <a:fillRect/>
          </a:stretch>
        </p:blipFill>
        <p:spPr>
          <a:xfrm>
            <a:off x="490677" y="1245344"/>
            <a:ext cx="2174072" cy="1143816"/>
          </a:xfrm>
          <a:prstGeom prst="rect">
            <a:avLst/>
          </a:prstGeom>
        </p:spPr>
      </p:pic>
      <p:grpSp>
        <p:nvGrpSpPr>
          <p:cNvPr id="14" name="Gruppo 13"/>
          <p:cNvGrpSpPr/>
          <p:nvPr/>
        </p:nvGrpSpPr>
        <p:grpSpPr>
          <a:xfrm>
            <a:off x="2943325" y="3045217"/>
            <a:ext cx="1404000" cy="1224000"/>
            <a:chOff x="5094292" y="9258746"/>
            <a:chExt cx="2808000" cy="2614372"/>
          </a:xfrm>
        </p:grpSpPr>
        <p:sp>
          <p:nvSpPr>
            <p:cNvPr id="15" name="Rettangolo 14"/>
            <p:cNvSpPr/>
            <p:nvPr/>
          </p:nvSpPr>
          <p:spPr>
            <a:xfrm>
              <a:off x="5094292" y="9258746"/>
              <a:ext cx="2808000" cy="26143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9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6" name="Immagine 15"/>
            <p:cNvPicPr>
              <a:picLocks noChangeAspect="1"/>
            </p:cNvPicPr>
            <p:nvPr/>
          </p:nvPicPr>
          <p:blipFill>
            <a:blip r:embed="rId5"/>
            <a:stretch>
              <a:fillRect/>
            </a:stretch>
          </p:blipFill>
          <p:spPr>
            <a:xfrm>
              <a:off x="5538857" y="9359277"/>
              <a:ext cx="1981372" cy="2390685"/>
            </a:xfrm>
            <a:prstGeom prst="rect">
              <a:avLst/>
            </a:prstGeom>
          </p:spPr>
        </p:pic>
      </p:grpSp>
      <p:pic>
        <p:nvPicPr>
          <p:cNvPr id="17" name="Immagine 16"/>
          <p:cNvPicPr>
            <a:picLocks noChangeAspect="1"/>
          </p:cNvPicPr>
          <p:nvPr/>
        </p:nvPicPr>
        <p:blipFill>
          <a:blip r:embed="rId6"/>
          <a:stretch>
            <a:fillRect/>
          </a:stretch>
        </p:blipFill>
        <p:spPr>
          <a:xfrm>
            <a:off x="2295409" y="4533820"/>
            <a:ext cx="1048727" cy="1163832"/>
          </a:xfrm>
          <a:prstGeom prst="rect">
            <a:avLst/>
          </a:prstGeom>
        </p:spPr>
      </p:pic>
      <p:sp>
        <p:nvSpPr>
          <p:cNvPr id="18" name="Rettangolo 17"/>
          <p:cNvSpPr/>
          <p:nvPr/>
        </p:nvSpPr>
        <p:spPr>
          <a:xfrm>
            <a:off x="1395893" y="5795508"/>
            <a:ext cx="2747635"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00B050"/>
                </a:solidFill>
                <a:effectLst/>
                <a:uLnTx/>
                <a:uFillTx/>
                <a:latin typeface="Arial" panose="020B0604020202020204" pitchFamily="34" charset="0"/>
                <a:ea typeface="+mn-ea"/>
                <a:cs typeface="Arial" panose="020B0604020202020204" pitchFamily="34" charset="0"/>
              </a:rPr>
              <a:t>N. 7 CAR BATTERY CHARGERS: 7,5 kW EACH</a:t>
            </a:r>
          </a:p>
        </p:txBody>
      </p:sp>
      <p:pic>
        <p:nvPicPr>
          <p:cNvPr id="19" name="Immagine 18"/>
          <p:cNvPicPr>
            <a:picLocks noChangeAspect="1"/>
          </p:cNvPicPr>
          <p:nvPr/>
        </p:nvPicPr>
        <p:blipFill>
          <a:blip r:embed="rId3"/>
          <a:stretch>
            <a:fillRect/>
          </a:stretch>
        </p:blipFill>
        <p:spPr>
          <a:xfrm>
            <a:off x="10325465" y="3554858"/>
            <a:ext cx="629007" cy="1186680"/>
          </a:xfrm>
          <a:prstGeom prst="rect">
            <a:avLst/>
          </a:prstGeom>
        </p:spPr>
      </p:pic>
      <p:pic>
        <p:nvPicPr>
          <p:cNvPr id="20" name="Immagine 19"/>
          <p:cNvPicPr>
            <a:picLocks noChangeAspect="1"/>
          </p:cNvPicPr>
          <p:nvPr/>
        </p:nvPicPr>
        <p:blipFill>
          <a:blip r:embed="rId7"/>
          <a:stretch>
            <a:fillRect/>
          </a:stretch>
        </p:blipFill>
        <p:spPr>
          <a:xfrm>
            <a:off x="9059192" y="1128501"/>
            <a:ext cx="2267909" cy="1469263"/>
          </a:xfrm>
          <a:prstGeom prst="rect">
            <a:avLst/>
          </a:prstGeom>
        </p:spPr>
      </p:pic>
      <p:sp>
        <p:nvSpPr>
          <p:cNvPr id="21" name="Rettangolo 20"/>
          <p:cNvSpPr/>
          <p:nvPr/>
        </p:nvSpPr>
        <p:spPr>
          <a:xfrm>
            <a:off x="9564140" y="4758481"/>
            <a:ext cx="1466832"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FUEL CELL </a:t>
            </a:r>
          </a:p>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POWER: 3 </a:t>
            </a:r>
            <a:r>
              <a:rPr kumimoji="0" lang="it-IT" sz="1200" b="1" i="0" u="none" strike="noStrike" kern="1200" cap="none" spc="0" normalizeH="0" baseline="0" noProof="0" dirty="0" err="1">
                <a:ln>
                  <a:noFill/>
                </a:ln>
                <a:solidFill>
                  <a:srgbClr val="0070C0"/>
                </a:solidFill>
                <a:effectLst/>
                <a:uLnTx/>
                <a:uFillTx/>
                <a:latin typeface="Arial" panose="020B0604020202020204" pitchFamily="34" charset="0"/>
                <a:ea typeface="+mn-ea"/>
                <a:cs typeface="Arial" panose="020B0604020202020204" pitchFamily="34" charset="0"/>
              </a:rPr>
              <a:t>kWe</a:t>
            </a:r>
            <a:endPar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22" name="Rettangolo 21"/>
          <p:cNvSpPr/>
          <p:nvPr/>
        </p:nvSpPr>
        <p:spPr>
          <a:xfrm>
            <a:off x="6155025" y="5715328"/>
            <a:ext cx="1781287" cy="646331"/>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STORAGE:</a:t>
            </a:r>
          </a:p>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VOLUME ~ 0,4 m3</a:t>
            </a:r>
          </a:p>
          <a:p>
            <a:pPr marL="0" lvl="1" algn="ctr">
              <a:buClr>
                <a:srgbClr val="5D9345"/>
              </a:buClr>
              <a:defRPr/>
            </a:pP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PRESSURE </a:t>
            </a:r>
            <a:r>
              <a:rPr lang="it-IT" sz="1200" b="1" dirty="0">
                <a:solidFill>
                  <a:srgbClr val="0070C0"/>
                </a:solidFill>
                <a:latin typeface="Arial" panose="020B0604020202020204" pitchFamily="34" charset="0"/>
                <a:cs typeface="Arial" panose="020B0604020202020204" pitchFamily="34" charset="0"/>
              </a:rPr>
              <a:t>~ 30</a:t>
            </a: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 bar</a:t>
            </a:r>
          </a:p>
        </p:txBody>
      </p:sp>
      <p:sp>
        <p:nvSpPr>
          <p:cNvPr id="23" name="Rettangolo 22"/>
          <p:cNvSpPr/>
          <p:nvPr/>
        </p:nvSpPr>
        <p:spPr>
          <a:xfrm>
            <a:off x="4214032" y="5808146"/>
            <a:ext cx="1870489" cy="461665"/>
          </a:xfrm>
          <a:prstGeom prst="rect">
            <a:avLst/>
          </a:prstGeom>
        </p:spPr>
        <p:txBody>
          <a:bodyPr wrap="square">
            <a:spAutoFit/>
          </a:bodyPr>
          <a:lstStyle/>
          <a:p>
            <a:pPr marL="0" marR="0" lvl="1" indent="0" algn="ctr" defTabSz="914400" rtl="0" eaLnBrk="1" fontAlgn="auto" latinLnBrk="0" hangingPunct="1">
              <a:lnSpc>
                <a:spcPct val="100000"/>
              </a:lnSpc>
              <a:spcBef>
                <a:spcPts val="0"/>
              </a:spcBef>
              <a:spcAft>
                <a:spcPts val="0"/>
              </a:spcAft>
              <a:buClr>
                <a:srgbClr val="5D9345"/>
              </a:buClr>
              <a:buSzTx/>
              <a:buFontTx/>
              <a:buNone/>
              <a:tabLst/>
              <a:defRPr/>
            </a:pPr>
            <a:r>
              <a:rPr kumimoji="0" lang="it-IT" sz="12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rPr>
              <a:t>ELETTROLYZER FLOW RATE ~ 1 Nm3/h</a:t>
            </a:r>
          </a:p>
        </p:txBody>
      </p:sp>
      <p:pic>
        <p:nvPicPr>
          <p:cNvPr id="24" name="Immagine 23"/>
          <p:cNvPicPr>
            <a:picLocks noChangeAspect="1"/>
          </p:cNvPicPr>
          <p:nvPr/>
        </p:nvPicPr>
        <p:blipFill>
          <a:blip r:embed="rId8"/>
          <a:stretch>
            <a:fillRect/>
          </a:stretch>
        </p:blipFill>
        <p:spPr>
          <a:xfrm>
            <a:off x="4456814" y="4773958"/>
            <a:ext cx="1384923" cy="909140"/>
          </a:xfrm>
          <a:prstGeom prst="rect">
            <a:avLst/>
          </a:prstGeom>
        </p:spPr>
      </p:pic>
      <p:pic>
        <p:nvPicPr>
          <p:cNvPr id="25" name="Immagine 24"/>
          <p:cNvPicPr>
            <a:picLocks noChangeAspect="1"/>
          </p:cNvPicPr>
          <p:nvPr/>
        </p:nvPicPr>
        <p:blipFill>
          <a:blip r:embed="rId9"/>
          <a:stretch>
            <a:fillRect/>
          </a:stretch>
        </p:blipFill>
        <p:spPr>
          <a:xfrm>
            <a:off x="6696489" y="4423326"/>
            <a:ext cx="599157" cy="1274326"/>
          </a:xfrm>
          <a:prstGeom prst="rect">
            <a:avLst/>
          </a:prstGeom>
        </p:spPr>
      </p:pic>
      <p:sp>
        <p:nvSpPr>
          <p:cNvPr id="4" name="Datumsplatzhalter 1">
            <a:extLst>
              <a:ext uri="{FF2B5EF4-FFF2-40B4-BE49-F238E27FC236}">
                <a16:creationId xmlns:a16="http://schemas.microsoft.com/office/drawing/2014/main" id="{BD3D09BA-BE80-6AC3-F349-0863E8FE784B}"/>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3998367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Design </a:t>
            </a:r>
            <a:r>
              <a:rPr lang="de-DE" dirty="0" err="1"/>
              <a:t>phase</a:t>
            </a:r>
            <a:endParaRPr lang="de-DE" dirty="0"/>
          </a:p>
        </p:txBody>
      </p:sp>
      <p:sp>
        <p:nvSpPr>
          <p:cNvPr id="8" name="Inhaltsplatzhalter 7">
            <a:extLst>
              <a:ext uri="{FF2B5EF4-FFF2-40B4-BE49-F238E27FC236}">
                <a16:creationId xmlns:a16="http://schemas.microsoft.com/office/drawing/2014/main" id="{49987F42-6C9B-4806-930A-C439CB5E7BF1}"/>
              </a:ext>
            </a:extLst>
          </p:cNvPr>
          <p:cNvSpPr>
            <a:spLocks noGrp="1"/>
          </p:cNvSpPr>
          <p:nvPr>
            <p:ph idx="12"/>
          </p:nvPr>
        </p:nvSpPr>
        <p:spPr/>
        <p:txBody>
          <a:bodyPr/>
          <a:lstStyle/>
          <a:p>
            <a:r>
              <a:rPr lang="en-US" dirty="0">
                <a:solidFill>
                  <a:srgbClr val="134751"/>
                </a:solidFill>
              </a:rPr>
              <a:t>Requirements and compromises between regulatory framework and installation needs</a:t>
            </a:r>
            <a:endParaRPr lang="de-DE" dirty="0"/>
          </a:p>
        </p:txBody>
      </p:sp>
      <p:pic>
        <p:nvPicPr>
          <p:cNvPr id="12" name="Immagine 11"/>
          <p:cNvPicPr>
            <a:picLocks noChangeAspect="1"/>
          </p:cNvPicPr>
          <p:nvPr/>
        </p:nvPicPr>
        <p:blipFill>
          <a:blip r:embed="rId2"/>
          <a:stretch>
            <a:fillRect/>
          </a:stretch>
        </p:blipFill>
        <p:spPr>
          <a:xfrm>
            <a:off x="9070530" y="1686326"/>
            <a:ext cx="2980074" cy="1962874"/>
          </a:xfrm>
          <a:prstGeom prst="rect">
            <a:avLst/>
          </a:prstGeom>
        </p:spPr>
      </p:pic>
      <p:pic>
        <p:nvPicPr>
          <p:cNvPr id="13" name="Immagine 12"/>
          <p:cNvPicPr>
            <a:picLocks noChangeAspect="1"/>
          </p:cNvPicPr>
          <p:nvPr/>
        </p:nvPicPr>
        <p:blipFill>
          <a:blip r:embed="rId3"/>
          <a:stretch>
            <a:fillRect/>
          </a:stretch>
        </p:blipFill>
        <p:spPr>
          <a:xfrm>
            <a:off x="8316627" y="4151444"/>
            <a:ext cx="3733977" cy="2014213"/>
          </a:xfrm>
          <a:prstGeom prst="rect">
            <a:avLst/>
          </a:prstGeom>
        </p:spPr>
      </p:pic>
      <p:pic>
        <p:nvPicPr>
          <p:cNvPr id="15" name="Immagine 14"/>
          <p:cNvPicPr>
            <a:picLocks noChangeAspect="1"/>
          </p:cNvPicPr>
          <p:nvPr/>
        </p:nvPicPr>
        <p:blipFill>
          <a:blip r:embed="rId4"/>
          <a:stretch>
            <a:fillRect/>
          </a:stretch>
        </p:blipFill>
        <p:spPr>
          <a:xfrm>
            <a:off x="3807236" y="4668157"/>
            <a:ext cx="3956040" cy="1499027"/>
          </a:xfrm>
          <a:prstGeom prst="rect">
            <a:avLst/>
          </a:prstGeom>
          <a:ln>
            <a:solidFill>
              <a:schemeClr val="tx1"/>
            </a:solidFill>
          </a:ln>
        </p:spPr>
      </p:pic>
      <p:pic>
        <p:nvPicPr>
          <p:cNvPr id="16" name="Immagine 15"/>
          <p:cNvPicPr>
            <a:picLocks noChangeAspect="1"/>
          </p:cNvPicPr>
          <p:nvPr/>
        </p:nvPicPr>
        <p:blipFill>
          <a:blip r:embed="rId5"/>
          <a:stretch>
            <a:fillRect/>
          </a:stretch>
        </p:blipFill>
        <p:spPr>
          <a:xfrm>
            <a:off x="196511" y="4843923"/>
            <a:ext cx="3423253" cy="1335505"/>
          </a:xfrm>
          <a:prstGeom prst="rect">
            <a:avLst/>
          </a:prstGeom>
        </p:spPr>
      </p:pic>
      <p:sp>
        <p:nvSpPr>
          <p:cNvPr id="18" name="Inhaltsplatzhalter 6">
            <a:extLst>
              <a:ext uri="{FF2B5EF4-FFF2-40B4-BE49-F238E27FC236}">
                <a16:creationId xmlns:a16="http://schemas.microsoft.com/office/drawing/2014/main" id="{82F9F7AF-B4CA-4337-A8AE-935E116D7EA7}"/>
              </a:ext>
            </a:extLst>
          </p:cNvPr>
          <p:cNvSpPr txBox="1">
            <a:spLocks/>
          </p:cNvSpPr>
          <p:nvPr/>
        </p:nvSpPr>
        <p:spPr>
          <a:xfrm>
            <a:off x="361950" y="1349259"/>
            <a:ext cx="11688654" cy="515184"/>
          </a:xfrm>
          <a:prstGeom prst="rect">
            <a:avLst/>
          </a:prstGeom>
        </p:spPr>
        <p:txBody>
          <a:bodyPr>
            <a:normAutofit lnSpcReduction="10000"/>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6"/>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DE" dirty="0" err="1"/>
              <a:t>When</a:t>
            </a:r>
            <a:r>
              <a:rPr lang="de-DE" dirty="0"/>
              <a:t> </a:t>
            </a:r>
            <a:r>
              <a:rPr lang="de-DE" dirty="0" err="1"/>
              <a:t>starting</a:t>
            </a:r>
            <a:r>
              <a:rPr lang="de-DE" dirty="0"/>
              <a:t> </a:t>
            </a:r>
            <a:r>
              <a:rPr lang="de-DE" dirty="0" err="1"/>
              <a:t>the</a:t>
            </a:r>
            <a:r>
              <a:rPr lang="de-DE" dirty="0"/>
              <a:t>  </a:t>
            </a:r>
            <a:r>
              <a:rPr lang="de-DE" dirty="0" err="1"/>
              <a:t>project</a:t>
            </a:r>
            <a:r>
              <a:rPr lang="de-DE" dirty="0"/>
              <a:t>, </a:t>
            </a:r>
            <a:r>
              <a:rPr lang="en-US" dirty="0"/>
              <a:t>there was </a:t>
            </a:r>
            <a:r>
              <a:rPr lang="en-US" b="1" dirty="0"/>
              <a:t>not</a:t>
            </a:r>
            <a:r>
              <a:rPr lang="en-US" dirty="0"/>
              <a:t> a </a:t>
            </a:r>
            <a:r>
              <a:rPr lang="en-US" b="1" dirty="0"/>
              <a:t>specific legislation </a:t>
            </a:r>
            <a:r>
              <a:rPr lang="en-US" dirty="0"/>
              <a:t>on hydrogen storage in Italy: a reference could be found on hydrogen fuel stations regulation (DM 23/10/2018) and on regulation on methane storage (DM 3/2/2016); </a:t>
            </a:r>
            <a:endParaRPr lang="de-DE" dirty="0"/>
          </a:p>
        </p:txBody>
      </p:sp>
      <p:sp>
        <p:nvSpPr>
          <p:cNvPr id="19" name="Inhaltsplatzhalter 6">
            <a:extLst>
              <a:ext uri="{FF2B5EF4-FFF2-40B4-BE49-F238E27FC236}">
                <a16:creationId xmlns:a16="http://schemas.microsoft.com/office/drawing/2014/main" id="{82F9F7AF-B4CA-4337-A8AE-935E116D7EA7}"/>
              </a:ext>
            </a:extLst>
          </p:cNvPr>
          <p:cNvSpPr txBox="1">
            <a:spLocks/>
          </p:cNvSpPr>
          <p:nvPr/>
        </p:nvSpPr>
        <p:spPr>
          <a:xfrm>
            <a:off x="361950" y="1888928"/>
            <a:ext cx="8708580"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6"/>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A </a:t>
            </a:r>
            <a:r>
              <a:rPr lang="en-US" b="1" dirty="0"/>
              <a:t>Risk Analysis </a:t>
            </a:r>
            <a:r>
              <a:rPr lang="en-US" dirty="0"/>
              <a:t>on the introduction of a hydrogen storage inside airport grounds has been performed. The risk analysis has considered the storage as a key risk and it has been put in relation with the other key risks already present (an existing gasoline storage) and civil buildings that have to be preserved in case of accident (fire station and chopper track in the near premises);</a:t>
            </a:r>
          </a:p>
          <a:p>
            <a:pPr algn="just"/>
            <a:r>
              <a:rPr lang="en-US" dirty="0"/>
              <a:t>The main risk considered is the </a:t>
            </a:r>
            <a:r>
              <a:rPr lang="en-US" b="1" dirty="0"/>
              <a:t>jet fire </a:t>
            </a:r>
            <a:r>
              <a:rPr lang="en-US" dirty="0"/>
              <a:t>deriving from a leakage;</a:t>
            </a:r>
          </a:p>
          <a:p>
            <a:pPr algn="just"/>
            <a:r>
              <a:rPr lang="en-US" dirty="0"/>
              <a:t>The following </a:t>
            </a:r>
            <a:r>
              <a:rPr lang="en-US" b="1" dirty="0"/>
              <a:t>mitigation measures </a:t>
            </a:r>
            <a:r>
              <a:rPr lang="en-US" dirty="0"/>
              <a:t>have been identified:</a:t>
            </a:r>
            <a:r>
              <a:rPr lang="en-US" sz="1800" b="1" dirty="0"/>
              <a:t> </a:t>
            </a:r>
          </a:p>
          <a:p>
            <a:pPr lvl="2" algn="just">
              <a:buFont typeface="Wingdings" panose="05000000000000000000" pitchFamily="2" charset="2"/>
              <a:buChar char="ü"/>
            </a:pPr>
            <a:r>
              <a:rPr lang="en-US" sz="2000" b="1" dirty="0"/>
              <a:t> </a:t>
            </a:r>
            <a:r>
              <a:rPr lang="en-US" sz="1400" dirty="0">
                <a:solidFill>
                  <a:schemeClr val="tx1">
                    <a:lumMod val="75000"/>
                    <a:lumOff val="25000"/>
                  </a:schemeClr>
                </a:solidFill>
              </a:rPr>
              <a:t>Explosion-proof ceiling</a:t>
            </a:r>
          </a:p>
          <a:p>
            <a:pPr lvl="2" algn="just">
              <a:buFont typeface="Wingdings" panose="05000000000000000000" pitchFamily="2" charset="2"/>
              <a:buChar char="ü"/>
            </a:pPr>
            <a:r>
              <a:rPr lang="it-IT" sz="2000" b="1" dirty="0"/>
              <a:t> </a:t>
            </a:r>
            <a:r>
              <a:rPr lang="it-IT" sz="1400" dirty="0">
                <a:solidFill>
                  <a:schemeClr val="tx1">
                    <a:lumMod val="75000"/>
                    <a:lumOff val="25000"/>
                  </a:schemeClr>
                </a:solidFill>
              </a:rPr>
              <a:t>Steel </a:t>
            </a:r>
            <a:r>
              <a:rPr lang="it-IT" sz="1400" dirty="0" err="1">
                <a:solidFill>
                  <a:schemeClr val="tx1">
                    <a:lumMod val="75000"/>
                    <a:lumOff val="25000"/>
                  </a:schemeClr>
                </a:solidFill>
              </a:rPr>
              <a:t>reinforced</a:t>
            </a:r>
            <a:r>
              <a:rPr lang="it-IT" sz="1400" dirty="0">
                <a:solidFill>
                  <a:schemeClr val="tx1">
                    <a:lumMod val="75000"/>
                    <a:lumOff val="25000"/>
                  </a:schemeClr>
                </a:solidFill>
              </a:rPr>
              <a:t> concrete </a:t>
            </a:r>
            <a:r>
              <a:rPr lang="it-IT" sz="1400" dirty="0" err="1">
                <a:solidFill>
                  <a:schemeClr val="tx1">
                    <a:lumMod val="75000"/>
                    <a:lumOff val="25000"/>
                  </a:schemeClr>
                </a:solidFill>
              </a:rPr>
              <a:t>septum</a:t>
            </a:r>
            <a:r>
              <a:rPr lang="it-IT" sz="1400" dirty="0">
                <a:solidFill>
                  <a:schemeClr val="tx1">
                    <a:lumMod val="75000"/>
                    <a:lumOff val="25000"/>
                  </a:schemeClr>
                </a:solidFill>
              </a:rPr>
              <a:t> and </a:t>
            </a:r>
            <a:r>
              <a:rPr lang="it-IT" sz="1400" dirty="0" err="1">
                <a:solidFill>
                  <a:schemeClr val="tx1">
                    <a:lumMod val="75000"/>
                    <a:lumOff val="25000"/>
                  </a:schemeClr>
                </a:solidFill>
              </a:rPr>
              <a:t>cage</a:t>
            </a:r>
            <a:r>
              <a:rPr lang="it-IT" sz="1400" dirty="0">
                <a:solidFill>
                  <a:schemeClr val="tx1">
                    <a:lumMod val="75000"/>
                    <a:lumOff val="25000"/>
                  </a:schemeClr>
                </a:solidFill>
              </a:rPr>
              <a:t> of 30 cm </a:t>
            </a:r>
            <a:r>
              <a:rPr lang="it-IT" sz="1400" dirty="0" err="1">
                <a:solidFill>
                  <a:schemeClr val="tx1">
                    <a:lumMod val="75000"/>
                    <a:lumOff val="25000"/>
                  </a:schemeClr>
                </a:solidFill>
              </a:rPr>
              <a:t>thickness</a:t>
            </a:r>
            <a:endParaRPr lang="nl-NL" sz="1400" dirty="0">
              <a:solidFill>
                <a:schemeClr val="tx1">
                  <a:lumMod val="75000"/>
                  <a:lumOff val="25000"/>
                </a:schemeClr>
              </a:solidFill>
            </a:endParaRPr>
          </a:p>
          <a:p>
            <a:pPr algn="just"/>
            <a:endParaRPr lang="en-US" dirty="0"/>
          </a:p>
          <a:p>
            <a:pPr algn="just"/>
            <a:endParaRPr lang="en-US" dirty="0"/>
          </a:p>
          <a:p>
            <a:pPr algn="just"/>
            <a:endParaRPr lang="en-US" dirty="0"/>
          </a:p>
          <a:p>
            <a:pPr algn="just"/>
            <a:endParaRPr lang="en-US" dirty="0"/>
          </a:p>
        </p:txBody>
      </p:sp>
      <p:sp>
        <p:nvSpPr>
          <p:cNvPr id="4" name="Datumsplatzhalter 1">
            <a:extLst>
              <a:ext uri="{FF2B5EF4-FFF2-40B4-BE49-F238E27FC236}">
                <a16:creationId xmlns:a16="http://schemas.microsoft.com/office/drawing/2014/main" id="{6C1741DF-BC7F-030B-5AE9-CA3CD9C06F2F}"/>
              </a:ext>
            </a:extLst>
          </p:cNvPr>
          <p:cNvSpPr>
            <a:spLocks noGrp="1"/>
          </p:cNvSpPr>
          <p:nvPr>
            <p:ph type="dt" sz="half" idx="11"/>
          </p:nvPr>
        </p:nvSpPr>
        <p:spPr>
          <a:xfrm>
            <a:off x="1326880" y="6360831"/>
            <a:ext cx="1162516" cy="365125"/>
          </a:xfrm>
        </p:spPr>
        <p:txBody>
          <a:bodyPr anchor="ctr"/>
          <a:lstStyle/>
          <a:p>
            <a:r>
              <a:rPr lang="de-DE" sz="140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1396045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sp>
        <p:nvSpPr>
          <p:cNvPr id="9" name="Gallone 8"/>
          <p:cNvSpPr/>
          <p:nvPr/>
        </p:nvSpPr>
        <p:spPr>
          <a:xfrm>
            <a:off x="548966"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PREPARATION (VESSEL REMOVAL)</a:t>
            </a:r>
          </a:p>
          <a:p>
            <a:pPr algn="ctr"/>
            <a:r>
              <a:rPr lang="it-IT" sz="1400" b="1" dirty="0">
                <a:solidFill>
                  <a:schemeClr val="bg1"/>
                </a:solidFill>
              </a:rPr>
              <a:t>(</a:t>
            </a:r>
            <a:r>
              <a:rPr lang="it-IT" sz="1400" b="1" dirty="0" err="1">
                <a:solidFill>
                  <a:schemeClr val="bg1"/>
                </a:solidFill>
              </a:rPr>
              <a:t>dec</a:t>
            </a:r>
            <a:r>
              <a:rPr lang="it-IT" sz="1400" b="1" dirty="0">
                <a:solidFill>
                  <a:schemeClr val="bg1"/>
                </a:solidFill>
              </a:rPr>
              <a:t> 2023)</a:t>
            </a:r>
          </a:p>
        </p:txBody>
      </p:sp>
      <p:sp>
        <p:nvSpPr>
          <p:cNvPr id="10" name="Gallone 9"/>
          <p:cNvSpPr/>
          <p:nvPr/>
        </p:nvSpPr>
        <p:spPr>
          <a:xfrm>
            <a:off x="3471980"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pic>
        <p:nvPicPr>
          <p:cNvPr id="11" name="Immagine 10"/>
          <p:cNvPicPr>
            <a:picLocks noChangeAspect="1"/>
          </p:cNvPicPr>
          <p:nvPr/>
        </p:nvPicPr>
        <p:blipFill>
          <a:blip r:embed="rId2"/>
          <a:stretch>
            <a:fillRect/>
          </a:stretch>
        </p:blipFill>
        <p:spPr>
          <a:xfrm>
            <a:off x="290326" y="3238501"/>
            <a:ext cx="3010710" cy="1908484"/>
          </a:xfrm>
          <a:prstGeom prst="rect">
            <a:avLst/>
          </a:prstGeom>
        </p:spPr>
      </p:pic>
      <p:pic>
        <p:nvPicPr>
          <p:cNvPr id="12" name="Immagine 11"/>
          <p:cNvPicPr>
            <a:picLocks noChangeAspect="1"/>
          </p:cNvPicPr>
          <p:nvPr/>
        </p:nvPicPr>
        <p:blipFill>
          <a:blip r:embed="rId3"/>
          <a:stretch>
            <a:fillRect/>
          </a:stretch>
        </p:blipFill>
        <p:spPr>
          <a:xfrm>
            <a:off x="215602" y="1101385"/>
            <a:ext cx="3114651" cy="2053793"/>
          </a:xfrm>
          <a:prstGeom prst="rect">
            <a:avLst/>
          </a:prstGeom>
        </p:spPr>
      </p:pic>
      <p:sp>
        <p:nvSpPr>
          <p:cNvPr id="13" name="Gallone 12"/>
          <p:cNvSpPr/>
          <p:nvPr/>
        </p:nvSpPr>
        <p:spPr>
          <a:xfrm>
            <a:off x="6320884"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4" name="Gallone 13"/>
          <p:cNvSpPr/>
          <p:nvPr/>
        </p:nvSpPr>
        <p:spPr>
          <a:xfrm>
            <a:off x="9224848"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2" name="Datumsplatzhalter 1">
            <a:extLst>
              <a:ext uri="{FF2B5EF4-FFF2-40B4-BE49-F238E27FC236}">
                <a16:creationId xmlns:a16="http://schemas.microsoft.com/office/drawing/2014/main" id="{D3B7A18E-B395-BE92-993C-228916C850D1}"/>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17211148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sp>
        <p:nvSpPr>
          <p:cNvPr id="5" name="Gallone 4"/>
          <p:cNvSpPr/>
          <p:nvPr/>
        </p:nvSpPr>
        <p:spPr>
          <a:xfrm>
            <a:off x="548966"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PREPARATION (VESSEL REMOVAL)</a:t>
            </a:r>
          </a:p>
          <a:p>
            <a:pPr algn="ctr"/>
            <a:r>
              <a:rPr lang="it-IT" sz="1400" dirty="0">
                <a:solidFill>
                  <a:schemeClr val="bg1"/>
                </a:solidFill>
              </a:rPr>
              <a:t>(</a:t>
            </a:r>
            <a:r>
              <a:rPr lang="it-IT" sz="1400" dirty="0" err="1">
                <a:solidFill>
                  <a:schemeClr val="bg1"/>
                </a:solidFill>
              </a:rPr>
              <a:t>dec</a:t>
            </a:r>
            <a:r>
              <a:rPr lang="it-IT" sz="1400" dirty="0">
                <a:solidFill>
                  <a:schemeClr val="bg1"/>
                </a:solidFill>
              </a:rPr>
              <a:t> 2023)</a:t>
            </a:r>
          </a:p>
        </p:txBody>
      </p:sp>
      <p:sp>
        <p:nvSpPr>
          <p:cNvPr id="7" name="Gallone 6"/>
          <p:cNvSpPr/>
          <p:nvPr/>
        </p:nvSpPr>
        <p:spPr>
          <a:xfrm>
            <a:off x="3471980"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CONCRETE FOUNDATION</a:t>
            </a:r>
          </a:p>
          <a:p>
            <a:pPr algn="ctr"/>
            <a:r>
              <a:rPr lang="it-IT" sz="1400" b="1" dirty="0">
                <a:solidFill>
                  <a:schemeClr val="bg1"/>
                </a:solidFill>
              </a:rPr>
              <a:t>(</a:t>
            </a:r>
            <a:r>
              <a:rPr lang="it-IT" sz="1400" b="1" dirty="0" err="1">
                <a:solidFill>
                  <a:schemeClr val="bg1"/>
                </a:solidFill>
              </a:rPr>
              <a:t>jan</a:t>
            </a:r>
            <a:r>
              <a:rPr lang="it-IT" sz="1400" b="1" dirty="0">
                <a:solidFill>
                  <a:schemeClr val="bg1"/>
                </a:solidFill>
              </a:rPr>
              <a:t> 2024)</a:t>
            </a:r>
          </a:p>
        </p:txBody>
      </p:sp>
      <p:pic>
        <p:nvPicPr>
          <p:cNvPr id="8" name="Immagine 7"/>
          <p:cNvPicPr>
            <a:picLocks noChangeAspect="1"/>
          </p:cNvPicPr>
          <p:nvPr/>
        </p:nvPicPr>
        <p:blipFill>
          <a:blip r:embed="rId2"/>
          <a:stretch>
            <a:fillRect/>
          </a:stretch>
        </p:blipFill>
        <p:spPr>
          <a:xfrm>
            <a:off x="290326" y="3238501"/>
            <a:ext cx="3010710" cy="1908484"/>
          </a:xfrm>
          <a:prstGeom prst="rect">
            <a:avLst/>
          </a:prstGeom>
        </p:spPr>
      </p:pic>
      <p:pic>
        <p:nvPicPr>
          <p:cNvPr id="9" name="Immagine 8"/>
          <p:cNvPicPr>
            <a:picLocks noChangeAspect="1"/>
          </p:cNvPicPr>
          <p:nvPr/>
        </p:nvPicPr>
        <p:blipFill>
          <a:blip r:embed="rId3"/>
          <a:stretch>
            <a:fillRect/>
          </a:stretch>
        </p:blipFill>
        <p:spPr>
          <a:xfrm>
            <a:off x="215602" y="1101385"/>
            <a:ext cx="3114651" cy="2053793"/>
          </a:xfrm>
          <a:prstGeom prst="rect">
            <a:avLst/>
          </a:prstGeom>
        </p:spPr>
      </p:pic>
      <p:sp>
        <p:nvSpPr>
          <p:cNvPr id="10" name="Gallone 9"/>
          <p:cNvSpPr/>
          <p:nvPr/>
        </p:nvSpPr>
        <p:spPr>
          <a:xfrm>
            <a:off x="6320884"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1" name="Gallone 10"/>
          <p:cNvSpPr/>
          <p:nvPr/>
        </p:nvSpPr>
        <p:spPr>
          <a:xfrm>
            <a:off x="9224848"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pic>
        <p:nvPicPr>
          <p:cNvPr id="12" name="Immagine 11"/>
          <p:cNvPicPr>
            <a:picLocks noChangeAspect="1"/>
          </p:cNvPicPr>
          <p:nvPr/>
        </p:nvPicPr>
        <p:blipFill>
          <a:blip r:embed="rId4"/>
          <a:stretch>
            <a:fillRect/>
          </a:stretch>
        </p:blipFill>
        <p:spPr>
          <a:xfrm>
            <a:off x="3537051" y="3238502"/>
            <a:ext cx="2575623" cy="1908484"/>
          </a:xfrm>
          <a:prstGeom prst="rect">
            <a:avLst/>
          </a:prstGeom>
        </p:spPr>
      </p:pic>
      <p:pic>
        <p:nvPicPr>
          <p:cNvPr id="13" name="Immagine 12"/>
          <p:cNvPicPr>
            <a:picLocks noChangeAspect="1"/>
          </p:cNvPicPr>
          <p:nvPr/>
        </p:nvPicPr>
        <p:blipFill>
          <a:blip r:embed="rId5"/>
          <a:stretch>
            <a:fillRect/>
          </a:stretch>
        </p:blipFill>
        <p:spPr>
          <a:xfrm>
            <a:off x="3471980" y="1101385"/>
            <a:ext cx="2780335" cy="2034073"/>
          </a:xfrm>
          <a:prstGeom prst="rect">
            <a:avLst/>
          </a:prstGeom>
        </p:spPr>
      </p:pic>
      <p:sp>
        <p:nvSpPr>
          <p:cNvPr id="14" name="Rettangolo 13"/>
          <p:cNvSpPr/>
          <p:nvPr/>
        </p:nvSpPr>
        <p:spPr>
          <a:xfrm>
            <a:off x="84184" y="1101385"/>
            <a:ext cx="3315776" cy="408588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Datumsplatzhalter 1">
            <a:extLst>
              <a:ext uri="{FF2B5EF4-FFF2-40B4-BE49-F238E27FC236}">
                <a16:creationId xmlns:a16="http://schemas.microsoft.com/office/drawing/2014/main" id="{A2747799-7F12-A5D6-B36F-96BA0AC7BBB7}"/>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265392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pic>
        <p:nvPicPr>
          <p:cNvPr id="5" name="Immagine 4"/>
          <p:cNvPicPr>
            <a:picLocks noChangeAspect="1"/>
          </p:cNvPicPr>
          <p:nvPr/>
        </p:nvPicPr>
        <p:blipFill>
          <a:blip r:embed="rId2"/>
          <a:stretch>
            <a:fillRect/>
          </a:stretch>
        </p:blipFill>
        <p:spPr>
          <a:xfrm>
            <a:off x="290326" y="3238501"/>
            <a:ext cx="3010710" cy="1908484"/>
          </a:xfrm>
          <a:prstGeom prst="rect">
            <a:avLst/>
          </a:prstGeom>
        </p:spPr>
      </p:pic>
      <p:pic>
        <p:nvPicPr>
          <p:cNvPr id="7" name="Immagine 6"/>
          <p:cNvPicPr>
            <a:picLocks noChangeAspect="1"/>
          </p:cNvPicPr>
          <p:nvPr/>
        </p:nvPicPr>
        <p:blipFill>
          <a:blip r:embed="rId3"/>
          <a:stretch>
            <a:fillRect/>
          </a:stretch>
        </p:blipFill>
        <p:spPr>
          <a:xfrm>
            <a:off x="215602" y="1101385"/>
            <a:ext cx="3114651" cy="2053793"/>
          </a:xfrm>
          <a:prstGeom prst="rect">
            <a:avLst/>
          </a:prstGeom>
        </p:spPr>
      </p:pic>
      <p:sp>
        <p:nvSpPr>
          <p:cNvPr id="8" name="Gallone 7"/>
          <p:cNvSpPr/>
          <p:nvPr/>
        </p:nvSpPr>
        <p:spPr>
          <a:xfrm>
            <a:off x="6320884"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REINFORCEMENT STRUCTURE</a:t>
            </a:r>
          </a:p>
          <a:p>
            <a:pPr algn="ctr"/>
            <a:r>
              <a:rPr lang="it-IT" sz="1400" b="1" dirty="0">
                <a:solidFill>
                  <a:schemeClr val="bg1"/>
                </a:solidFill>
              </a:rPr>
              <a:t>(</a:t>
            </a:r>
            <a:r>
              <a:rPr lang="it-IT" sz="1400" b="1" dirty="0" err="1">
                <a:solidFill>
                  <a:schemeClr val="bg1"/>
                </a:solidFill>
              </a:rPr>
              <a:t>jan</a:t>
            </a:r>
            <a:r>
              <a:rPr lang="it-IT" sz="1400" b="1" dirty="0">
                <a:solidFill>
                  <a:schemeClr val="bg1"/>
                </a:solidFill>
              </a:rPr>
              <a:t> 2024)</a:t>
            </a:r>
          </a:p>
        </p:txBody>
      </p:sp>
      <p:sp>
        <p:nvSpPr>
          <p:cNvPr id="9" name="Gallone 8"/>
          <p:cNvSpPr/>
          <p:nvPr/>
        </p:nvSpPr>
        <p:spPr>
          <a:xfrm>
            <a:off x="9224848"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10" name="Rettangolo 9"/>
          <p:cNvSpPr/>
          <p:nvPr/>
        </p:nvSpPr>
        <p:spPr>
          <a:xfrm>
            <a:off x="84184" y="1101385"/>
            <a:ext cx="3315776" cy="408588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p:cNvPicPr>
            <a:picLocks noChangeAspect="1"/>
          </p:cNvPicPr>
          <p:nvPr/>
        </p:nvPicPr>
        <p:blipFill>
          <a:blip r:embed="rId4"/>
          <a:stretch>
            <a:fillRect/>
          </a:stretch>
        </p:blipFill>
        <p:spPr>
          <a:xfrm>
            <a:off x="3537051" y="3238502"/>
            <a:ext cx="2575623" cy="1908484"/>
          </a:xfrm>
          <a:prstGeom prst="rect">
            <a:avLst/>
          </a:prstGeom>
        </p:spPr>
      </p:pic>
      <p:pic>
        <p:nvPicPr>
          <p:cNvPr id="12" name="Immagine 11"/>
          <p:cNvPicPr>
            <a:picLocks noChangeAspect="1"/>
          </p:cNvPicPr>
          <p:nvPr/>
        </p:nvPicPr>
        <p:blipFill>
          <a:blip r:embed="rId5"/>
          <a:stretch>
            <a:fillRect/>
          </a:stretch>
        </p:blipFill>
        <p:spPr>
          <a:xfrm>
            <a:off x="3471980" y="1101385"/>
            <a:ext cx="2780335" cy="2034073"/>
          </a:xfrm>
          <a:prstGeom prst="rect">
            <a:avLst/>
          </a:prstGeom>
        </p:spPr>
      </p:pic>
      <p:sp>
        <p:nvSpPr>
          <p:cNvPr id="13" name="Rettangolo 12"/>
          <p:cNvSpPr/>
          <p:nvPr/>
        </p:nvSpPr>
        <p:spPr>
          <a:xfrm>
            <a:off x="3399960" y="1053287"/>
            <a:ext cx="3315776" cy="408588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Gallone 13"/>
          <p:cNvSpPr/>
          <p:nvPr/>
        </p:nvSpPr>
        <p:spPr>
          <a:xfrm>
            <a:off x="3471980"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CONCRETE FOUNDATION</a:t>
            </a:r>
          </a:p>
          <a:p>
            <a:pPr algn="ctr"/>
            <a:r>
              <a:rPr lang="it-IT" sz="1400" dirty="0">
                <a:solidFill>
                  <a:schemeClr val="bg1"/>
                </a:solidFill>
              </a:rPr>
              <a:t>(</a:t>
            </a:r>
            <a:r>
              <a:rPr lang="it-IT" sz="1400" dirty="0" err="1">
                <a:solidFill>
                  <a:schemeClr val="bg1"/>
                </a:solidFill>
              </a:rPr>
              <a:t>jan</a:t>
            </a:r>
            <a:r>
              <a:rPr lang="it-IT" sz="1400" dirty="0">
                <a:solidFill>
                  <a:schemeClr val="bg1"/>
                </a:solidFill>
              </a:rPr>
              <a:t> 2024)</a:t>
            </a:r>
          </a:p>
        </p:txBody>
      </p:sp>
      <p:pic>
        <p:nvPicPr>
          <p:cNvPr id="15" name="Immagine 14"/>
          <p:cNvPicPr>
            <a:picLocks noChangeAspect="1"/>
          </p:cNvPicPr>
          <p:nvPr/>
        </p:nvPicPr>
        <p:blipFill rotWithShape="1">
          <a:blip r:embed="rId6"/>
          <a:srcRect t="8271"/>
          <a:stretch/>
        </p:blipFill>
        <p:spPr>
          <a:xfrm>
            <a:off x="6441525" y="3218105"/>
            <a:ext cx="2426249" cy="1945116"/>
          </a:xfrm>
          <a:prstGeom prst="rect">
            <a:avLst/>
          </a:prstGeom>
        </p:spPr>
      </p:pic>
      <p:pic>
        <p:nvPicPr>
          <p:cNvPr id="16" name="Immagine 15"/>
          <p:cNvPicPr>
            <a:picLocks noChangeAspect="1"/>
          </p:cNvPicPr>
          <p:nvPr/>
        </p:nvPicPr>
        <p:blipFill>
          <a:blip r:embed="rId7"/>
          <a:stretch>
            <a:fillRect/>
          </a:stretch>
        </p:blipFill>
        <p:spPr>
          <a:xfrm>
            <a:off x="6479626" y="1125875"/>
            <a:ext cx="2388148" cy="1985092"/>
          </a:xfrm>
          <a:prstGeom prst="rect">
            <a:avLst/>
          </a:prstGeom>
        </p:spPr>
      </p:pic>
      <p:sp>
        <p:nvSpPr>
          <p:cNvPr id="17" name="Gallone 16"/>
          <p:cNvSpPr/>
          <p:nvPr/>
        </p:nvSpPr>
        <p:spPr>
          <a:xfrm>
            <a:off x="548966"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PREPARATION (VESSEL REMOVAL)</a:t>
            </a:r>
          </a:p>
          <a:p>
            <a:pPr algn="ctr"/>
            <a:r>
              <a:rPr lang="it-IT" sz="1400" dirty="0">
                <a:solidFill>
                  <a:schemeClr val="bg1"/>
                </a:solidFill>
              </a:rPr>
              <a:t>(</a:t>
            </a:r>
            <a:r>
              <a:rPr lang="it-IT" sz="1400" dirty="0" err="1">
                <a:solidFill>
                  <a:schemeClr val="bg1"/>
                </a:solidFill>
              </a:rPr>
              <a:t>dec</a:t>
            </a:r>
            <a:r>
              <a:rPr lang="it-IT" sz="1400" dirty="0">
                <a:solidFill>
                  <a:schemeClr val="bg1"/>
                </a:solidFill>
              </a:rPr>
              <a:t> 2023)</a:t>
            </a:r>
          </a:p>
        </p:txBody>
      </p:sp>
      <p:sp>
        <p:nvSpPr>
          <p:cNvPr id="2" name="Datumsplatzhalter 1">
            <a:extLst>
              <a:ext uri="{FF2B5EF4-FFF2-40B4-BE49-F238E27FC236}">
                <a16:creationId xmlns:a16="http://schemas.microsoft.com/office/drawing/2014/main" id="{7CB25916-240C-3B0C-3F5A-9EEA4C4AD3DE}"/>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707285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pic>
        <p:nvPicPr>
          <p:cNvPr id="5" name="Immagine 4"/>
          <p:cNvPicPr>
            <a:picLocks noChangeAspect="1"/>
          </p:cNvPicPr>
          <p:nvPr/>
        </p:nvPicPr>
        <p:blipFill>
          <a:blip r:embed="rId2"/>
          <a:stretch>
            <a:fillRect/>
          </a:stretch>
        </p:blipFill>
        <p:spPr>
          <a:xfrm>
            <a:off x="290326" y="3238501"/>
            <a:ext cx="3010710" cy="1908484"/>
          </a:xfrm>
          <a:prstGeom prst="rect">
            <a:avLst/>
          </a:prstGeom>
        </p:spPr>
      </p:pic>
      <p:pic>
        <p:nvPicPr>
          <p:cNvPr id="7" name="Immagine 6"/>
          <p:cNvPicPr>
            <a:picLocks noChangeAspect="1"/>
          </p:cNvPicPr>
          <p:nvPr/>
        </p:nvPicPr>
        <p:blipFill>
          <a:blip r:embed="rId3"/>
          <a:stretch>
            <a:fillRect/>
          </a:stretch>
        </p:blipFill>
        <p:spPr>
          <a:xfrm>
            <a:off x="215602" y="1101385"/>
            <a:ext cx="3114651" cy="2053793"/>
          </a:xfrm>
          <a:prstGeom prst="rect">
            <a:avLst/>
          </a:prstGeom>
        </p:spPr>
      </p:pic>
      <p:sp>
        <p:nvSpPr>
          <p:cNvPr id="8" name="Gallone 7"/>
          <p:cNvSpPr/>
          <p:nvPr/>
        </p:nvSpPr>
        <p:spPr>
          <a:xfrm>
            <a:off x="6320884"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REINFORCEMENT STRUCTURE</a:t>
            </a:r>
          </a:p>
          <a:p>
            <a:pPr algn="ctr"/>
            <a:r>
              <a:rPr lang="it-IT" sz="1400" dirty="0">
                <a:solidFill>
                  <a:schemeClr val="bg1"/>
                </a:solidFill>
              </a:rPr>
              <a:t>(</a:t>
            </a:r>
            <a:r>
              <a:rPr lang="it-IT" sz="1400" dirty="0" err="1">
                <a:solidFill>
                  <a:schemeClr val="bg1"/>
                </a:solidFill>
              </a:rPr>
              <a:t>jan</a:t>
            </a:r>
            <a:r>
              <a:rPr lang="it-IT" sz="1400" dirty="0">
                <a:solidFill>
                  <a:schemeClr val="bg1"/>
                </a:solidFill>
              </a:rPr>
              <a:t> 2024)</a:t>
            </a:r>
          </a:p>
        </p:txBody>
      </p:sp>
      <p:sp>
        <p:nvSpPr>
          <p:cNvPr id="9" name="Gallone 8"/>
          <p:cNvSpPr/>
          <p:nvPr/>
        </p:nvSpPr>
        <p:spPr>
          <a:xfrm>
            <a:off x="9224848"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CONCRETE CASTING</a:t>
            </a:r>
          </a:p>
          <a:p>
            <a:pPr algn="ctr"/>
            <a:r>
              <a:rPr lang="it-IT" sz="1400" b="1" dirty="0">
                <a:solidFill>
                  <a:schemeClr val="bg1"/>
                </a:solidFill>
              </a:rPr>
              <a:t>(</a:t>
            </a:r>
            <a:r>
              <a:rPr lang="it-IT" sz="1400" b="1" dirty="0" err="1">
                <a:solidFill>
                  <a:schemeClr val="bg1"/>
                </a:solidFill>
              </a:rPr>
              <a:t>feb</a:t>
            </a:r>
            <a:r>
              <a:rPr lang="it-IT" sz="1400" b="1" dirty="0">
                <a:solidFill>
                  <a:schemeClr val="bg1"/>
                </a:solidFill>
              </a:rPr>
              <a:t> 2024)</a:t>
            </a:r>
          </a:p>
        </p:txBody>
      </p:sp>
      <p:sp>
        <p:nvSpPr>
          <p:cNvPr id="10" name="Rettangolo 9"/>
          <p:cNvSpPr/>
          <p:nvPr/>
        </p:nvSpPr>
        <p:spPr>
          <a:xfrm>
            <a:off x="84184" y="1101385"/>
            <a:ext cx="3315776" cy="408588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p:cNvPicPr>
            <a:picLocks noChangeAspect="1"/>
          </p:cNvPicPr>
          <p:nvPr/>
        </p:nvPicPr>
        <p:blipFill>
          <a:blip r:embed="rId4"/>
          <a:stretch>
            <a:fillRect/>
          </a:stretch>
        </p:blipFill>
        <p:spPr>
          <a:xfrm>
            <a:off x="3537051" y="3238502"/>
            <a:ext cx="2575623" cy="1908484"/>
          </a:xfrm>
          <a:prstGeom prst="rect">
            <a:avLst/>
          </a:prstGeom>
        </p:spPr>
      </p:pic>
      <p:pic>
        <p:nvPicPr>
          <p:cNvPr id="12" name="Immagine 11"/>
          <p:cNvPicPr>
            <a:picLocks noChangeAspect="1"/>
          </p:cNvPicPr>
          <p:nvPr/>
        </p:nvPicPr>
        <p:blipFill>
          <a:blip r:embed="rId5"/>
          <a:stretch>
            <a:fillRect/>
          </a:stretch>
        </p:blipFill>
        <p:spPr>
          <a:xfrm>
            <a:off x="3471980" y="1101385"/>
            <a:ext cx="2780335" cy="2034073"/>
          </a:xfrm>
          <a:prstGeom prst="rect">
            <a:avLst/>
          </a:prstGeom>
        </p:spPr>
      </p:pic>
      <p:sp>
        <p:nvSpPr>
          <p:cNvPr id="13" name="Rettangolo 12"/>
          <p:cNvSpPr/>
          <p:nvPr/>
        </p:nvSpPr>
        <p:spPr>
          <a:xfrm>
            <a:off x="3399960" y="1053287"/>
            <a:ext cx="3315776" cy="408588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4" name="Immagine 13"/>
          <p:cNvPicPr>
            <a:picLocks noChangeAspect="1"/>
          </p:cNvPicPr>
          <p:nvPr/>
        </p:nvPicPr>
        <p:blipFill rotWithShape="1">
          <a:blip r:embed="rId6"/>
          <a:srcRect t="8271"/>
          <a:stretch/>
        </p:blipFill>
        <p:spPr>
          <a:xfrm>
            <a:off x="6441525" y="3218105"/>
            <a:ext cx="2426249" cy="1945116"/>
          </a:xfrm>
          <a:prstGeom prst="rect">
            <a:avLst/>
          </a:prstGeom>
        </p:spPr>
      </p:pic>
      <p:pic>
        <p:nvPicPr>
          <p:cNvPr id="15" name="Immagine 14"/>
          <p:cNvPicPr>
            <a:picLocks noChangeAspect="1"/>
          </p:cNvPicPr>
          <p:nvPr/>
        </p:nvPicPr>
        <p:blipFill>
          <a:blip r:embed="rId7"/>
          <a:stretch>
            <a:fillRect/>
          </a:stretch>
        </p:blipFill>
        <p:spPr>
          <a:xfrm>
            <a:off x="6479626" y="1125875"/>
            <a:ext cx="2388148" cy="1985092"/>
          </a:xfrm>
          <a:prstGeom prst="rect">
            <a:avLst/>
          </a:prstGeom>
        </p:spPr>
      </p:pic>
      <p:sp>
        <p:nvSpPr>
          <p:cNvPr id="16" name="Rettangolo 15"/>
          <p:cNvSpPr/>
          <p:nvPr/>
        </p:nvSpPr>
        <p:spPr>
          <a:xfrm>
            <a:off x="6239675" y="1092515"/>
            <a:ext cx="3042191" cy="4085885"/>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7" name="Immagine 16"/>
          <p:cNvPicPr>
            <a:picLocks noChangeAspect="1"/>
          </p:cNvPicPr>
          <p:nvPr/>
        </p:nvPicPr>
        <p:blipFill>
          <a:blip r:embed="rId8"/>
          <a:stretch>
            <a:fillRect/>
          </a:stretch>
        </p:blipFill>
        <p:spPr>
          <a:xfrm>
            <a:off x="9074556" y="1149029"/>
            <a:ext cx="2874866" cy="1961937"/>
          </a:xfrm>
          <a:prstGeom prst="rect">
            <a:avLst/>
          </a:prstGeom>
        </p:spPr>
      </p:pic>
      <p:pic>
        <p:nvPicPr>
          <p:cNvPr id="18" name="Immagine 17"/>
          <p:cNvPicPr>
            <a:picLocks noChangeAspect="1"/>
          </p:cNvPicPr>
          <p:nvPr/>
        </p:nvPicPr>
        <p:blipFill>
          <a:blip r:embed="rId9"/>
          <a:stretch>
            <a:fillRect/>
          </a:stretch>
        </p:blipFill>
        <p:spPr>
          <a:xfrm>
            <a:off x="9281866" y="3235212"/>
            <a:ext cx="2405309" cy="1928009"/>
          </a:xfrm>
          <a:prstGeom prst="rect">
            <a:avLst/>
          </a:prstGeom>
        </p:spPr>
      </p:pic>
      <p:sp>
        <p:nvSpPr>
          <p:cNvPr id="19" name="Gallone 18"/>
          <p:cNvSpPr/>
          <p:nvPr/>
        </p:nvSpPr>
        <p:spPr>
          <a:xfrm>
            <a:off x="548966"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PREPARATION (VESSEL REMOVAL)</a:t>
            </a:r>
          </a:p>
          <a:p>
            <a:pPr algn="ctr"/>
            <a:r>
              <a:rPr lang="it-IT" sz="1400" dirty="0">
                <a:solidFill>
                  <a:schemeClr val="bg1"/>
                </a:solidFill>
              </a:rPr>
              <a:t>(</a:t>
            </a:r>
            <a:r>
              <a:rPr lang="it-IT" sz="1400" dirty="0" err="1">
                <a:solidFill>
                  <a:schemeClr val="bg1"/>
                </a:solidFill>
              </a:rPr>
              <a:t>dec</a:t>
            </a:r>
            <a:r>
              <a:rPr lang="it-IT" sz="1400" dirty="0">
                <a:solidFill>
                  <a:schemeClr val="bg1"/>
                </a:solidFill>
              </a:rPr>
              <a:t> 2023)</a:t>
            </a:r>
          </a:p>
        </p:txBody>
      </p:sp>
      <p:sp>
        <p:nvSpPr>
          <p:cNvPr id="20" name="Gallone 19"/>
          <p:cNvSpPr/>
          <p:nvPr/>
        </p:nvSpPr>
        <p:spPr>
          <a:xfrm>
            <a:off x="3471980"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CONCRETE FOUNDATION</a:t>
            </a:r>
          </a:p>
          <a:p>
            <a:pPr algn="ctr"/>
            <a:r>
              <a:rPr lang="it-IT" sz="1400" dirty="0">
                <a:solidFill>
                  <a:schemeClr val="bg1"/>
                </a:solidFill>
              </a:rPr>
              <a:t>(</a:t>
            </a:r>
            <a:r>
              <a:rPr lang="it-IT" sz="1400" dirty="0" err="1">
                <a:solidFill>
                  <a:schemeClr val="bg1"/>
                </a:solidFill>
              </a:rPr>
              <a:t>jan</a:t>
            </a:r>
            <a:r>
              <a:rPr lang="it-IT" sz="1400" dirty="0">
                <a:solidFill>
                  <a:schemeClr val="bg1"/>
                </a:solidFill>
              </a:rPr>
              <a:t> 2024)</a:t>
            </a:r>
          </a:p>
        </p:txBody>
      </p:sp>
      <p:sp>
        <p:nvSpPr>
          <p:cNvPr id="2" name="Datumsplatzhalter 1">
            <a:extLst>
              <a:ext uri="{FF2B5EF4-FFF2-40B4-BE49-F238E27FC236}">
                <a16:creationId xmlns:a16="http://schemas.microsoft.com/office/drawing/2014/main" id="{382EEE0F-7889-011C-6AA8-7299418A3F3E}"/>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1064700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sp>
        <p:nvSpPr>
          <p:cNvPr id="5" name="Gallone 4"/>
          <p:cNvSpPr/>
          <p:nvPr/>
        </p:nvSpPr>
        <p:spPr>
          <a:xfrm>
            <a:off x="548966"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CREATION OF THE CONCRETE SEPTUM</a:t>
            </a:r>
          </a:p>
          <a:p>
            <a:pPr algn="ctr"/>
            <a:r>
              <a:rPr lang="it-IT" sz="1400" b="1" dirty="0">
                <a:solidFill>
                  <a:schemeClr val="bg1"/>
                </a:solidFill>
              </a:rPr>
              <a:t>(</a:t>
            </a:r>
            <a:r>
              <a:rPr lang="it-IT" sz="1400" b="1" dirty="0" err="1">
                <a:solidFill>
                  <a:schemeClr val="bg1"/>
                </a:solidFill>
              </a:rPr>
              <a:t>feb</a:t>
            </a:r>
            <a:r>
              <a:rPr lang="it-IT" sz="1400" b="1" dirty="0">
                <a:solidFill>
                  <a:schemeClr val="bg1"/>
                </a:solidFill>
              </a:rPr>
              <a:t> 2024)</a:t>
            </a:r>
          </a:p>
        </p:txBody>
      </p:sp>
      <p:sp>
        <p:nvSpPr>
          <p:cNvPr id="7" name="Gallone 6"/>
          <p:cNvSpPr/>
          <p:nvPr/>
        </p:nvSpPr>
        <p:spPr>
          <a:xfrm>
            <a:off x="3471980"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8" name="Gallone 7"/>
          <p:cNvSpPr/>
          <p:nvPr/>
        </p:nvSpPr>
        <p:spPr>
          <a:xfrm>
            <a:off x="6320884"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9" name="Gallone 8"/>
          <p:cNvSpPr/>
          <p:nvPr/>
        </p:nvSpPr>
        <p:spPr>
          <a:xfrm>
            <a:off x="9224848"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pic>
        <p:nvPicPr>
          <p:cNvPr id="10" name="Immagine 9"/>
          <p:cNvPicPr>
            <a:picLocks noChangeAspect="1"/>
          </p:cNvPicPr>
          <p:nvPr/>
        </p:nvPicPr>
        <p:blipFill>
          <a:blip r:embed="rId2"/>
          <a:stretch>
            <a:fillRect/>
          </a:stretch>
        </p:blipFill>
        <p:spPr>
          <a:xfrm>
            <a:off x="636995" y="3144612"/>
            <a:ext cx="2368008" cy="2045662"/>
          </a:xfrm>
          <a:prstGeom prst="rect">
            <a:avLst/>
          </a:prstGeom>
        </p:spPr>
      </p:pic>
      <p:pic>
        <p:nvPicPr>
          <p:cNvPr id="11" name="Immagine 10"/>
          <p:cNvPicPr>
            <a:picLocks noChangeAspect="1"/>
          </p:cNvPicPr>
          <p:nvPr/>
        </p:nvPicPr>
        <p:blipFill>
          <a:blip r:embed="rId3"/>
          <a:stretch>
            <a:fillRect/>
          </a:stretch>
        </p:blipFill>
        <p:spPr>
          <a:xfrm>
            <a:off x="636995" y="1023315"/>
            <a:ext cx="2368008" cy="2082874"/>
          </a:xfrm>
          <a:prstGeom prst="rect">
            <a:avLst/>
          </a:prstGeom>
        </p:spPr>
      </p:pic>
      <p:sp>
        <p:nvSpPr>
          <p:cNvPr id="2" name="Datumsplatzhalter 1">
            <a:extLst>
              <a:ext uri="{FF2B5EF4-FFF2-40B4-BE49-F238E27FC236}">
                <a16:creationId xmlns:a16="http://schemas.microsoft.com/office/drawing/2014/main" id="{662B5A45-843D-E3D1-D0F6-B6AEBD3E8D65}"/>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3740797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sp>
        <p:nvSpPr>
          <p:cNvPr id="5" name="Gallone 4"/>
          <p:cNvSpPr/>
          <p:nvPr/>
        </p:nvSpPr>
        <p:spPr>
          <a:xfrm>
            <a:off x="3471980"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CONNECTION OF DEVICES AND TESTING</a:t>
            </a:r>
          </a:p>
          <a:p>
            <a:pPr algn="ctr"/>
            <a:r>
              <a:rPr lang="it-IT" sz="1400" b="1" dirty="0">
                <a:solidFill>
                  <a:schemeClr val="bg1"/>
                </a:solidFill>
              </a:rPr>
              <a:t>(mar 2024)</a:t>
            </a:r>
          </a:p>
        </p:txBody>
      </p:sp>
      <p:sp>
        <p:nvSpPr>
          <p:cNvPr id="7" name="Gallone 6"/>
          <p:cNvSpPr/>
          <p:nvPr/>
        </p:nvSpPr>
        <p:spPr>
          <a:xfrm>
            <a:off x="6320884"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sp>
        <p:nvSpPr>
          <p:cNvPr id="8" name="Gallone 7"/>
          <p:cNvSpPr/>
          <p:nvPr/>
        </p:nvSpPr>
        <p:spPr>
          <a:xfrm>
            <a:off x="9224848"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solidFill>
                <a:schemeClr val="tx1"/>
              </a:solidFill>
            </a:endParaRPr>
          </a:p>
        </p:txBody>
      </p:sp>
      <p:pic>
        <p:nvPicPr>
          <p:cNvPr id="9" name="Immagine 8"/>
          <p:cNvPicPr>
            <a:picLocks noChangeAspect="1"/>
          </p:cNvPicPr>
          <p:nvPr/>
        </p:nvPicPr>
        <p:blipFill>
          <a:blip r:embed="rId2"/>
          <a:stretch>
            <a:fillRect/>
          </a:stretch>
        </p:blipFill>
        <p:spPr>
          <a:xfrm>
            <a:off x="636995" y="3144612"/>
            <a:ext cx="2368008" cy="2045662"/>
          </a:xfrm>
          <a:prstGeom prst="rect">
            <a:avLst/>
          </a:prstGeom>
        </p:spPr>
      </p:pic>
      <p:pic>
        <p:nvPicPr>
          <p:cNvPr id="10" name="Immagine 9"/>
          <p:cNvPicPr>
            <a:picLocks noChangeAspect="1"/>
          </p:cNvPicPr>
          <p:nvPr/>
        </p:nvPicPr>
        <p:blipFill>
          <a:blip r:embed="rId3"/>
          <a:stretch>
            <a:fillRect/>
          </a:stretch>
        </p:blipFill>
        <p:spPr>
          <a:xfrm>
            <a:off x="636995" y="1023315"/>
            <a:ext cx="2368008" cy="2082874"/>
          </a:xfrm>
          <a:prstGeom prst="rect">
            <a:avLst/>
          </a:prstGeom>
        </p:spPr>
      </p:pic>
      <p:pic>
        <p:nvPicPr>
          <p:cNvPr id="11" name="Immagine 10"/>
          <p:cNvPicPr>
            <a:picLocks noChangeAspect="1"/>
          </p:cNvPicPr>
          <p:nvPr/>
        </p:nvPicPr>
        <p:blipFill>
          <a:blip r:embed="rId4"/>
          <a:stretch>
            <a:fillRect/>
          </a:stretch>
        </p:blipFill>
        <p:spPr>
          <a:xfrm>
            <a:off x="3780345" y="3215726"/>
            <a:ext cx="1935508" cy="1974548"/>
          </a:xfrm>
          <a:prstGeom prst="rect">
            <a:avLst/>
          </a:prstGeom>
        </p:spPr>
      </p:pic>
      <p:pic>
        <p:nvPicPr>
          <p:cNvPr id="12" name="Immagine 11"/>
          <p:cNvPicPr>
            <a:picLocks noChangeAspect="1"/>
          </p:cNvPicPr>
          <p:nvPr/>
        </p:nvPicPr>
        <p:blipFill rotWithShape="1">
          <a:blip r:embed="rId5"/>
          <a:srcRect l="7303" t="12703" r="7250"/>
          <a:stretch/>
        </p:blipFill>
        <p:spPr>
          <a:xfrm>
            <a:off x="3399960" y="1233930"/>
            <a:ext cx="2578776" cy="1642834"/>
          </a:xfrm>
          <a:prstGeom prst="rect">
            <a:avLst/>
          </a:prstGeom>
        </p:spPr>
      </p:pic>
      <p:sp>
        <p:nvSpPr>
          <p:cNvPr id="13" name="Gallone 12"/>
          <p:cNvSpPr/>
          <p:nvPr/>
        </p:nvSpPr>
        <p:spPr>
          <a:xfrm>
            <a:off x="548966"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CREATION OF THE CONCRETE SEPTUM</a:t>
            </a:r>
          </a:p>
          <a:p>
            <a:pPr algn="ctr"/>
            <a:r>
              <a:rPr lang="it-IT" sz="1400" dirty="0">
                <a:solidFill>
                  <a:schemeClr val="bg1"/>
                </a:solidFill>
              </a:rPr>
              <a:t>(</a:t>
            </a:r>
            <a:r>
              <a:rPr lang="it-IT" sz="1400" dirty="0" err="1">
                <a:solidFill>
                  <a:schemeClr val="bg1"/>
                </a:solidFill>
              </a:rPr>
              <a:t>feb</a:t>
            </a:r>
            <a:r>
              <a:rPr lang="it-IT" sz="1400" dirty="0">
                <a:solidFill>
                  <a:schemeClr val="bg1"/>
                </a:solidFill>
              </a:rPr>
              <a:t> 2024)</a:t>
            </a:r>
          </a:p>
        </p:txBody>
      </p:sp>
      <p:sp>
        <p:nvSpPr>
          <p:cNvPr id="14" name="Rettangolo 13"/>
          <p:cNvSpPr/>
          <p:nvPr/>
        </p:nvSpPr>
        <p:spPr>
          <a:xfrm>
            <a:off x="250250" y="1023315"/>
            <a:ext cx="3007300" cy="4166959"/>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Datumsplatzhalter 1">
            <a:extLst>
              <a:ext uri="{FF2B5EF4-FFF2-40B4-BE49-F238E27FC236}">
                <a16:creationId xmlns:a16="http://schemas.microsoft.com/office/drawing/2014/main" id="{D65BB13E-B758-11E0-B9AF-123F89BB8108}"/>
              </a:ext>
            </a:extLst>
          </p:cNvPr>
          <p:cNvSpPr>
            <a:spLocks noGrp="1"/>
          </p:cNvSpPr>
          <p:nvPr>
            <p:ph type="dt" sz="half" idx="11"/>
          </p:nvPr>
        </p:nvSpPr>
        <p:spPr>
          <a:xfrm>
            <a:off x="1326880" y="6360831"/>
            <a:ext cx="1162516" cy="365125"/>
          </a:xfrm>
        </p:spPr>
        <p:txBody>
          <a:bodyPr/>
          <a:lstStyle/>
          <a:p>
            <a:r>
              <a:rPr lang="de-DE" dirty="0"/>
              <a:t>28/04/2026</a:t>
            </a:r>
            <a:endParaRPr lang="en-US" dirty="0"/>
          </a:p>
        </p:txBody>
      </p:sp>
    </p:spTree>
    <p:extLst>
      <p:ext uri="{BB962C8B-B14F-4D97-AF65-F5344CB8AC3E}">
        <p14:creationId xmlns:p14="http://schemas.microsoft.com/office/powerpoint/2010/main" val="1450749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sp>
        <p:nvSpPr>
          <p:cNvPr id="5" name="Gallone 4"/>
          <p:cNvSpPr/>
          <p:nvPr/>
        </p:nvSpPr>
        <p:spPr>
          <a:xfrm>
            <a:off x="6320884"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TESTING OF EACH COMPONENT</a:t>
            </a:r>
          </a:p>
          <a:p>
            <a:pPr algn="ctr"/>
            <a:r>
              <a:rPr lang="it-IT" sz="1400" b="1" dirty="0">
                <a:solidFill>
                  <a:schemeClr val="bg1"/>
                </a:solidFill>
              </a:rPr>
              <a:t>(</a:t>
            </a:r>
            <a:r>
              <a:rPr lang="it-IT" sz="1400" b="1" dirty="0" err="1">
                <a:solidFill>
                  <a:schemeClr val="bg1"/>
                </a:solidFill>
              </a:rPr>
              <a:t>jun-sep</a:t>
            </a:r>
            <a:r>
              <a:rPr lang="it-IT" sz="1400" b="1" dirty="0">
                <a:solidFill>
                  <a:schemeClr val="bg1"/>
                </a:solidFill>
              </a:rPr>
              <a:t> 2024)</a:t>
            </a:r>
          </a:p>
        </p:txBody>
      </p:sp>
      <p:sp>
        <p:nvSpPr>
          <p:cNvPr id="7" name="Gallone 6"/>
          <p:cNvSpPr/>
          <p:nvPr/>
        </p:nvSpPr>
        <p:spPr>
          <a:xfrm>
            <a:off x="9224848"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START OF TESTING PLAN</a:t>
            </a:r>
          </a:p>
        </p:txBody>
      </p:sp>
      <p:pic>
        <p:nvPicPr>
          <p:cNvPr id="8" name="Immagine 7"/>
          <p:cNvPicPr>
            <a:picLocks noChangeAspect="1"/>
          </p:cNvPicPr>
          <p:nvPr/>
        </p:nvPicPr>
        <p:blipFill>
          <a:blip r:embed="rId2"/>
          <a:stretch>
            <a:fillRect/>
          </a:stretch>
        </p:blipFill>
        <p:spPr>
          <a:xfrm>
            <a:off x="636995" y="3144612"/>
            <a:ext cx="2368008" cy="2045662"/>
          </a:xfrm>
          <a:prstGeom prst="rect">
            <a:avLst/>
          </a:prstGeom>
        </p:spPr>
      </p:pic>
      <p:pic>
        <p:nvPicPr>
          <p:cNvPr id="9" name="Immagine 8"/>
          <p:cNvPicPr>
            <a:picLocks noChangeAspect="1"/>
          </p:cNvPicPr>
          <p:nvPr/>
        </p:nvPicPr>
        <p:blipFill>
          <a:blip r:embed="rId3"/>
          <a:stretch>
            <a:fillRect/>
          </a:stretch>
        </p:blipFill>
        <p:spPr>
          <a:xfrm>
            <a:off x="636995" y="1023315"/>
            <a:ext cx="2368008" cy="2082874"/>
          </a:xfrm>
          <a:prstGeom prst="rect">
            <a:avLst/>
          </a:prstGeom>
        </p:spPr>
      </p:pic>
      <p:sp>
        <p:nvSpPr>
          <p:cNvPr id="10" name="Rettangolo 9"/>
          <p:cNvSpPr/>
          <p:nvPr/>
        </p:nvSpPr>
        <p:spPr>
          <a:xfrm>
            <a:off x="84184" y="1023315"/>
            <a:ext cx="3315776" cy="4166959"/>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p:cNvPicPr>
            <a:picLocks noChangeAspect="1"/>
          </p:cNvPicPr>
          <p:nvPr/>
        </p:nvPicPr>
        <p:blipFill>
          <a:blip r:embed="rId4"/>
          <a:stretch>
            <a:fillRect/>
          </a:stretch>
        </p:blipFill>
        <p:spPr>
          <a:xfrm>
            <a:off x="3780345" y="3215726"/>
            <a:ext cx="1935508" cy="1974548"/>
          </a:xfrm>
          <a:prstGeom prst="rect">
            <a:avLst/>
          </a:prstGeom>
        </p:spPr>
      </p:pic>
      <p:pic>
        <p:nvPicPr>
          <p:cNvPr id="12" name="Immagine 11"/>
          <p:cNvPicPr>
            <a:picLocks noChangeAspect="1"/>
          </p:cNvPicPr>
          <p:nvPr/>
        </p:nvPicPr>
        <p:blipFill rotWithShape="1">
          <a:blip r:embed="rId5"/>
          <a:srcRect l="7303" t="12703" r="7250"/>
          <a:stretch/>
        </p:blipFill>
        <p:spPr>
          <a:xfrm>
            <a:off x="3399960" y="1233930"/>
            <a:ext cx="2578776" cy="1642834"/>
          </a:xfrm>
          <a:prstGeom prst="rect">
            <a:avLst/>
          </a:prstGeom>
        </p:spPr>
      </p:pic>
      <p:sp>
        <p:nvSpPr>
          <p:cNvPr id="13" name="Rettangolo 12"/>
          <p:cNvSpPr/>
          <p:nvPr/>
        </p:nvSpPr>
        <p:spPr>
          <a:xfrm>
            <a:off x="3090211" y="1042209"/>
            <a:ext cx="3315776" cy="4166959"/>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Gallone 13"/>
          <p:cNvSpPr/>
          <p:nvPr/>
        </p:nvSpPr>
        <p:spPr>
          <a:xfrm>
            <a:off x="3471980"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CONNECTION OF DEVICES AND TESTING</a:t>
            </a:r>
          </a:p>
          <a:p>
            <a:pPr algn="ctr"/>
            <a:r>
              <a:rPr lang="it-IT" sz="1400" dirty="0">
                <a:solidFill>
                  <a:schemeClr val="bg1"/>
                </a:solidFill>
              </a:rPr>
              <a:t>(mar 2024)</a:t>
            </a:r>
          </a:p>
        </p:txBody>
      </p:sp>
      <p:sp>
        <p:nvSpPr>
          <p:cNvPr id="15" name="Gallone 14"/>
          <p:cNvSpPr/>
          <p:nvPr/>
        </p:nvSpPr>
        <p:spPr>
          <a:xfrm>
            <a:off x="548966"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CREATION OF THE CONCRETE SEPTUM</a:t>
            </a:r>
          </a:p>
          <a:p>
            <a:pPr algn="ctr"/>
            <a:r>
              <a:rPr lang="it-IT" sz="1400" dirty="0">
                <a:solidFill>
                  <a:schemeClr val="bg1"/>
                </a:solidFill>
              </a:rPr>
              <a:t>(</a:t>
            </a:r>
            <a:r>
              <a:rPr lang="it-IT" sz="1400" dirty="0" err="1">
                <a:solidFill>
                  <a:schemeClr val="bg1"/>
                </a:solidFill>
              </a:rPr>
              <a:t>feb</a:t>
            </a:r>
            <a:r>
              <a:rPr lang="it-IT" sz="1400" dirty="0">
                <a:solidFill>
                  <a:schemeClr val="bg1"/>
                </a:solidFill>
              </a:rPr>
              <a:t> 2024)</a:t>
            </a:r>
          </a:p>
        </p:txBody>
      </p:sp>
      <p:pic>
        <p:nvPicPr>
          <p:cNvPr id="4" name="Immagine 3"/>
          <p:cNvPicPr>
            <a:picLocks noChangeAspect="1"/>
          </p:cNvPicPr>
          <p:nvPr/>
        </p:nvPicPr>
        <p:blipFill>
          <a:blip r:embed="rId6"/>
          <a:stretch>
            <a:fillRect/>
          </a:stretch>
        </p:blipFill>
        <p:spPr>
          <a:xfrm>
            <a:off x="6433021" y="1233929"/>
            <a:ext cx="2300810" cy="1581021"/>
          </a:xfrm>
          <a:prstGeom prst="rect">
            <a:avLst/>
          </a:prstGeom>
          <a:ln>
            <a:solidFill>
              <a:schemeClr val="accent1"/>
            </a:solidFill>
          </a:ln>
        </p:spPr>
      </p:pic>
      <p:pic>
        <p:nvPicPr>
          <p:cNvPr id="17" name="Immagine 16"/>
          <p:cNvPicPr>
            <a:picLocks noChangeAspect="1"/>
          </p:cNvPicPr>
          <p:nvPr/>
        </p:nvPicPr>
        <p:blipFill>
          <a:blip r:embed="rId7"/>
          <a:stretch>
            <a:fillRect/>
          </a:stretch>
        </p:blipFill>
        <p:spPr>
          <a:xfrm>
            <a:off x="6980284" y="3154360"/>
            <a:ext cx="1279570" cy="1947467"/>
          </a:xfrm>
          <a:prstGeom prst="rect">
            <a:avLst/>
          </a:prstGeom>
          <a:ln>
            <a:solidFill>
              <a:schemeClr val="accent1"/>
            </a:solidFill>
          </a:ln>
        </p:spPr>
      </p:pic>
      <p:sp>
        <p:nvSpPr>
          <p:cNvPr id="2" name="Datumsplatzhalter 1">
            <a:extLst>
              <a:ext uri="{FF2B5EF4-FFF2-40B4-BE49-F238E27FC236}">
                <a16:creationId xmlns:a16="http://schemas.microsoft.com/office/drawing/2014/main" id="{5785C0B8-CF18-1B28-F670-958318C5E30D}"/>
              </a:ext>
            </a:extLst>
          </p:cNvPr>
          <p:cNvSpPr>
            <a:spLocks noGrp="1"/>
          </p:cNvSpPr>
          <p:nvPr>
            <p:ph type="dt" sz="half" idx="11"/>
          </p:nvPr>
        </p:nvSpPr>
        <p:spPr>
          <a:xfrm>
            <a:off x="1326880" y="6360831"/>
            <a:ext cx="1162516" cy="365125"/>
          </a:xfrm>
        </p:spPr>
        <p:txBody>
          <a:bodyPr/>
          <a:lstStyle/>
          <a:p>
            <a:r>
              <a:rPr lang="de-DE" dirty="0"/>
              <a:t>28/04/2026</a:t>
            </a:r>
            <a:endParaRPr lang="en-US" dirty="0"/>
          </a:p>
        </p:txBody>
      </p:sp>
    </p:spTree>
    <p:extLst>
      <p:ext uri="{BB962C8B-B14F-4D97-AF65-F5344CB8AC3E}">
        <p14:creationId xmlns:p14="http://schemas.microsoft.com/office/powerpoint/2010/main" val="1112165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a:extLst>
              <a:ext uri="{FF2B5EF4-FFF2-40B4-BE49-F238E27FC236}">
                <a16:creationId xmlns:a16="http://schemas.microsoft.com/office/drawing/2014/main" id="{C63B1A5D-2721-44DD-B315-030079D4D7F5}"/>
              </a:ext>
            </a:extLst>
          </p:cNvPr>
          <p:cNvSpPr>
            <a:spLocks noGrp="1"/>
          </p:cNvSpPr>
          <p:nvPr>
            <p:ph type="title"/>
          </p:nvPr>
        </p:nvSpPr>
        <p:spPr/>
        <p:txBody>
          <a:bodyPr/>
          <a:lstStyle/>
          <a:p>
            <a:r>
              <a:rPr lang="de-DE" dirty="0"/>
              <a:t>Implementation </a:t>
            </a:r>
            <a:r>
              <a:rPr lang="de-DE" dirty="0" err="1"/>
              <a:t>and</a:t>
            </a:r>
            <a:r>
              <a:rPr lang="de-DE" dirty="0"/>
              <a:t> </a:t>
            </a:r>
            <a:r>
              <a:rPr lang="de-DE" dirty="0" err="1"/>
              <a:t>start</a:t>
            </a:r>
            <a:r>
              <a:rPr lang="de-DE" dirty="0"/>
              <a:t> </a:t>
            </a:r>
            <a:r>
              <a:rPr lang="de-DE" dirty="0" err="1"/>
              <a:t>up</a:t>
            </a:r>
            <a:r>
              <a:rPr lang="de-DE" dirty="0"/>
              <a:t> </a:t>
            </a:r>
            <a:r>
              <a:rPr lang="de-DE" dirty="0" err="1"/>
              <a:t>of</a:t>
            </a:r>
            <a:r>
              <a:rPr lang="de-DE" dirty="0"/>
              <a:t> </a:t>
            </a:r>
            <a:r>
              <a:rPr lang="de-DE" dirty="0" err="1"/>
              <a:t>the</a:t>
            </a:r>
            <a:r>
              <a:rPr lang="de-DE" dirty="0"/>
              <a:t> </a:t>
            </a:r>
            <a:r>
              <a:rPr lang="de-DE" dirty="0" err="1"/>
              <a:t>system</a:t>
            </a:r>
            <a:endParaRPr lang="de-DE" dirty="0"/>
          </a:p>
        </p:txBody>
      </p:sp>
      <p:sp>
        <p:nvSpPr>
          <p:cNvPr id="5" name="Gallone 4"/>
          <p:cNvSpPr/>
          <p:nvPr/>
        </p:nvSpPr>
        <p:spPr>
          <a:xfrm>
            <a:off x="6320884"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TESTING OF EACH COMPONENT</a:t>
            </a:r>
          </a:p>
          <a:p>
            <a:pPr algn="ctr"/>
            <a:r>
              <a:rPr lang="it-IT" sz="1400" dirty="0">
                <a:solidFill>
                  <a:schemeClr val="bg1"/>
                </a:solidFill>
              </a:rPr>
              <a:t>(</a:t>
            </a:r>
            <a:r>
              <a:rPr lang="it-IT" sz="1400" dirty="0" err="1">
                <a:solidFill>
                  <a:schemeClr val="bg1"/>
                </a:solidFill>
              </a:rPr>
              <a:t>jun-sep</a:t>
            </a:r>
            <a:r>
              <a:rPr lang="it-IT" sz="1400" dirty="0">
                <a:solidFill>
                  <a:schemeClr val="bg1"/>
                </a:solidFill>
              </a:rPr>
              <a:t> 2024)</a:t>
            </a:r>
          </a:p>
        </p:txBody>
      </p:sp>
      <p:sp>
        <p:nvSpPr>
          <p:cNvPr id="7" name="Gallone 6"/>
          <p:cNvSpPr/>
          <p:nvPr/>
        </p:nvSpPr>
        <p:spPr>
          <a:xfrm>
            <a:off x="9224848" y="5228062"/>
            <a:ext cx="2850994" cy="84749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chemeClr val="bg1"/>
                </a:solidFill>
              </a:rPr>
              <a:t>START OF TESTING PLAN</a:t>
            </a:r>
          </a:p>
        </p:txBody>
      </p:sp>
      <p:pic>
        <p:nvPicPr>
          <p:cNvPr id="8" name="Immagine 7"/>
          <p:cNvPicPr>
            <a:picLocks noChangeAspect="1"/>
          </p:cNvPicPr>
          <p:nvPr/>
        </p:nvPicPr>
        <p:blipFill>
          <a:blip r:embed="rId2"/>
          <a:stretch>
            <a:fillRect/>
          </a:stretch>
        </p:blipFill>
        <p:spPr>
          <a:xfrm>
            <a:off x="636995" y="3144612"/>
            <a:ext cx="2368008" cy="2045662"/>
          </a:xfrm>
          <a:prstGeom prst="rect">
            <a:avLst/>
          </a:prstGeom>
        </p:spPr>
      </p:pic>
      <p:pic>
        <p:nvPicPr>
          <p:cNvPr id="9" name="Immagine 8"/>
          <p:cNvPicPr>
            <a:picLocks noChangeAspect="1"/>
          </p:cNvPicPr>
          <p:nvPr/>
        </p:nvPicPr>
        <p:blipFill>
          <a:blip r:embed="rId3"/>
          <a:stretch>
            <a:fillRect/>
          </a:stretch>
        </p:blipFill>
        <p:spPr>
          <a:xfrm>
            <a:off x="636995" y="1023315"/>
            <a:ext cx="2368008" cy="2082874"/>
          </a:xfrm>
          <a:prstGeom prst="rect">
            <a:avLst/>
          </a:prstGeom>
        </p:spPr>
      </p:pic>
      <p:sp>
        <p:nvSpPr>
          <p:cNvPr id="10" name="Rettangolo 9"/>
          <p:cNvSpPr/>
          <p:nvPr/>
        </p:nvSpPr>
        <p:spPr>
          <a:xfrm>
            <a:off x="84184" y="1023315"/>
            <a:ext cx="3315776" cy="4166959"/>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1" name="Immagine 10"/>
          <p:cNvPicPr>
            <a:picLocks noChangeAspect="1"/>
          </p:cNvPicPr>
          <p:nvPr/>
        </p:nvPicPr>
        <p:blipFill>
          <a:blip r:embed="rId4"/>
          <a:stretch>
            <a:fillRect/>
          </a:stretch>
        </p:blipFill>
        <p:spPr>
          <a:xfrm>
            <a:off x="3780345" y="3215726"/>
            <a:ext cx="1935508" cy="1974548"/>
          </a:xfrm>
          <a:prstGeom prst="rect">
            <a:avLst/>
          </a:prstGeom>
        </p:spPr>
      </p:pic>
      <p:pic>
        <p:nvPicPr>
          <p:cNvPr id="12" name="Immagine 11"/>
          <p:cNvPicPr>
            <a:picLocks noChangeAspect="1"/>
          </p:cNvPicPr>
          <p:nvPr/>
        </p:nvPicPr>
        <p:blipFill rotWithShape="1">
          <a:blip r:embed="rId5"/>
          <a:srcRect l="7303" t="12703" r="7250"/>
          <a:stretch/>
        </p:blipFill>
        <p:spPr>
          <a:xfrm>
            <a:off x="3399960" y="1233930"/>
            <a:ext cx="2578776" cy="1642834"/>
          </a:xfrm>
          <a:prstGeom prst="rect">
            <a:avLst/>
          </a:prstGeom>
        </p:spPr>
      </p:pic>
      <p:sp>
        <p:nvSpPr>
          <p:cNvPr id="13" name="Rettangolo 12"/>
          <p:cNvSpPr/>
          <p:nvPr/>
        </p:nvSpPr>
        <p:spPr>
          <a:xfrm>
            <a:off x="3090211" y="1042209"/>
            <a:ext cx="3315776" cy="4166959"/>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4" name="Gallone 13"/>
          <p:cNvSpPr/>
          <p:nvPr/>
        </p:nvSpPr>
        <p:spPr>
          <a:xfrm>
            <a:off x="3471980"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CONNECTION OF DEVICES AND TESTING</a:t>
            </a:r>
          </a:p>
          <a:p>
            <a:pPr algn="ctr"/>
            <a:r>
              <a:rPr lang="it-IT" sz="1400" dirty="0">
                <a:solidFill>
                  <a:schemeClr val="bg1"/>
                </a:solidFill>
              </a:rPr>
              <a:t>(mar 2024)</a:t>
            </a:r>
          </a:p>
        </p:txBody>
      </p:sp>
      <p:sp>
        <p:nvSpPr>
          <p:cNvPr id="15" name="Gallone 14"/>
          <p:cNvSpPr/>
          <p:nvPr/>
        </p:nvSpPr>
        <p:spPr>
          <a:xfrm>
            <a:off x="548966" y="5228062"/>
            <a:ext cx="2850994" cy="847494"/>
          </a:xfrm>
          <a:prstGeom prst="chevron">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dirty="0">
                <a:solidFill>
                  <a:schemeClr val="bg1"/>
                </a:solidFill>
              </a:rPr>
              <a:t>CREATION OF THE CONCRETE SEPTUM</a:t>
            </a:r>
          </a:p>
          <a:p>
            <a:pPr algn="ctr"/>
            <a:r>
              <a:rPr lang="it-IT" sz="1400" dirty="0">
                <a:solidFill>
                  <a:schemeClr val="bg1"/>
                </a:solidFill>
              </a:rPr>
              <a:t>(</a:t>
            </a:r>
            <a:r>
              <a:rPr lang="it-IT" sz="1400" dirty="0" err="1">
                <a:solidFill>
                  <a:schemeClr val="bg1"/>
                </a:solidFill>
              </a:rPr>
              <a:t>feb</a:t>
            </a:r>
            <a:r>
              <a:rPr lang="it-IT" sz="1400" dirty="0">
                <a:solidFill>
                  <a:schemeClr val="bg1"/>
                </a:solidFill>
              </a:rPr>
              <a:t> 2024)</a:t>
            </a:r>
          </a:p>
        </p:txBody>
      </p:sp>
      <p:sp>
        <p:nvSpPr>
          <p:cNvPr id="16" name="Rettangolo 15"/>
          <p:cNvSpPr/>
          <p:nvPr/>
        </p:nvSpPr>
        <p:spPr>
          <a:xfrm>
            <a:off x="9171878" y="5109029"/>
            <a:ext cx="2965353" cy="1030514"/>
          </a:xfrm>
          <a:prstGeom prst="rect">
            <a:avLst/>
          </a:prstGeom>
          <a:noFill/>
          <a:ln w="19050">
            <a:solidFill>
              <a:srgbClr val="FF0000"/>
            </a:solidFill>
            <a:prstDash val="dash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18" name="Immagine 17"/>
          <p:cNvPicPr>
            <a:picLocks noChangeAspect="1"/>
          </p:cNvPicPr>
          <p:nvPr/>
        </p:nvPicPr>
        <p:blipFill>
          <a:blip r:embed="rId6"/>
          <a:stretch>
            <a:fillRect/>
          </a:stretch>
        </p:blipFill>
        <p:spPr>
          <a:xfrm>
            <a:off x="6433021" y="1233929"/>
            <a:ext cx="2300810" cy="1581021"/>
          </a:xfrm>
          <a:prstGeom prst="rect">
            <a:avLst/>
          </a:prstGeom>
          <a:ln>
            <a:solidFill>
              <a:schemeClr val="accent1"/>
            </a:solidFill>
          </a:ln>
        </p:spPr>
      </p:pic>
      <p:pic>
        <p:nvPicPr>
          <p:cNvPr id="19" name="Immagine 18"/>
          <p:cNvPicPr>
            <a:picLocks noChangeAspect="1"/>
          </p:cNvPicPr>
          <p:nvPr/>
        </p:nvPicPr>
        <p:blipFill>
          <a:blip r:embed="rId7"/>
          <a:stretch>
            <a:fillRect/>
          </a:stretch>
        </p:blipFill>
        <p:spPr>
          <a:xfrm>
            <a:off x="6980284" y="3154360"/>
            <a:ext cx="1279570" cy="1947467"/>
          </a:xfrm>
          <a:prstGeom prst="rect">
            <a:avLst/>
          </a:prstGeom>
          <a:ln>
            <a:solidFill>
              <a:schemeClr val="accent1"/>
            </a:solidFill>
          </a:ln>
        </p:spPr>
      </p:pic>
      <p:sp>
        <p:nvSpPr>
          <p:cNvPr id="20" name="Rettangolo 19"/>
          <p:cNvSpPr/>
          <p:nvPr/>
        </p:nvSpPr>
        <p:spPr>
          <a:xfrm>
            <a:off x="6301852" y="990108"/>
            <a:ext cx="2563147" cy="4166959"/>
          </a:xfrm>
          <a:prstGeom prst="rect">
            <a:avLst/>
          </a:prstGeom>
          <a:solidFill>
            <a:schemeClr val="bg1">
              <a:alpha val="5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 name="Datumsplatzhalter 1">
            <a:extLst>
              <a:ext uri="{FF2B5EF4-FFF2-40B4-BE49-F238E27FC236}">
                <a16:creationId xmlns:a16="http://schemas.microsoft.com/office/drawing/2014/main" id="{8C6B0D4E-B850-C4F1-9832-8AC08E8A1B6E}"/>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pic>
        <p:nvPicPr>
          <p:cNvPr id="17" name="Immagine 16">
            <a:extLst>
              <a:ext uri="{FF2B5EF4-FFF2-40B4-BE49-F238E27FC236}">
                <a16:creationId xmlns:a16="http://schemas.microsoft.com/office/drawing/2014/main" id="{52B6E8FA-F30B-BDC0-0D3B-C1C3F318E931}"/>
              </a:ext>
            </a:extLst>
          </p:cNvPr>
          <p:cNvPicPr>
            <a:picLocks noChangeAspect="1"/>
          </p:cNvPicPr>
          <p:nvPr/>
        </p:nvPicPr>
        <p:blipFill>
          <a:blip r:embed="rId8"/>
          <a:stretch>
            <a:fillRect/>
          </a:stretch>
        </p:blipFill>
        <p:spPr>
          <a:xfrm>
            <a:off x="9275585" y="2024439"/>
            <a:ext cx="2563147" cy="1922361"/>
          </a:xfrm>
          <a:prstGeom prst="rect">
            <a:avLst/>
          </a:prstGeom>
        </p:spPr>
      </p:pic>
    </p:spTree>
    <p:extLst>
      <p:ext uri="{BB962C8B-B14F-4D97-AF65-F5344CB8AC3E}">
        <p14:creationId xmlns:p14="http://schemas.microsoft.com/office/powerpoint/2010/main" val="1821972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3"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5D225-28F9-1BD2-2B73-F005859CADEA}"/>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A57DE8DB-002D-123B-42ED-F64B5CD36B06}"/>
              </a:ext>
            </a:extLst>
          </p:cNvPr>
          <p:cNvSpPr>
            <a:spLocks noGrp="1"/>
          </p:cNvSpPr>
          <p:nvPr>
            <p:ph type="title"/>
          </p:nvPr>
        </p:nvSpPr>
        <p:spPr/>
        <p:txBody>
          <a:bodyPr/>
          <a:lstStyle/>
          <a:p>
            <a:r>
              <a:rPr lang="de-DE" dirty="0"/>
              <a:t>System </a:t>
            </a:r>
            <a:r>
              <a:rPr lang="de-DE" dirty="0" err="1"/>
              <a:t>operation</a:t>
            </a:r>
            <a:r>
              <a:rPr lang="de-DE" dirty="0"/>
              <a:t> </a:t>
            </a:r>
            <a:r>
              <a:rPr lang="de-DE" dirty="0" err="1"/>
              <a:t>highlights</a:t>
            </a:r>
            <a:endParaRPr lang="de-DE" dirty="0"/>
          </a:p>
        </p:txBody>
      </p:sp>
      <p:sp>
        <p:nvSpPr>
          <p:cNvPr id="12" name="CasellaDiTesto 11">
            <a:extLst>
              <a:ext uri="{FF2B5EF4-FFF2-40B4-BE49-F238E27FC236}">
                <a16:creationId xmlns:a16="http://schemas.microsoft.com/office/drawing/2014/main" id="{9E3D9FCE-7130-7DB7-16CD-777264951DD5}"/>
              </a:ext>
            </a:extLst>
          </p:cNvPr>
          <p:cNvSpPr txBox="1"/>
          <p:nvPr/>
        </p:nvSpPr>
        <p:spPr>
          <a:xfrm>
            <a:off x="1448664" y="2532636"/>
            <a:ext cx="5987115" cy="400110"/>
          </a:xfrm>
          <a:prstGeom prst="rect">
            <a:avLst/>
          </a:prstGeom>
          <a:noFill/>
        </p:spPr>
        <p:txBody>
          <a:bodyPr wrap="square" rtlCol="0">
            <a:spAutoFit/>
          </a:bodyPr>
          <a:lstStyle/>
          <a:p>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More than </a:t>
            </a:r>
            <a:r>
              <a:rPr lang="en-GB" sz="2000" b="1" dirty="0">
                <a:solidFill>
                  <a:srgbClr val="00B050"/>
                </a:solidFill>
                <a:latin typeface="Calibri" panose="020F0502020204030204" pitchFamily="34" charset="0"/>
                <a:ea typeface="Calibri" panose="020F0502020204030204" pitchFamily="34" charset="0"/>
                <a:cs typeface="Calibri" panose="020F0502020204030204" pitchFamily="34" charset="0"/>
              </a:rPr>
              <a:t>3.500 hours </a:t>
            </a:r>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of electrolysers’ operation</a:t>
            </a:r>
            <a:endParaRPr lang="en-GB"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13" name="CasellaDiTesto 12">
            <a:extLst>
              <a:ext uri="{FF2B5EF4-FFF2-40B4-BE49-F238E27FC236}">
                <a16:creationId xmlns:a16="http://schemas.microsoft.com/office/drawing/2014/main" id="{91D5C8D9-63A7-5694-34B9-0E7BEF162F76}"/>
              </a:ext>
            </a:extLst>
          </p:cNvPr>
          <p:cNvSpPr txBox="1"/>
          <p:nvPr/>
        </p:nvSpPr>
        <p:spPr>
          <a:xfrm>
            <a:off x="1448665" y="1527353"/>
            <a:ext cx="5218254" cy="400110"/>
          </a:xfrm>
          <a:prstGeom prst="rect">
            <a:avLst/>
          </a:prstGeom>
          <a:noFill/>
        </p:spPr>
        <p:txBody>
          <a:bodyPr wrap="square" rtlCol="0">
            <a:spAutoFit/>
          </a:bodyPr>
          <a:lstStyle/>
          <a:p>
            <a:r>
              <a:rPr lang="en-GB" sz="2000" b="1" dirty="0">
                <a:solidFill>
                  <a:srgbClr val="00B050"/>
                </a:solidFill>
                <a:latin typeface="Calibri" panose="020F0502020204030204" pitchFamily="34" charset="0"/>
                <a:ea typeface="Calibri" panose="020F0502020204030204" pitchFamily="34" charset="0"/>
                <a:cs typeface="Calibri" panose="020F0502020204030204" pitchFamily="34" charset="0"/>
              </a:rPr>
              <a:t>150 kg </a:t>
            </a:r>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of hydrogen produced</a:t>
            </a:r>
            <a:endParaRPr lang="en-GB"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BAC95DF5-973B-802E-2689-EB247FE8D0D8}"/>
              </a:ext>
            </a:extLst>
          </p:cNvPr>
          <p:cNvSpPr txBox="1"/>
          <p:nvPr/>
        </p:nvSpPr>
        <p:spPr>
          <a:xfrm>
            <a:off x="1432366" y="3530984"/>
            <a:ext cx="7530764" cy="400110"/>
          </a:xfrm>
          <a:prstGeom prst="rect">
            <a:avLst/>
          </a:prstGeom>
          <a:noFill/>
        </p:spPr>
        <p:txBody>
          <a:bodyPr wrap="square" rtlCol="0">
            <a:spAutoFit/>
          </a:bodyPr>
          <a:lstStyle/>
          <a:p>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More than </a:t>
            </a:r>
            <a:r>
              <a:rPr lang="en-GB" sz="2000" b="1" dirty="0">
                <a:solidFill>
                  <a:srgbClr val="00B050"/>
                </a:solidFill>
                <a:latin typeface="Calibri" panose="020F0502020204030204" pitchFamily="34" charset="0"/>
                <a:ea typeface="Calibri" panose="020F0502020204030204" pitchFamily="34" charset="0"/>
                <a:cs typeface="Calibri" panose="020F0502020204030204" pitchFamily="34" charset="0"/>
              </a:rPr>
              <a:t>10.000 hours </a:t>
            </a:r>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of operation on the two Fuel Cell stacks</a:t>
            </a:r>
            <a:endParaRPr lang="en-GB"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3" name="CasellaDiTesto 2">
            <a:extLst>
              <a:ext uri="{FF2B5EF4-FFF2-40B4-BE49-F238E27FC236}">
                <a16:creationId xmlns:a16="http://schemas.microsoft.com/office/drawing/2014/main" id="{A8E550A9-150D-EAEA-BCAF-895017362791}"/>
              </a:ext>
            </a:extLst>
          </p:cNvPr>
          <p:cNvSpPr txBox="1"/>
          <p:nvPr/>
        </p:nvSpPr>
        <p:spPr>
          <a:xfrm>
            <a:off x="1448665" y="4542045"/>
            <a:ext cx="6741946" cy="400110"/>
          </a:xfrm>
          <a:prstGeom prst="rect">
            <a:avLst/>
          </a:prstGeom>
          <a:noFill/>
        </p:spPr>
        <p:txBody>
          <a:bodyPr wrap="square" rtlCol="0">
            <a:spAutoFit/>
          </a:bodyPr>
          <a:lstStyle/>
          <a:p>
            <a:r>
              <a:rPr lang="en-GB" sz="2000" b="1" dirty="0">
                <a:solidFill>
                  <a:srgbClr val="00B050"/>
                </a:solidFill>
                <a:latin typeface="Calibri" panose="020F0502020204030204" pitchFamily="34" charset="0"/>
                <a:ea typeface="Calibri" panose="020F0502020204030204" pitchFamily="34" charset="0"/>
                <a:cs typeface="Calibri" panose="020F0502020204030204" pitchFamily="34" charset="0"/>
              </a:rPr>
              <a:t>30 MWh </a:t>
            </a:r>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of electricity produced by the Fuel Cells</a:t>
            </a:r>
            <a:endParaRPr lang="en-GB"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sp>
        <p:nvSpPr>
          <p:cNvPr id="4" name="CasellaDiTesto 3">
            <a:extLst>
              <a:ext uri="{FF2B5EF4-FFF2-40B4-BE49-F238E27FC236}">
                <a16:creationId xmlns:a16="http://schemas.microsoft.com/office/drawing/2014/main" id="{CD2D631A-D98A-CB36-6889-637A8FE434C5}"/>
              </a:ext>
            </a:extLst>
          </p:cNvPr>
          <p:cNvSpPr txBox="1"/>
          <p:nvPr/>
        </p:nvSpPr>
        <p:spPr>
          <a:xfrm>
            <a:off x="1448665" y="5492516"/>
            <a:ext cx="6741946" cy="400110"/>
          </a:xfrm>
          <a:prstGeom prst="rect">
            <a:avLst/>
          </a:prstGeom>
          <a:noFill/>
        </p:spPr>
        <p:txBody>
          <a:bodyPr wrap="square" rtlCol="0">
            <a:spAutoFit/>
          </a:bodyPr>
          <a:lstStyle/>
          <a:p>
            <a:r>
              <a:rPr lang="en-GB" sz="2000" b="1" dirty="0">
                <a:solidFill>
                  <a:srgbClr val="00B050"/>
                </a:solidFill>
                <a:latin typeface="Calibri" panose="020F0502020204030204" pitchFamily="34" charset="0"/>
                <a:ea typeface="Calibri" panose="020F0502020204030204" pitchFamily="34" charset="0"/>
                <a:cs typeface="Calibri" panose="020F0502020204030204" pitchFamily="34" charset="0"/>
              </a:rPr>
              <a:t>320 MWh </a:t>
            </a:r>
            <a:r>
              <a:rPr lang="en-GB" sz="2000" dirty="0">
                <a:solidFill>
                  <a:prstClr val="black"/>
                </a:solidFill>
                <a:latin typeface="Calibri" panose="020F0502020204030204" pitchFamily="34" charset="0"/>
                <a:ea typeface="Calibri" panose="020F0502020204030204" pitchFamily="34" charset="0"/>
                <a:cs typeface="Calibri" panose="020F0502020204030204" pitchFamily="34" charset="0"/>
              </a:rPr>
              <a:t>of electricity produced by the PV plant</a:t>
            </a:r>
            <a:endParaRPr lang="en-GB" sz="2000" b="1" dirty="0">
              <a:solidFill>
                <a:prstClr val="black"/>
              </a:solidFill>
              <a:latin typeface="Calibri" panose="020F0502020204030204" pitchFamily="34" charset="0"/>
              <a:ea typeface="Calibri" panose="020F0502020204030204" pitchFamily="34" charset="0"/>
              <a:cs typeface="Calibri" panose="020F0502020204030204" pitchFamily="34" charset="0"/>
            </a:endParaRPr>
          </a:p>
        </p:txBody>
      </p:sp>
      <p:pic>
        <p:nvPicPr>
          <p:cNvPr id="7" name="Immagine 6" descr="Immagine che contiene nero, oscurità&#10;&#10;Il contenuto generato dall'IA potrebbe non essere corretto.">
            <a:extLst>
              <a:ext uri="{FF2B5EF4-FFF2-40B4-BE49-F238E27FC236}">
                <a16:creationId xmlns:a16="http://schemas.microsoft.com/office/drawing/2014/main" id="{F27D1121-2952-A5EF-E78F-2E6EDCCBEBE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8695" y="1264349"/>
            <a:ext cx="805257" cy="805257"/>
          </a:xfrm>
          <a:prstGeom prst="rect">
            <a:avLst/>
          </a:prstGeom>
        </p:spPr>
      </p:pic>
      <p:pic>
        <p:nvPicPr>
          <p:cNvPr id="8" name="Immagine 7">
            <a:extLst>
              <a:ext uri="{FF2B5EF4-FFF2-40B4-BE49-F238E27FC236}">
                <a16:creationId xmlns:a16="http://schemas.microsoft.com/office/drawing/2014/main" id="{457CD343-CA52-EA81-096A-630B82122437}"/>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contrast="40000"/>
                    </a14:imgEffect>
                  </a14:imgLayer>
                </a14:imgProps>
              </a:ext>
            </a:extLst>
          </a:blip>
          <a:stretch>
            <a:fillRect/>
          </a:stretch>
        </p:blipFill>
        <p:spPr>
          <a:xfrm>
            <a:off x="378743" y="5294389"/>
            <a:ext cx="856147" cy="805257"/>
          </a:xfrm>
          <a:prstGeom prst="rect">
            <a:avLst/>
          </a:prstGeom>
          <a:solidFill>
            <a:schemeClr val="accent4">
              <a:lumMod val="60000"/>
              <a:lumOff val="40000"/>
            </a:schemeClr>
          </a:solidFill>
        </p:spPr>
      </p:pic>
      <p:pic>
        <p:nvPicPr>
          <p:cNvPr id="9" name="Immagine 8">
            <a:extLst>
              <a:ext uri="{FF2B5EF4-FFF2-40B4-BE49-F238E27FC236}">
                <a16:creationId xmlns:a16="http://schemas.microsoft.com/office/drawing/2014/main" id="{4F7C3ECA-1C1A-31A1-4099-DB5877536840}"/>
              </a:ext>
            </a:extLst>
          </p:cNvPr>
          <p:cNvPicPr>
            <a:picLocks noChangeAspect="1"/>
          </p:cNvPicPr>
          <p:nvPr/>
        </p:nvPicPr>
        <p:blipFill>
          <a:blip r:embed="rId6"/>
          <a:stretch>
            <a:fillRect/>
          </a:stretch>
        </p:blipFill>
        <p:spPr>
          <a:xfrm>
            <a:off x="442913" y="2426889"/>
            <a:ext cx="657441" cy="655059"/>
          </a:xfrm>
          <a:prstGeom prst="rect">
            <a:avLst/>
          </a:prstGeom>
        </p:spPr>
      </p:pic>
      <p:pic>
        <p:nvPicPr>
          <p:cNvPr id="10" name="Immagine 9">
            <a:extLst>
              <a:ext uri="{FF2B5EF4-FFF2-40B4-BE49-F238E27FC236}">
                <a16:creationId xmlns:a16="http://schemas.microsoft.com/office/drawing/2014/main" id="{06EB76BB-C5C3-8AB7-BA1D-74354FEFC638}"/>
              </a:ext>
            </a:extLst>
          </p:cNvPr>
          <p:cNvPicPr>
            <a:picLocks noChangeAspect="1"/>
          </p:cNvPicPr>
          <p:nvPr/>
        </p:nvPicPr>
        <p:blipFill>
          <a:blip r:embed="rId7"/>
          <a:stretch>
            <a:fillRect/>
          </a:stretch>
        </p:blipFill>
        <p:spPr>
          <a:xfrm>
            <a:off x="480523" y="3479048"/>
            <a:ext cx="582220" cy="587862"/>
          </a:xfrm>
          <a:prstGeom prst="rect">
            <a:avLst/>
          </a:prstGeom>
        </p:spPr>
      </p:pic>
      <p:pic>
        <p:nvPicPr>
          <p:cNvPr id="21" name="Immagine 20">
            <a:extLst>
              <a:ext uri="{FF2B5EF4-FFF2-40B4-BE49-F238E27FC236}">
                <a16:creationId xmlns:a16="http://schemas.microsoft.com/office/drawing/2014/main" id="{2A8511BB-48EF-D8DD-C23F-6D56C3745EA3}"/>
              </a:ext>
            </a:extLst>
          </p:cNvPr>
          <p:cNvPicPr>
            <a:picLocks noChangeAspect="1"/>
          </p:cNvPicPr>
          <p:nvPr/>
        </p:nvPicPr>
        <p:blipFill>
          <a:blip r:embed="rId8">
            <a:extLst>
              <a:ext uri="{BEBA8EAE-BF5A-486C-A8C5-ECC9F3942E4B}">
                <a14:imgProps xmlns:a14="http://schemas.microsoft.com/office/drawing/2010/main">
                  <a14:imgLayer r:embed="rId9">
                    <a14:imgEffect>
                      <a14:brightnessContrast contrast="40000"/>
                    </a14:imgEffect>
                  </a14:imgLayer>
                </a14:imgProps>
              </a:ext>
            </a:extLst>
          </a:blip>
          <a:stretch>
            <a:fillRect/>
          </a:stretch>
        </p:blipFill>
        <p:spPr>
          <a:xfrm>
            <a:off x="516851" y="4464010"/>
            <a:ext cx="509563" cy="745472"/>
          </a:xfrm>
          <a:prstGeom prst="rect">
            <a:avLst/>
          </a:prstGeom>
        </p:spPr>
      </p:pic>
      <p:sp>
        <p:nvSpPr>
          <p:cNvPr id="5" name="Datumsplatzhalter 1">
            <a:extLst>
              <a:ext uri="{FF2B5EF4-FFF2-40B4-BE49-F238E27FC236}">
                <a16:creationId xmlns:a16="http://schemas.microsoft.com/office/drawing/2014/main" id="{F93BD7A0-26BD-3D05-4999-85DB82A7B3D6}"/>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20410748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A6A7A-19E9-AC2F-6DBD-0E1B9DBEF92C}"/>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82386965-1590-F7E0-5A5A-D22650C05DD9}"/>
              </a:ext>
            </a:extLst>
          </p:cNvPr>
          <p:cNvSpPr>
            <a:spLocks noGrp="1"/>
          </p:cNvSpPr>
          <p:nvPr>
            <p:ph type="title"/>
          </p:nvPr>
        </p:nvSpPr>
        <p:spPr/>
        <p:txBody>
          <a:bodyPr/>
          <a:lstStyle/>
          <a:p>
            <a:r>
              <a:rPr lang="en-GB" noProof="0" dirty="0"/>
              <a:t>Operational challenges and hurdles</a:t>
            </a:r>
          </a:p>
        </p:txBody>
      </p:sp>
      <p:sp>
        <p:nvSpPr>
          <p:cNvPr id="7" name="Parallelogram 5">
            <a:extLst>
              <a:ext uri="{FF2B5EF4-FFF2-40B4-BE49-F238E27FC236}">
                <a16:creationId xmlns:a16="http://schemas.microsoft.com/office/drawing/2014/main" id="{603569C8-1A7F-637E-A59B-1422B552FFCE}"/>
              </a:ext>
            </a:extLst>
          </p:cNvPr>
          <p:cNvSpPr/>
          <p:nvPr/>
        </p:nvSpPr>
        <p:spPr>
          <a:xfrm>
            <a:off x="174538" y="999223"/>
            <a:ext cx="1750578" cy="303504"/>
          </a:xfrm>
          <a:prstGeom prst="parallelogram">
            <a:avLst/>
          </a:prstGeom>
          <a:solidFill>
            <a:schemeClr val="accent2">
              <a:lumMod val="20000"/>
              <a:lumOff val="80000"/>
            </a:schemeClr>
          </a:solidFill>
          <a:ln w="12700" cap="flat" cmpd="sng" algn="ctr">
            <a:solidFill>
              <a:srgbClr val="316E4A"/>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srgbClr val="316E4A"/>
                </a:solidFill>
                <a:effectLst/>
                <a:uLnTx/>
                <a:uFillTx/>
                <a:latin typeface="Century Gothic" panose="020F0302020204030204"/>
                <a:ea typeface="+mn-ea"/>
                <a:cs typeface="+mn-cs"/>
              </a:rPr>
              <a:t>Component</a:t>
            </a:r>
          </a:p>
        </p:txBody>
      </p:sp>
      <p:sp>
        <p:nvSpPr>
          <p:cNvPr id="10" name="Inhaltsplatzhalter 6">
            <a:extLst>
              <a:ext uri="{FF2B5EF4-FFF2-40B4-BE49-F238E27FC236}">
                <a16:creationId xmlns:a16="http://schemas.microsoft.com/office/drawing/2014/main" id="{6FF7EFDC-C1C4-DBE0-48CA-1B43AF9983BB}"/>
              </a:ext>
            </a:extLst>
          </p:cNvPr>
          <p:cNvSpPr txBox="1">
            <a:spLocks/>
          </p:cNvSpPr>
          <p:nvPr/>
        </p:nvSpPr>
        <p:spPr>
          <a:xfrm>
            <a:off x="45665" y="2216809"/>
            <a:ext cx="1793293" cy="515184"/>
          </a:xfrm>
          <a:prstGeom prst="rect">
            <a:avLst/>
          </a:prstGeom>
        </p:spPr>
        <p:txBody>
          <a:bodyPr>
            <a:norm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b="1" dirty="0" err="1"/>
              <a:t>Electrolyser</a:t>
            </a:r>
            <a:endParaRPr lang="it-IT" b="1" dirty="0"/>
          </a:p>
        </p:txBody>
      </p:sp>
      <p:pic>
        <p:nvPicPr>
          <p:cNvPr id="5" name="Immagine 4">
            <a:extLst>
              <a:ext uri="{FF2B5EF4-FFF2-40B4-BE49-F238E27FC236}">
                <a16:creationId xmlns:a16="http://schemas.microsoft.com/office/drawing/2014/main" id="{06E68CAB-3B2A-564A-5554-737F117A1510}"/>
              </a:ext>
            </a:extLst>
          </p:cNvPr>
          <p:cNvPicPr>
            <a:picLocks noChangeAspect="1"/>
          </p:cNvPicPr>
          <p:nvPr/>
        </p:nvPicPr>
        <p:blipFill>
          <a:blip r:embed="rId4"/>
          <a:stretch>
            <a:fillRect/>
          </a:stretch>
        </p:blipFill>
        <p:spPr>
          <a:xfrm>
            <a:off x="613590" y="1588698"/>
            <a:ext cx="657441" cy="655059"/>
          </a:xfrm>
          <a:prstGeom prst="rect">
            <a:avLst/>
          </a:prstGeom>
        </p:spPr>
      </p:pic>
      <p:sp>
        <p:nvSpPr>
          <p:cNvPr id="11" name="Parallelogram 5">
            <a:extLst>
              <a:ext uri="{FF2B5EF4-FFF2-40B4-BE49-F238E27FC236}">
                <a16:creationId xmlns:a16="http://schemas.microsoft.com/office/drawing/2014/main" id="{2FD6D3BD-0926-CD04-6AC6-01B6697189EB}"/>
              </a:ext>
            </a:extLst>
          </p:cNvPr>
          <p:cNvSpPr/>
          <p:nvPr/>
        </p:nvSpPr>
        <p:spPr>
          <a:xfrm>
            <a:off x="2807036" y="999223"/>
            <a:ext cx="1750578" cy="303504"/>
          </a:xfrm>
          <a:prstGeom prst="parallelogram">
            <a:avLst/>
          </a:prstGeom>
          <a:solidFill>
            <a:schemeClr val="accent2">
              <a:lumMod val="20000"/>
              <a:lumOff val="80000"/>
            </a:schemeClr>
          </a:solidFill>
          <a:ln w="12700" cap="flat" cmpd="sng" algn="ctr">
            <a:solidFill>
              <a:srgbClr val="316E4A"/>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a:ln>
                  <a:noFill/>
                </a:ln>
                <a:solidFill>
                  <a:srgbClr val="316E4A"/>
                </a:solidFill>
                <a:effectLst/>
                <a:uLnTx/>
                <a:uFillTx/>
                <a:latin typeface="Century Gothic" panose="020F0302020204030204"/>
                <a:ea typeface="+mn-ea"/>
                <a:cs typeface="+mn-cs"/>
              </a:rPr>
              <a:t>Issues</a:t>
            </a:r>
          </a:p>
        </p:txBody>
      </p:sp>
      <p:sp>
        <p:nvSpPr>
          <p:cNvPr id="12" name="Parallelogram 5">
            <a:extLst>
              <a:ext uri="{FF2B5EF4-FFF2-40B4-BE49-F238E27FC236}">
                <a16:creationId xmlns:a16="http://schemas.microsoft.com/office/drawing/2014/main" id="{88BFF975-EE7E-ABAB-9179-92AA53AF7FEC}"/>
              </a:ext>
            </a:extLst>
          </p:cNvPr>
          <p:cNvSpPr/>
          <p:nvPr/>
        </p:nvSpPr>
        <p:spPr>
          <a:xfrm>
            <a:off x="6706651" y="1003015"/>
            <a:ext cx="2288031" cy="303504"/>
          </a:xfrm>
          <a:prstGeom prst="parallelogram">
            <a:avLst/>
          </a:prstGeom>
          <a:solidFill>
            <a:schemeClr val="accent2">
              <a:lumMod val="20000"/>
              <a:lumOff val="80000"/>
            </a:schemeClr>
          </a:solidFill>
          <a:ln w="12700" cap="flat" cmpd="sng" algn="ctr">
            <a:solidFill>
              <a:srgbClr val="316E4A"/>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err="1">
                <a:ln>
                  <a:noFill/>
                </a:ln>
                <a:solidFill>
                  <a:srgbClr val="316E4A"/>
                </a:solidFill>
                <a:effectLst/>
                <a:uLnTx/>
                <a:uFillTx/>
                <a:latin typeface="Century Gothic" panose="020F0302020204030204"/>
                <a:ea typeface="+mn-ea"/>
                <a:cs typeface="+mn-cs"/>
              </a:rPr>
              <a:t>Lessons</a:t>
            </a:r>
            <a:r>
              <a:rPr kumimoji="0" lang="it-IT" sz="1800" b="0" i="0" u="none" strike="noStrike" kern="0" cap="none" spc="0" normalizeH="0" baseline="0" noProof="0" dirty="0">
                <a:ln>
                  <a:noFill/>
                </a:ln>
                <a:solidFill>
                  <a:srgbClr val="316E4A"/>
                </a:solidFill>
                <a:effectLst/>
                <a:uLnTx/>
                <a:uFillTx/>
                <a:latin typeface="Century Gothic" panose="020F0302020204030204"/>
                <a:ea typeface="+mn-ea"/>
                <a:cs typeface="+mn-cs"/>
              </a:rPr>
              <a:t> </a:t>
            </a:r>
            <a:r>
              <a:rPr kumimoji="0" lang="it-IT" sz="1800" b="0" i="0" u="none" strike="noStrike" kern="0" cap="none" spc="0" normalizeH="0" baseline="0" noProof="0" dirty="0" err="1">
                <a:ln>
                  <a:noFill/>
                </a:ln>
                <a:solidFill>
                  <a:srgbClr val="316E4A"/>
                </a:solidFill>
                <a:effectLst/>
                <a:uLnTx/>
                <a:uFillTx/>
                <a:latin typeface="Century Gothic" panose="020F0302020204030204"/>
                <a:ea typeface="+mn-ea"/>
                <a:cs typeface="+mn-cs"/>
              </a:rPr>
              <a:t>learned</a:t>
            </a:r>
            <a:endParaRPr kumimoji="0" lang="it-IT" sz="1800" b="0" i="0" u="none" strike="noStrike" kern="0" cap="none" spc="0" normalizeH="0" baseline="0" noProof="0" dirty="0">
              <a:ln>
                <a:noFill/>
              </a:ln>
              <a:solidFill>
                <a:srgbClr val="316E4A"/>
              </a:solidFill>
              <a:effectLst/>
              <a:uLnTx/>
              <a:uFillTx/>
              <a:latin typeface="Century Gothic" panose="020F0302020204030204"/>
              <a:ea typeface="+mn-ea"/>
              <a:cs typeface="+mn-cs"/>
            </a:endParaRPr>
          </a:p>
        </p:txBody>
      </p:sp>
      <p:sp>
        <p:nvSpPr>
          <p:cNvPr id="15" name="Inhaltsplatzhalter 6">
            <a:extLst>
              <a:ext uri="{FF2B5EF4-FFF2-40B4-BE49-F238E27FC236}">
                <a16:creationId xmlns:a16="http://schemas.microsoft.com/office/drawing/2014/main" id="{D349F0F3-600D-C2E8-1351-776E746AC4A4}"/>
              </a:ext>
            </a:extLst>
          </p:cNvPr>
          <p:cNvSpPr txBox="1">
            <a:spLocks/>
          </p:cNvSpPr>
          <p:nvPr/>
        </p:nvSpPr>
        <p:spPr>
          <a:xfrm>
            <a:off x="2458279" y="1624481"/>
            <a:ext cx="2848555"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b="1" dirty="0"/>
              <a:t>Reliability</a:t>
            </a:r>
            <a:r>
              <a:rPr lang="en-US" dirty="0"/>
              <a:t> of components is crucial, and extraordinary maintenance </a:t>
            </a:r>
            <a:r>
              <a:rPr lang="en-US" b="1" dirty="0"/>
              <a:t>very expensive</a:t>
            </a:r>
            <a:endParaRPr lang="en-US" dirty="0"/>
          </a:p>
        </p:txBody>
      </p:sp>
      <p:pic>
        <p:nvPicPr>
          <p:cNvPr id="16" name="Immagine 15">
            <a:extLst>
              <a:ext uri="{FF2B5EF4-FFF2-40B4-BE49-F238E27FC236}">
                <a16:creationId xmlns:a16="http://schemas.microsoft.com/office/drawing/2014/main" id="{287A5367-7852-12AB-4C07-B2C8993D75AB}"/>
              </a:ext>
            </a:extLst>
          </p:cNvPr>
          <p:cNvPicPr>
            <a:picLocks noChangeAspect="1"/>
          </p:cNvPicPr>
          <p:nvPr/>
        </p:nvPicPr>
        <p:blipFill>
          <a:blip r:embed="rId5">
            <a:extLst>
              <a:ext uri="{BEBA8EAE-BF5A-486C-A8C5-ECC9F3942E4B}">
                <a14:imgProps xmlns:a14="http://schemas.microsoft.com/office/drawing/2010/main">
                  <a14:imgLayer r:embed="rId6">
                    <a14:imgEffect>
                      <a14:saturation sat="66000"/>
                    </a14:imgEffect>
                    <a14:imgEffect>
                      <a14:brightnessContrast bright="40000" contrast="40000"/>
                    </a14:imgEffect>
                  </a14:imgLayer>
                </a14:imgProps>
              </a:ext>
            </a:extLst>
          </a:blip>
          <a:stretch>
            <a:fillRect/>
          </a:stretch>
        </p:blipFill>
        <p:spPr>
          <a:xfrm>
            <a:off x="565798" y="2723637"/>
            <a:ext cx="753029" cy="683602"/>
          </a:xfrm>
          <a:prstGeom prst="rect">
            <a:avLst/>
          </a:prstGeom>
        </p:spPr>
      </p:pic>
      <p:sp>
        <p:nvSpPr>
          <p:cNvPr id="17" name="Inhaltsplatzhalter 6">
            <a:extLst>
              <a:ext uri="{FF2B5EF4-FFF2-40B4-BE49-F238E27FC236}">
                <a16:creationId xmlns:a16="http://schemas.microsoft.com/office/drawing/2014/main" id="{41858E98-9887-F498-9F5C-73AF1030157A}"/>
              </a:ext>
            </a:extLst>
          </p:cNvPr>
          <p:cNvSpPr txBox="1">
            <a:spLocks/>
          </p:cNvSpPr>
          <p:nvPr/>
        </p:nvSpPr>
        <p:spPr>
          <a:xfrm>
            <a:off x="45665" y="3289391"/>
            <a:ext cx="1793293" cy="515184"/>
          </a:xfrm>
          <a:prstGeom prst="rect">
            <a:avLst/>
          </a:prstGeom>
        </p:spPr>
        <p:txBody>
          <a:bodyPr>
            <a:norm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b="1" dirty="0" err="1"/>
              <a:t>Blending</a:t>
            </a:r>
            <a:r>
              <a:rPr lang="it-IT" b="1" dirty="0"/>
              <a:t> </a:t>
            </a:r>
            <a:r>
              <a:rPr lang="it-IT" b="1" dirty="0" err="1"/>
              <a:t>unit</a:t>
            </a:r>
            <a:endParaRPr lang="it-IT" b="1" dirty="0"/>
          </a:p>
        </p:txBody>
      </p:sp>
      <p:sp>
        <p:nvSpPr>
          <p:cNvPr id="19" name="Inhaltsplatzhalter 6">
            <a:extLst>
              <a:ext uri="{FF2B5EF4-FFF2-40B4-BE49-F238E27FC236}">
                <a16:creationId xmlns:a16="http://schemas.microsoft.com/office/drawing/2014/main" id="{CD17401A-8E38-6D26-0D8A-BEAB6FD4915A}"/>
              </a:ext>
            </a:extLst>
          </p:cNvPr>
          <p:cNvSpPr txBox="1">
            <a:spLocks/>
          </p:cNvSpPr>
          <p:nvPr/>
        </p:nvSpPr>
        <p:spPr>
          <a:xfrm>
            <a:off x="5501837" y="1616694"/>
            <a:ext cx="4896043"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The contract for the ordinary maintenance has to be well structured in order to </a:t>
            </a:r>
            <a:r>
              <a:rPr lang="en-US" b="1" dirty="0"/>
              <a:t>reduce the Mean Time to Repair and unexpected expenses</a:t>
            </a:r>
          </a:p>
          <a:p>
            <a:pPr algn="just"/>
            <a:endParaRPr lang="en-US" dirty="0"/>
          </a:p>
        </p:txBody>
      </p:sp>
      <p:pic>
        <p:nvPicPr>
          <p:cNvPr id="53" name="Immagine 52">
            <a:extLst>
              <a:ext uri="{FF2B5EF4-FFF2-40B4-BE49-F238E27FC236}">
                <a16:creationId xmlns:a16="http://schemas.microsoft.com/office/drawing/2014/main" id="{5D389DC0-0EA5-567C-0819-D78478DF94E7}"/>
              </a:ext>
            </a:extLst>
          </p:cNvPr>
          <p:cNvPicPr>
            <a:picLocks noChangeAspect="1"/>
          </p:cNvPicPr>
          <p:nvPr/>
        </p:nvPicPr>
        <p:blipFill>
          <a:blip r:embed="rId7"/>
          <a:stretch>
            <a:fillRect/>
          </a:stretch>
        </p:blipFill>
        <p:spPr>
          <a:xfrm>
            <a:off x="2190038" y="1839499"/>
            <a:ext cx="228897" cy="223264"/>
          </a:xfrm>
          <a:prstGeom prst="rect">
            <a:avLst/>
          </a:prstGeom>
        </p:spPr>
      </p:pic>
      <p:cxnSp>
        <p:nvCxnSpPr>
          <p:cNvPr id="63" name="Connettore diritto 62">
            <a:extLst>
              <a:ext uri="{FF2B5EF4-FFF2-40B4-BE49-F238E27FC236}">
                <a16:creationId xmlns:a16="http://schemas.microsoft.com/office/drawing/2014/main" id="{AD03695A-52ED-ADA1-B366-087CF0E18680}"/>
              </a:ext>
            </a:extLst>
          </p:cNvPr>
          <p:cNvCxnSpPr/>
          <p:nvPr/>
        </p:nvCxnSpPr>
        <p:spPr>
          <a:xfrm flipV="1">
            <a:off x="2073844" y="1557062"/>
            <a:ext cx="5181" cy="4570804"/>
          </a:xfrm>
          <a:prstGeom prst="line">
            <a:avLst/>
          </a:prstGeom>
          <a:ln w="9525">
            <a:solidFill>
              <a:srgbClr val="00B050"/>
            </a:solidFill>
          </a:ln>
        </p:spPr>
        <p:style>
          <a:lnRef idx="1">
            <a:schemeClr val="accent1"/>
          </a:lnRef>
          <a:fillRef idx="0">
            <a:schemeClr val="accent1"/>
          </a:fillRef>
          <a:effectRef idx="0">
            <a:schemeClr val="accent1"/>
          </a:effectRef>
          <a:fontRef idx="minor">
            <a:schemeClr val="tx1"/>
          </a:fontRef>
        </p:style>
      </p:cxnSp>
      <p:cxnSp>
        <p:nvCxnSpPr>
          <p:cNvPr id="66" name="Connettore diritto 65">
            <a:extLst>
              <a:ext uri="{FF2B5EF4-FFF2-40B4-BE49-F238E27FC236}">
                <a16:creationId xmlns:a16="http://schemas.microsoft.com/office/drawing/2014/main" id="{D01A3483-6397-5D32-CCBC-08C293BDC990}"/>
              </a:ext>
            </a:extLst>
          </p:cNvPr>
          <p:cNvCxnSpPr/>
          <p:nvPr/>
        </p:nvCxnSpPr>
        <p:spPr>
          <a:xfrm flipV="1">
            <a:off x="5468312" y="1594328"/>
            <a:ext cx="5181" cy="4570804"/>
          </a:xfrm>
          <a:prstGeom prst="line">
            <a:avLst/>
          </a:prstGeom>
          <a:ln w="9525">
            <a:solidFill>
              <a:srgbClr val="00B050"/>
            </a:solidFill>
          </a:ln>
        </p:spPr>
        <p:style>
          <a:lnRef idx="1">
            <a:schemeClr val="accent1"/>
          </a:lnRef>
          <a:fillRef idx="0">
            <a:schemeClr val="accent1"/>
          </a:fillRef>
          <a:effectRef idx="0">
            <a:schemeClr val="accent1"/>
          </a:effectRef>
          <a:fontRef idx="minor">
            <a:schemeClr val="tx1"/>
          </a:fontRef>
        </p:style>
      </p:cxnSp>
      <p:pic>
        <p:nvPicPr>
          <p:cNvPr id="84" name="Immagine 83">
            <a:extLst>
              <a:ext uri="{FF2B5EF4-FFF2-40B4-BE49-F238E27FC236}">
                <a16:creationId xmlns:a16="http://schemas.microsoft.com/office/drawing/2014/main" id="{84EC621C-ADC7-215C-E760-E5124BDA886C}"/>
              </a:ext>
            </a:extLst>
          </p:cNvPr>
          <p:cNvPicPr>
            <a:picLocks noChangeAspect="1"/>
          </p:cNvPicPr>
          <p:nvPr/>
        </p:nvPicPr>
        <p:blipFill>
          <a:blip r:embed="rId8">
            <a:duotone>
              <a:schemeClr val="accent2">
                <a:shade val="45000"/>
                <a:satMod val="135000"/>
              </a:schemeClr>
              <a:prstClr val="white"/>
            </a:duotone>
          </a:blip>
          <a:stretch>
            <a:fillRect/>
          </a:stretch>
        </p:blipFill>
        <p:spPr>
          <a:xfrm>
            <a:off x="11151345" y="1780955"/>
            <a:ext cx="199717" cy="273585"/>
          </a:xfrm>
          <a:prstGeom prst="rect">
            <a:avLst/>
          </a:prstGeom>
        </p:spPr>
      </p:pic>
      <p:sp>
        <p:nvSpPr>
          <p:cNvPr id="4" name="Parallelogram 5">
            <a:extLst>
              <a:ext uri="{FF2B5EF4-FFF2-40B4-BE49-F238E27FC236}">
                <a16:creationId xmlns:a16="http://schemas.microsoft.com/office/drawing/2014/main" id="{64F36105-C7E9-94D1-A8F7-A24ECC130CE3}"/>
              </a:ext>
            </a:extLst>
          </p:cNvPr>
          <p:cNvSpPr/>
          <p:nvPr/>
        </p:nvSpPr>
        <p:spPr>
          <a:xfrm>
            <a:off x="10510887" y="1003882"/>
            <a:ext cx="1593759" cy="303504"/>
          </a:xfrm>
          <a:prstGeom prst="parallelogram">
            <a:avLst/>
          </a:prstGeom>
          <a:solidFill>
            <a:schemeClr val="accent2">
              <a:lumMod val="20000"/>
              <a:lumOff val="80000"/>
            </a:schemeClr>
          </a:solidFill>
          <a:ln w="12700" cap="flat" cmpd="sng" algn="ctr">
            <a:solidFill>
              <a:srgbClr val="316E4A"/>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it-IT" sz="1800" b="0" i="0" u="none" strike="noStrike" kern="0" cap="none" spc="0" normalizeH="0" baseline="0" noProof="0" dirty="0" err="1">
                <a:ln>
                  <a:noFill/>
                </a:ln>
                <a:solidFill>
                  <a:srgbClr val="316E4A"/>
                </a:solidFill>
                <a:effectLst/>
                <a:uLnTx/>
                <a:uFillTx/>
                <a:latin typeface="Century Gothic" panose="020F0302020204030204"/>
                <a:ea typeface="+mn-ea"/>
                <a:cs typeface="+mn-cs"/>
              </a:rPr>
              <a:t>Robustness</a:t>
            </a:r>
            <a:endParaRPr kumimoji="0" lang="it-IT" sz="1800" b="0" i="0" u="none" strike="noStrike" kern="0" cap="none" spc="0" normalizeH="0" baseline="0" noProof="0" dirty="0">
              <a:ln>
                <a:noFill/>
              </a:ln>
              <a:solidFill>
                <a:srgbClr val="316E4A"/>
              </a:solidFill>
              <a:effectLst/>
              <a:uLnTx/>
              <a:uFillTx/>
              <a:latin typeface="Century Gothic" panose="020F0302020204030204"/>
              <a:ea typeface="+mn-ea"/>
              <a:cs typeface="+mn-cs"/>
            </a:endParaRPr>
          </a:p>
        </p:txBody>
      </p:sp>
      <p:cxnSp>
        <p:nvCxnSpPr>
          <p:cNvPr id="9" name="Connettore diritto 8">
            <a:extLst>
              <a:ext uri="{FF2B5EF4-FFF2-40B4-BE49-F238E27FC236}">
                <a16:creationId xmlns:a16="http://schemas.microsoft.com/office/drawing/2014/main" id="{CC320D5C-6364-5F8B-F092-D6D16CB32645}"/>
              </a:ext>
            </a:extLst>
          </p:cNvPr>
          <p:cNvCxnSpPr/>
          <p:nvPr/>
        </p:nvCxnSpPr>
        <p:spPr>
          <a:xfrm flipV="1">
            <a:off x="10528977" y="1582909"/>
            <a:ext cx="5181" cy="4570804"/>
          </a:xfrm>
          <a:prstGeom prst="line">
            <a:avLst/>
          </a:prstGeom>
          <a:ln w="9525">
            <a:solidFill>
              <a:srgbClr val="00B050"/>
            </a:solidFill>
          </a:ln>
        </p:spPr>
        <p:style>
          <a:lnRef idx="1">
            <a:schemeClr val="accent1"/>
          </a:lnRef>
          <a:fillRef idx="0">
            <a:schemeClr val="accent1"/>
          </a:fillRef>
          <a:effectRef idx="0">
            <a:schemeClr val="accent1"/>
          </a:effectRef>
          <a:fontRef idx="minor">
            <a:schemeClr val="tx1"/>
          </a:fontRef>
        </p:style>
      </p:cxnSp>
      <p:sp>
        <p:nvSpPr>
          <p:cNvPr id="21" name="Inhaltsplatzhalter 6">
            <a:extLst>
              <a:ext uri="{FF2B5EF4-FFF2-40B4-BE49-F238E27FC236}">
                <a16:creationId xmlns:a16="http://schemas.microsoft.com/office/drawing/2014/main" id="{C5C7EF7E-D4C9-52BC-9830-788A5C1FDB5C}"/>
              </a:ext>
            </a:extLst>
          </p:cNvPr>
          <p:cNvSpPr txBox="1">
            <a:spLocks/>
          </p:cNvSpPr>
          <p:nvPr/>
        </p:nvSpPr>
        <p:spPr>
          <a:xfrm>
            <a:off x="2442859" y="3269634"/>
            <a:ext cx="2848555"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endParaRPr lang="en-US" dirty="0"/>
          </a:p>
        </p:txBody>
      </p:sp>
      <p:pic>
        <p:nvPicPr>
          <p:cNvPr id="24" name="Immagine 23">
            <a:extLst>
              <a:ext uri="{FF2B5EF4-FFF2-40B4-BE49-F238E27FC236}">
                <a16:creationId xmlns:a16="http://schemas.microsoft.com/office/drawing/2014/main" id="{B2750AB0-F308-1B32-9736-580545380399}"/>
              </a:ext>
            </a:extLst>
          </p:cNvPr>
          <p:cNvPicPr>
            <a:picLocks noChangeAspect="1"/>
          </p:cNvPicPr>
          <p:nvPr/>
        </p:nvPicPr>
        <p:blipFill>
          <a:blip r:embed="rId7"/>
          <a:stretch>
            <a:fillRect/>
          </a:stretch>
        </p:blipFill>
        <p:spPr>
          <a:xfrm>
            <a:off x="2190038" y="2908662"/>
            <a:ext cx="228897" cy="223264"/>
          </a:xfrm>
          <a:prstGeom prst="rect">
            <a:avLst/>
          </a:prstGeom>
        </p:spPr>
      </p:pic>
      <p:sp>
        <p:nvSpPr>
          <p:cNvPr id="25" name="Inhaltsplatzhalter 6">
            <a:extLst>
              <a:ext uri="{FF2B5EF4-FFF2-40B4-BE49-F238E27FC236}">
                <a16:creationId xmlns:a16="http://schemas.microsoft.com/office/drawing/2014/main" id="{B95DAAF2-5DF9-C78D-F84D-917454A23BB3}"/>
              </a:ext>
            </a:extLst>
          </p:cNvPr>
          <p:cNvSpPr txBox="1">
            <a:spLocks/>
          </p:cNvSpPr>
          <p:nvPr/>
        </p:nvSpPr>
        <p:spPr>
          <a:xfrm>
            <a:off x="2442859" y="2818323"/>
            <a:ext cx="2848555"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t>The </a:t>
            </a:r>
            <a:r>
              <a:rPr lang="en-US" b="1" dirty="0"/>
              <a:t>mass flow controller </a:t>
            </a:r>
            <a:r>
              <a:rPr lang="en-US" dirty="0"/>
              <a:t>is a</a:t>
            </a:r>
            <a:r>
              <a:rPr lang="en-US" b="1" dirty="0"/>
              <a:t> critical component</a:t>
            </a:r>
            <a:r>
              <a:rPr lang="en-US" dirty="0"/>
              <a:t> with high repair and delivery times</a:t>
            </a:r>
          </a:p>
        </p:txBody>
      </p:sp>
      <p:sp>
        <p:nvSpPr>
          <p:cNvPr id="36" name="Inhaltsplatzhalter 6">
            <a:extLst>
              <a:ext uri="{FF2B5EF4-FFF2-40B4-BE49-F238E27FC236}">
                <a16:creationId xmlns:a16="http://schemas.microsoft.com/office/drawing/2014/main" id="{0CEE29EA-C742-91AE-DBDC-4BBB4AC4D7B6}"/>
              </a:ext>
            </a:extLst>
          </p:cNvPr>
          <p:cNvSpPr txBox="1">
            <a:spLocks/>
          </p:cNvSpPr>
          <p:nvPr/>
        </p:nvSpPr>
        <p:spPr>
          <a:xfrm>
            <a:off x="5529065" y="2887172"/>
            <a:ext cx="4887237"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The type of flow controller has to be carefully selected according to the </a:t>
            </a:r>
            <a:r>
              <a:rPr lang="en-US" b="1" dirty="0"/>
              <a:t>purity level of H</a:t>
            </a:r>
            <a:r>
              <a:rPr lang="en-US" b="1" baseline="-25000" dirty="0"/>
              <a:t>2</a:t>
            </a:r>
            <a:endParaRPr lang="en-US" dirty="0"/>
          </a:p>
        </p:txBody>
      </p:sp>
      <p:pic>
        <p:nvPicPr>
          <p:cNvPr id="40" name="Immagine 39">
            <a:extLst>
              <a:ext uri="{FF2B5EF4-FFF2-40B4-BE49-F238E27FC236}">
                <a16:creationId xmlns:a16="http://schemas.microsoft.com/office/drawing/2014/main" id="{9F4B606F-693C-FC38-BB09-E7682C694F57}"/>
              </a:ext>
            </a:extLst>
          </p:cNvPr>
          <p:cNvPicPr>
            <a:picLocks noChangeAspect="1"/>
          </p:cNvPicPr>
          <p:nvPr/>
        </p:nvPicPr>
        <p:blipFill>
          <a:blip r:embed="rId8">
            <a:duotone>
              <a:schemeClr val="accent2">
                <a:shade val="45000"/>
                <a:satMod val="135000"/>
              </a:schemeClr>
              <a:prstClr val="white"/>
            </a:duotone>
          </a:blip>
          <a:stretch>
            <a:fillRect/>
          </a:stretch>
        </p:blipFill>
        <p:spPr>
          <a:xfrm>
            <a:off x="11217334" y="3003119"/>
            <a:ext cx="199717" cy="273585"/>
          </a:xfrm>
          <a:prstGeom prst="rect">
            <a:avLst/>
          </a:prstGeom>
        </p:spPr>
      </p:pic>
      <p:pic>
        <p:nvPicPr>
          <p:cNvPr id="41" name="Immagine 40">
            <a:extLst>
              <a:ext uri="{FF2B5EF4-FFF2-40B4-BE49-F238E27FC236}">
                <a16:creationId xmlns:a16="http://schemas.microsoft.com/office/drawing/2014/main" id="{9F696255-A457-C1F4-47D7-006C3C0B02BA}"/>
              </a:ext>
            </a:extLst>
          </p:cNvPr>
          <p:cNvPicPr>
            <a:picLocks noChangeAspect="1"/>
          </p:cNvPicPr>
          <p:nvPr/>
        </p:nvPicPr>
        <p:blipFill>
          <a:blip r:embed="rId8">
            <a:duotone>
              <a:schemeClr val="accent2">
                <a:shade val="45000"/>
                <a:satMod val="135000"/>
              </a:schemeClr>
              <a:prstClr val="white"/>
            </a:duotone>
          </a:blip>
          <a:stretch>
            <a:fillRect/>
          </a:stretch>
        </p:blipFill>
        <p:spPr>
          <a:xfrm>
            <a:off x="11342273" y="1780955"/>
            <a:ext cx="199717" cy="273585"/>
          </a:xfrm>
          <a:prstGeom prst="rect">
            <a:avLst/>
          </a:prstGeom>
        </p:spPr>
      </p:pic>
      <p:sp>
        <p:nvSpPr>
          <p:cNvPr id="2" name="Datumsplatzhalter 1">
            <a:extLst>
              <a:ext uri="{FF2B5EF4-FFF2-40B4-BE49-F238E27FC236}">
                <a16:creationId xmlns:a16="http://schemas.microsoft.com/office/drawing/2014/main" id="{242FD5D9-7279-CC6D-4414-E9E645D1C5C2}"/>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
        <p:nvSpPr>
          <p:cNvPr id="48" name="Inhaltsplatzhalter 6">
            <a:extLst>
              <a:ext uri="{FF2B5EF4-FFF2-40B4-BE49-F238E27FC236}">
                <a16:creationId xmlns:a16="http://schemas.microsoft.com/office/drawing/2014/main" id="{4DF0C804-EB85-7877-7A8B-27996A4D215E}"/>
              </a:ext>
            </a:extLst>
          </p:cNvPr>
          <p:cNvSpPr txBox="1">
            <a:spLocks/>
          </p:cNvSpPr>
          <p:nvPr/>
        </p:nvSpPr>
        <p:spPr>
          <a:xfrm>
            <a:off x="2442859" y="4005544"/>
            <a:ext cx="2848555"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b="1" dirty="0"/>
              <a:t>Very sensitive to outages </a:t>
            </a:r>
            <a:r>
              <a:rPr lang="en-US" dirty="0"/>
              <a:t>(T gradients) and </a:t>
            </a:r>
            <a:r>
              <a:rPr lang="en-US" b="1" dirty="0"/>
              <a:t>pressure</a:t>
            </a:r>
            <a:r>
              <a:rPr lang="en-US" dirty="0"/>
              <a:t> </a:t>
            </a:r>
            <a:r>
              <a:rPr lang="en-US" b="1" dirty="0"/>
              <a:t>fluctuations</a:t>
            </a:r>
            <a:endParaRPr lang="en-US" dirty="0"/>
          </a:p>
          <a:p>
            <a:pPr marL="0" indent="0" algn="just">
              <a:buNone/>
            </a:pPr>
            <a:endParaRPr lang="en-US" dirty="0"/>
          </a:p>
          <a:p>
            <a:pPr algn="just"/>
            <a:endParaRPr lang="en-US" dirty="0"/>
          </a:p>
        </p:txBody>
      </p:sp>
      <p:pic>
        <p:nvPicPr>
          <p:cNvPr id="49" name="Immagine 48">
            <a:extLst>
              <a:ext uri="{FF2B5EF4-FFF2-40B4-BE49-F238E27FC236}">
                <a16:creationId xmlns:a16="http://schemas.microsoft.com/office/drawing/2014/main" id="{60EA87EA-9D8B-FBF2-864E-82B86FEF3753}"/>
              </a:ext>
            </a:extLst>
          </p:cNvPr>
          <p:cNvPicPr>
            <a:picLocks noChangeAspect="1"/>
          </p:cNvPicPr>
          <p:nvPr/>
        </p:nvPicPr>
        <p:blipFill>
          <a:blip r:embed="rId7"/>
          <a:stretch>
            <a:fillRect/>
          </a:stretch>
        </p:blipFill>
        <p:spPr>
          <a:xfrm>
            <a:off x="2188721" y="4067713"/>
            <a:ext cx="228897" cy="223264"/>
          </a:xfrm>
          <a:prstGeom prst="rect">
            <a:avLst/>
          </a:prstGeom>
        </p:spPr>
      </p:pic>
      <p:pic>
        <p:nvPicPr>
          <p:cNvPr id="50" name="Immagine 49">
            <a:extLst>
              <a:ext uri="{FF2B5EF4-FFF2-40B4-BE49-F238E27FC236}">
                <a16:creationId xmlns:a16="http://schemas.microsoft.com/office/drawing/2014/main" id="{26D1D513-33CF-0B7D-E697-D7A4E37C5886}"/>
              </a:ext>
            </a:extLst>
          </p:cNvPr>
          <p:cNvPicPr>
            <a:picLocks noChangeAspect="1"/>
          </p:cNvPicPr>
          <p:nvPr/>
        </p:nvPicPr>
        <p:blipFill>
          <a:blip r:embed="rId9"/>
          <a:stretch>
            <a:fillRect/>
          </a:stretch>
        </p:blipFill>
        <p:spPr>
          <a:xfrm>
            <a:off x="667873" y="4021767"/>
            <a:ext cx="582220" cy="587862"/>
          </a:xfrm>
          <a:prstGeom prst="rect">
            <a:avLst/>
          </a:prstGeom>
        </p:spPr>
      </p:pic>
      <p:sp>
        <p:nvSpPr>
          <p:cNvPr id="51" name="Inhaltsplatzhalter 6">
            <a:extLst>
              <a:ext uri="{FF2B5EF4-FFF2-40B4-BE49-F238E27FC236}">
                <a16:creationId xmlns:a16="http://schemas.microsoft.com/office/drawing/2014/main" id="{11BE8B9A-043B-47BF-54E0-DB2086F093B0}"/>
              </a:ext>
            </a:extLst>
          </p:cNvPr>
          <p:cNvSpPr txBox="1">
            <a:spLocks/>
          </p:cNvSpPr>
          <p:nvPr/>
        </p:nvSpPr>
        <p:spPr>
          <a:xfrm>
            <a:off x="63646" y="4568318"/>
            <a:ext cx="1793293" cy="303264"/>
          </a:xfrm>
          <a:prstGeom prst="rect">
            <a:avLst/>
          </a:prstGeom>
        </p:spPr>
        <p:txBody>
          <a:bodyPr>
            <a:normAutofit lnSpcReduction="10000"/>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b="1" dirty="0" err="1"/>
              <a:t>Fuel</a:t>
            </a:r>
            <a:r>
              <a:rPr lang="it-IT" b="1" dirty="0"/>
              <a:t> </a:t>
            </a:r>
            <a:r>
              <a:rPr lang="it-IT" b="1" dirty="0" err="1"/>
              <a:t>cell</a:t>
            </a:r>
            <a:endParaRPr lang="it-IT" b="1" dirty="0"/>
          </a:p>
        </p:txBody>
      </p:sp>
      <p:sp>
        <p:nvSpPr>
          <p:cNvPr id="52" name="Inhaltsplatzhalter 6">
            <a:extLst>
              <a:ext uri="{FF2B5EF4-FFF2-40B4-BE49-F238E27FC236}">
                <a16:creationId xmlns:a16="http://schemas.microsoft.com/office/drawing/2014/main" id="{B21EBE37-4A9D-3D13-D682-A0655C3E9E1D}"/>
              </a:ext>
            </a:extLst>
          </p:cNvPr>
          <p:cNvSpPr txBox="1">
            <a:spLocks/>
          </p:cNvSpPr>
          <p:nvPr/>
        </p:nvSpPr>
        <p:spPr>
          <a:xfrm>
            <a:off x="5529064" y="4005544"/>
            <a:ext cx="4896043"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A key is to have a </a:t>
            </a:r>
            <a:r>
              <a:rPr lang="en-US" b="1" dirty="0"/>
              <a:t>reliable assistance </a:t>
            </a:r>
            <a:r>
              <a:rPr lang="en-US" dirty="0"/>
              <a:t>with </a:t>
            </a:r>
            <a:r>
              <a:rPr lang="en-US" b="1" dirty="0"/>
              <a:t>remote supervision </a:t>
            </a:r>
            <a:r>
              <a:rPr lang="en-US" dirty="0"/>
              <a:t>to prevent damages, the design phase of the fuel line is very important</a:t>
            </a:r>
          </a:p>
        </p:txBody>
      </p:sp>
      <p:pic>
        <p:nvPicPr>
          <p:cNvPr id="54" name="Immagine 53">
            <a:extLst>
              <a:ext uri="{FF2B5EF4-FFF2-40B4-BE49-F238E27FC236}">
                <a16:creationId xmlns:a16="http://schemas.microsoft.com/office/drawing/2014/main" id="{37F37F6A-F846-36D4-B86D-4DB78E1CBB3D}"/>
              </a:ext>
            </a:extLst>
          </p:cNvPr>
          <p:cNvPicPr>
            <a:picLocks noChangeAspect="1"/>
          </p:cNvPicPr>
          <p:nvPr/>
        </p:nvPicPr>
        <p:blipFill>
          <a:blip r:embed="rId10"/>
          <a:stretch>
            <a:fillRect/>
          </a:stretch>
        </p:blipFill>
        <p:spPr>
          <a:xfrm>
            <a:off x="651177" y="5262337"/>
            <a:ext cx="708313" cy="659894"/>
          </a:xfrm>
          <a:prstGeom prst="rect">
            <a:avLst/>
          </a:prstGeom>
        </p:spPr>
      </p:pic>
      <p:sp>
        <p:nvSpPr>
          <p:cNvPr id="55" name="Inhaltsplatzhalter 6">
            <a:extLst>
              <a:ext uri="{FF2B5EF4-FFF2-40B4-BE49-F238E27FC236}">
                <a16:creationId xmlns:a16="http://schemas.microsoft.com/office/drawing/2014/main" id="{589F160A-81EA-B6E5-A538-2A90BF407F20}"/>
              </a:ext>
            </a:extLst>
          </p:cNvPr>
          <p:cNvSpPr txBox="1">
            <a:spLocks/>
          </p:cNvSpPr>
          <p:nvPr/>
        </p:nvSpPr>
        <p:spPr>
          <a:xfrm>
            <a:off x="14710" y="5876708"/>
            <a:ext cx="1928119" cy="515184"/>
          </a:xfrm>
          <a:prstGeom prst="rect">
            <a:avLst/>
          </a:prstGeom>
        </p:spPr>
        <p:txBody>
          <a:bodyPr>
            <a:norm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it-IT" b="1" dirty="0" err="1"/>
              <a:t>Supervision</a:t>
            </a:r>
            <a:r>
              <a:rPr lang="it-IT" b="1" dirty="0"/>
              <a:t> </a:t>
            </a:r>
            <a:r>
              <a:rPr lang="it-IT" b="1" dirty="0" err="1"/>
              <a:t>system</a:t>
            </a:r>
            <a:endParaRPr lang="it-IT" b="1" dirty="0"/>
          </a:p>
        </p:txBody>
      </p:sp>
      <p:sp>
        <p:nvSpPr>
          <p:cNvPr id="56" name="Inhaltsplatzhalter 6">
            <a:extLst>
              <a:ext uri="{FF2B5EF4-FFF2-40B4-BE49-F238E27FC236}">
                <a16:creationId xmlns:a16="http://schemas.microsoft.com/office/drawing/2014/main" id="{54936872-998C-DE9B-844D-77C0BDDCB019}"/>
              </a:ext>
            </a:extLst>
          </p:cNvPr>
          <p:cNvSpPr txBox="1">
            <a:spLocks/>
          </p:cNvSpPr>
          <p:nvPr/>
        </p:nvSpPr>
        <p:spPr>
          <a:xfrm>
            <a:off x="2456962" y="5380057"/>
            <a:ext cx="2848555"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dirty="0"/>
              <a:t>The system is </a:t>
            </a:r>
            <a:r>
              <a:rPr lang="en-US" b="1" dirty="0"/>
              <a:t>not so flexible once defined</a:t>
            </a:r>
            <a:endParaRPr lang="en-US" dirty="0"/>
          </a:p>
        </p:txBody>
      </p:sp>
      <p:pic>
        <p:nvPicPr>
          <p:cNvPr id="57" name="Immagine 56">
            <a:extLst>
              <a:ext uri="{FF2B5EF4-FFF2-40B4-BE49-F238E27FC236}">
                <a16:creationId xmlns:a16="http://schemas.microsoft.com/office/drawing/2014/main" id="{49530F17-667F-BECC-DC83-1C7706A58919}"/>
              </a:ext>
            </a:extLst>
          </p:cNvPr>
          <p:cNvPicPr>
            <a:picLocks noChangeAspect="1"/>
          </p:cNvPicPr>
          <p:nvPr/>
        </p:nvPicPr>
        <p:blipFill>
          <a:blip r:embed="rId7"/>
          <a:stretch>
            <a:fillRect/>
          </a:stretch>
        </p:blipFill>
        <p:spPr>
          <a:xfrm>
            <a:off x="2196997" y="5433351"/>
            <a:ext cx="228897" cy="223264"/>
          </a:xfrm>
          <a:prstGeom prst="rect">
            <a:avLst/>
          </a:prstGeom>
        </p:spPr>
      </p:pic>
      <p:sp>
        <p:nvSpPr>
          <p:cNvPr id="58" name="Inhaltsplatzhalter 6">
            <a:extLst>
              <a:ext uri="{FF2B5EF4-FFF2-40B4-BE49-F238E27FC236}">
                <a16:creationId xmlns:a16="http://schemas.microsoft.com/office/drawing/2014/main" id="{8251C36D-DF58-5F03-D14E-883E7D8E356D}"/>
              </a:ext>
            </a:extLst>
          </p:cNvPr>
          <p:cNvSpPr txBox="1">
            <a:spLocks/>
          </p:cNvSpPr>
          <p:nvPr/>
        </p:nvSpPr>
        <p:spPr>
          <a:xfrm>
            <a:off x="5501837" y="5334692"/>
            <a:ext cx="4896043"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dirty="0"/>
              <a:t>Number of parameters and frequency has to be carefully designed before operation. </a:t>
            </a:r>
            <a:r>
              <a:rPr lang="en-US" b="1" dirty="0"/>
              <a:t>A flexible system is a plus, but it has to be cost effective</a:t>
            </a:r>
          </a:p>
          <a:p>
            <a:pPr algn="just"/>
            <a:endParaRPr lang="en-US" dirty="0"/>
          </a:p>
        </p:txBody>
      </p:sp>
      <p:pic>
        <p:nvPicPr>
          <p:cNvPr id="59" name="Immagine 58">
            <a:extLst>
              <a:ext uri="{FF2B5EF4-FFF2-40B4-BE49-F238E27FC236}">
                <a16:creationId xmlns:a16="http://schemas.microsoft.com/office/drawing/2014/main" id="{411AF8A9-5757-6F5B-20AE-CC0A09F411DF}"/>
              </a:ext>
            </a:extLst>
          </p:cNvPr>
          <p:cNvPicPr>
            <a:picLocks noChangeAspect="1"/>
          </p:cNvPicPr>
          <p:nvPr/>
        </p:nvPicPr>
        <p:blipFill>
          <a:blip r:embed="rId8">
            <a:duotone>
              <a:schemeClr val="accent2">
                <a:shade val="45000"/>
                <a:satMod val="135000"/>
              </a:schemeClr>
              <a:prstClr val="white"/>
            </a:duotone>
          </a:blip>
          <a:stretch>
            <a:fillRect/>
          </a:stretch>
        </p:blipFill>
        <p:spPr>
          <a:xfrm>
            <a:off x="11093093" y="5433351"/>
            <a:ext cx="199717" cy="273585"/>
          </a:xfrm>
          <a:prstGeom prst="rect">
            <a:avLst/>
          </a:prstGeom>
        </p:spPr>
      </p:pic>
      <p:pic>
        <p:nvPicPr>
          <p:cNvPr id="60" name="Immagine 59">
            <a:extLst>
              <a:ext uri="{FF2B5EF4-FFF2-40B4-BE49-F238E27FC236}">
                <a16:creationId xmlns:a16="http://schemas.microsoft.com/office/drawing/2014/main" id="{1B34E26D-06D6-1B7B-1251-FFE203D07DFE}"/>
              </a:ext>
            </a:extLst>
          </p:cNvPr>
          <p:cNvPicPr>
            <a:picLocks noChangeAspect="1"/>
          </p:cNvPicPr>
          <p:nvPr/>
        </p:nvPicPr>
        <p:blipFill>
          <a:blip r:embed="rId8">
            <a:duotone>
              <a:schemeClr val="accent2">
                <a:shade val="45000"/>
                <a:satMod val="135000"/>
              </a:schemeClr>
              <a:prstClr val="white"/>
            </a:duotone>
          </a:blip>
          <a:stretch>
            <a:fillRect/>
          </a:stretch>
        </p:blipFill>
        <p:spPr>
          <a:xfrm>
            <a:off x="11292810" y="5433350"/>
            <a:ext cx="199717" cy="273585"/>
          </a:xfrm>
          <a:prstGeom prst="rect">
            <a:avLst/>
          </a:prstGeom>
        </p:spPr>
      </p:pic>
      <p:pic>
        <p:nvPicPr>
          <p:cNvPr id="61" name="Immagine 60">
            <a:extLst>
              <a:ext uri="{FF2B5EF4-FFF2-40B4-BE49-F238E27FC236}">
                <a16:creationId xmlns:a16="http://schemas.microsoft.com/office/drawing/2014/main" id="{AA9C8298-4E42-71A4-0BB5-59680CD049CC}"/>
              </a:ext>
            </a:extLst>
          </p:cNvPr>
          <p:cNvPicPr>
            <a:picLocks noChangeAspect="1"/>
          </p:cNvPicPr>
          <p:nvPr/>
        </p:nvPicPr>
        <p:blipFill>
          <a:blip r:embed="rId8">
            <a:duotone>
              <a:schemeClr val="accent2">
                <a:shade val="45000"/>
                <a:satMod val="135000"/>
              </a:schemeClr>
              <a:prstClr val="white"/>
            </a:duotone>
          </a:blip>
          <a:stretch>
            <a:fillRect/>
          </a:stretch>
        </p:blipFill>
        <p:spPr>
          <a:xfrm>
            <a:off x="11101882" y="4098800"/>
            <a:ext cx="199717" cy="273585"/>
          </a:xfrm>
          <a:prstGeom prst="rect">
            <a:avLst/>
          </a:prstGeom>
        </p:spPr>
      </p:pic>
      <p:pic>
        <p:nvPicPr>
          <p:cNvPr id="62" name="Immagine 61">
            <a:extLst>
              <a:ext uri="{FF2B5EF4-FFF2-40B4-BE49-F238E27FC236}">
                <a16:creationId xmlns:a16="http://schemas.microsoft.com/office/drawing/2014/main" id="{E179B90A-3684-C199-F58E-05850C9B7534}"/>
              </a:ext>
            </a:extLst>
          </p:cNvPr>
          <p:cNvPicPr>
            <a:picLocks noChangeAspect="1"/>
          </p:cNvPicPr>
          <p:nvPr/>
        </p:nvPicPr>
        <p:blipFill>
          <a:blip r:embed="rId8">
            <a:duotone>
              <a:schemeClr val="accent2">
                <a:shade val="45000"/>
                <a:satMod val="135000"/>
              </a:schemeClr>
              <a:prstClr val="white"/>
            </a:duotone>
          </a:blip>
          <a:stretch>
            <a:fillRect/>
          </a:stretch>
        </p:blipFill>
        <p:spPr>
          <a:xfrm>
            <a:off x="11292810" y="4098800"/>
            <a:ext cx="199717" cy="273585"/>
          </a:xfrm>
          <a:prstGeom prst="rect">
            <a:avLst/>
          </a:prstGeom>
        </p:spPr>
      </p:pic>
    </p:spTree>
    <p:extLst>
      <p:ext uri="{BB962C8B-B14F-4D97-AF65-F5344CB8AC3E}">
        <p14:creationId xmlns:p14="http://schemas.microsoft.com/office/powerpoint/2010/main" val="1933907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9"/>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8"/>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6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5"/>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5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59"/>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5" grpId="0"/>
      <p:bldP spid="36" grpId="0"/>
      <p:bldP spid="48" grpId="0"/>
      <p:bldP spid="51" grpId="0"/>
      <p:bldP spid="52" grpId="0"/>
      <p:bldP spid="55" grpId="0"/>
      <p:bldP spid="56" grpId="0"/>
      <p:bldP spid="5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B8AE9-3B18-4A5E-B658-50DBE66BC51F}"/>
            </a:ext>
          </a:extLst>
        </p:cNvPr>
        <p:cNvGrpSpPr/>
        <p:nvPr/>
      </p:nvGrpSpPr>
      <p:grpSpPr>
        <a:xfrm>
          <a:off x="0" y="0"/>
          <a:ext cx="0" cy="0"/>
          <a:chOff x="0" y="0"/>
          <a:chExt cx="0" cy="0"/>
        </a:xfrm>
      </p:grpSpPr>
      <p:sp>
        <p:nvSpPr>
          <p:cNvPr id="6" name="Titel 5">
            <a:extLst>
              <a:ext uri="{FF2B5EF4-FFF2-40B4-BE49-F238E27FC236}">
                <a16:creationId xmlns:a16="http://schemas.microsoft.com/office/drawing/2014/main" id="{3F54999F-EAE5-60D4-2C28-3443FA719C2F}"/>
              </a:ext>
            </a:extLst>
          </p:cNvPr>
          <p:cNvSpPr>
            <a:spLocks noGrp="1"/>
          </p:cNvSpPr>
          <p:nvPr>
            <p:ph type="title"/>
          </p:nvPr>
        </p:nvSpPr>
        <p:spPr/>
        <p:txBody>
          <a:bodyPr/>
          <a:lstStyle/>
          <a:p>
            <a:r>
              <a:rPr lang="de-DE" dirty="0" err="1"/>
              <a:t>Conclusions</a:t>
            </a:r>
            <a:r>
              <a:rPr lang="de-DE" dirty="0"/>
              <a:t> and </a:t>
            </a:r>
            <a:r>
              <a:rPr lang="de-DE" dirty="0" err="1"/>
              <a:t>take-home</a:t>
            </a:r>
            <a:r>
              <a:rPr lang="de-DE" dirty="0"/>
              <a:t> </a:t>
            </a:r>
            <a:r>
              <a:rPr lang="de-DE" dirty="0" err="1"/>
              <a:t>messages</a:t>
            </a:r>
            <a:endParaRPr lang="de-DE" dirty="0"/>
          </a:p>
        </p:txBody>
      </p:sp>
      <p:sp>
        <p:nvSpPr>
          <p:cNvPr id="2" name="Inhaltsplatzhalter 6">
            <a:extLst>
              <a:ext uri="{FF2B5EF4-FFF2-40B4-BE49-F238E27FC236}">
                <a16:creationId xmlns:a16="http://schemas.microsoft.com/office/drawing/2014/main" id="{41411524-1F86-84A5-E3D0-3FFE81739CB2}"/>
              </a:ext>
            </a:extLst>
          </p:cNvPr>
          <p:cNvSpPr txBox="1">
            <a:spLocks/>
          </p:cNvSpPr>
          <p:nvPr/>
        </p:nvSpPr>
        <p:spPr>
          <a:xfrm>
            <a:off x="1484611" y="1474442"/>
            <a:ext cx="10525404"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US" sz="2000" b="1" dirty="0"/>
              <a:t>First-of-its-kind experimental campaign </a:t>
            </a:r>
            <a:r>
              <a:rPr lang="en-US" sz="2000" dirty="0"/>
              <a:t>of an SOFC unit in an </a:t>
            </a:r>
            <a:r>
              <a:rPr lang="en-US" sz="2000" b="1" dirty="0"/>
              <a:t>airport environment</a:t>
            </a:r>
          </a:p>
          <a:p>
            <a:pPr algn="just"/>
            <a:r>
              <a:rPr lang="en-US" sz="2000" b="1" dirty="0"/>
              <a:t>Wide modulation range </a:t>
            </a:r>
            <a:r>
              <a:rPr lang="en-US" sz="2000" dirty="0"/>
              <a:t>(30-100% of rated power)</a:t>
            </a:r>
            <a:r>
              <a:rPr lang="en-US" sz="2000" b="1" dirty="0"/>
              <a:t>, high efficiency and flexibility on fuel mixtures </a:t>
            </a:r>
            <a:r>
              <a:rPr lang="en-US" sz="2000" dirty="0"/>
              <a:t>is a plus, when compared to other state of the art solutions</a:t>
            </a:r>
          </a:p>
          <a:p>
            <a:pPr algn="just"/>
            <a:r>
              <a:rPr lang="en-US" sz="2000" dirty="0"/>
              <a:t>The SOFC rated efficiency remains </a:t>
            </a:r>
            <a:r>
              <a:rPr lang="en-US" sz="2000" b="1" dirty="0"/>
              <a:t>above 52% </a:t>
            </a:r>
            <a:r>
              <a:rPr lang="en-US" sz="2000" dirty="0"/>
              <a:t>even when fed with high H</a:t>
            </a:r>
            <a:r>
              <a:rPr lang="en-US" sz="2000" baseline="-25000" dirty="0"/>
              <a:t>2</a:t>
            </a:r>
            <a:r>
              <a:rPr lang="en-US" sz="2000" dirty="0"/>
              <a:t> concentration and low loads</a:t>
            </a:r>
          </a:p>
          <a:p>
            <a:pPr algn="just"/>
            <a:endParaRPr lang="en-US" sz="2000" dirty="0"/>
          </a:p>
          <a:p>
            <a:pPr marL="0" indent="0" algn="just">
              <a:buNone/>
            </a:pPr>
            <a:endParaRPr lang="en-US" sz="2000" b="1" dirty="0"/>
          </a:p>
        </p:txBody>
      </p:sp>
      <p:pic>
        <p:nvPicPr>
          <p:cNvPr id="22" name="Elemento grafico 21" descr="Badge Segno di spunta con riempimento a tinta unita">
            <a:extLst>
              <a:ext uri="{FF2B5EF4-FFF2-40B4-BE49-F238E27FC236}">
                <a16:creationId xmlns:a16="http://schemas.microsoft.com/office/drawing/2014/main" id="{741B5CE0-0A1F-EEFC-9E10-F42C61273AC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8051" y="1474442"/>
            <a:ext cx="1264868" cy="1264868"/>
          </a:xfrm>
          <a:prstGeom prst="rect">
            <a:avLst/>
          </a:prstGeom>
        </p:spPr>
      </p:pic>
      <p:pic>
        <p:nvPicPr>
          <p:cNvPr id="25" name="Elemento grafico 24" descr="Appunti selezionati con riempimento a tinta unita">
            <a:extLst>
              <a:ext uri="{FF2B5EF4-FFF2-40B4-BE49-F238E27FC236}">
                <a16:creationId xmlns:a16="http://schemas.microsoft.com/office/drawing/2014/main" id="{E01BDCA2-A68E-21B7-F3D5-32816FA5AD1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8051" y="4166803"/>
            <a:ext cx="1219860" cy="1189172"/>
          </a:xfrm>
          <a:prstGeom prst="rect">
            <a:avLst/>
          </a:prstGeom>
        </p:spPr>
      </p:pic>
      <p:sp>
        <p:nvSpPr>
          <p:cNvPr id="26" name="Inhaltsplatzhalter 6">
            <a:extLst>
              <a:ext uri="{FF2B5EF4-FFF2-40B4-BE49-F238E27FC236}">
                <a16:creationId xmlns:a16="http://schemas.microsoft.com/office/drawing/2014/main" id="{EB482409-7057-A1D2-93A1-0EC583FDF7FC}"/>
              </a:ext>
            </a:extLst>
          </p:cNvPr>
          <p:cNvSpPr txBox="1">
            <a:spLocks/>
          </p:cNvSpPr>
          <p:nvPr/>
        </p:nvSpPr>
        <p:spPr>
          <a:xfrm>
            <a:off x="1484611" y="4218466"/>
            <a:ext cx="10525404" cy="515184"/>
          </a:xfrm>
          <a:prstGeom prst="rect">
            <a:avLst/>
          </a:prstGeom>
        </p:spPr>
        <p:txBody>
          <a:bodyPr>
            <a:noAutofit/>
          </a:bodyPr>
          <a:lstStyle>
            <a:lvl1pPr marL="342900" indent="-342900" algn="l" defTabSz="914377" rtl="0" eaLnBrk="1" latinLnBrk="0" hangingPunct="1">
              <a:lnSpc>
                <a:spcPct val="90000"/>
              </a:lnSpc>
              <a:spcBef>
                <a:spcPts val="1000"/>
              </a:spcBef>
              <a:buClr>
                <a:srgbClr val="5E9B4A"/>
              </a:buClr>
              <a:buSzPct val="75000"/>
              <a:buFontTx/>
              <a:buBlip>
                <a:blip>
                  <a:extLst>
                    <a:ext uri="{96DAC541-7B7A-43D3-8B79-37D633B846F1}">
                      <asvg:svgBlip xmlns:asvg="http://schemas.microsoft.com/office/drawing/2016/SVG/main" r:embed="rId3"/>
                    </a:ext>
                  </a:extLst>
                </a:blip>
              </a:buBlip>
              <a:defRPr sz="1600" kern="1200">
                <a:solidFill>
                  <a:schemeClr val="tx1">
                    <a:lumMod val="75000"/>
                    <a:lumOff val="25000"/>
                  </a:schemeClr>
                </a:solidFill>
                <a:latin typeface="Calibri" panose="020F0502020204030204" pitchFamily="34" charset="0"/>
                <a:ea typeface="+mn-ea"/>
                <a:cs typeface="Calibri" panose="020F0502020204030204" pitchFamily="34" charset="0"/>
              </a:defRPr>
            </a:lvl1pPr>
            <a:lvl2pPr marL="538163" indent="-177800" algn="l" defTabSz="914377" rtl="0" eaLnBrk="1" latinLnBrk="0" hangingPunct="1">
              <a:lnSpc>
                <a:spcPct val="90000"/>
              </a:lnSpc>
              <a:spcBef>
                <a:spcPts val="500"/>
              </a:spcBef>
              <a:buClr>
                <a:srgbClr val="5E9B4A"/>
              </a:buClr>
              <a:buFont typeface="Arial" panose="020B0604020202020204" pitchFamily="34" charset="0"/>
              <a:buChar char="•"/>
              <a:defRPr sz="2000" kern="1200">
                <a:solidFill>
                  <a:schemeClr val="tx1"/>
                </a:solidFill>
                <a:latin typeface="Calibri" panose="020F0502020204030204" pitchFamily="34" charset="0"/>
                <a:ea typeface="+mn-ea"/>
                <a:cs typeface="Calibri" panose="020F0502020204030204" pitchFamily="34" charset="0"/>
              </a:defRPr>
            </a:lvl2pPr>
            <a:lvl3pPr marL="898525" indent="-182563" algn="l" defTabSz="914377" rtl="0" eaLnBrk="1" latinLnBrk="0" hangingPunct="1">
              <a:lnSpc>
                <a:spcPct val="90000"/>
              </a:lnSpc>
              <a:spcBef>
                <a:spcPts val="500"/>
              </a:spcBef>
              <a:buClr>
                <a:srgbClr val="5E9B4A"/>
              </a:buClr>
              <a:buFont typeface="Arial" panose="020B0604020202020204" pitchFamily="34" charset="0"/>
              <a:buChar char="•"/>
              <a:defRPr sz="1800" kern="1200">
                <a:solidFill>
                  <a:schemeClr val="tx1"/>
                </a:solidFill>
                <a:latin typeface="Calibri" panose="020F0502020204030204" pitchFamily="34" charset="0"/>
                <a:ea typeface="+mn-ea"/>
                <a:cs typeface="Calibri" panose="020F0502020204030204" pitchFamily="34" charset="0"/>
              </a:defRPr>
            </a:lvl3pPr>
            <a:lvl4pPr marL="125412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4pPr>
            <a:lvl5pPr marL="1616075" indent="-177800" algn="l" defTabSz="914377" rtl="0" eaLnBrk="1" latinLnBrk="0" hangingPunct="1">
              <a:lnSpc>
                <a:spcPct val="90000"/>
              </a:lnSpc>
              <a:spcBef>
                <a:spcPts val="500"/>
              </a:spcBef>
              <a:buClr>
                <a:srgbClr val="5E9B4A"/>
              </a:buClr>
              <a:buFont typeface="Arial" panose="020B0604020202020204" pitchFamily="34" charset="0"/>
              <a:buChar char="•"/>
              <a:defRPr sz="16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en-GB" sz="2000" b="1" dirty="0"/>
              <a:t>Safety</a:t>
            </a:r>
            <a:r>
              <a:rPr lang="en-GB" sz="2000" dirty="0"/>
              <a:t> countermeasures have to be carefully analysed before implementing H</a:t>
            </a:r>
            <a:r>
              <a:rPr lang="en-GB" sz="2000" baseline="-25000" dirty="0"/>
              <a:t>2</a:t>
            </a:r>
            <a:r>
              <a:rPr lang="en-GB" sz="2000" dirty="0"/>
              <a:t> solutions</a:t>
            </a:r>
          </a:p>
          <a:p>
            <a:pPr algn="just"/>
            <a:r>
              <a:rPr lang="en-GB" sz="2000" b="1" dirty="0"/>
              <a:t>Flexibility</a:t>
            </a:r>
            <a:r>
              <a:rPr lang="en-GB" sz="2000" dirty="0"/>
              <a:t> is crucial to reach the decarbonisation target </a:t>
            </a:r>
          </a:p>
          <a:p>
            <a:pPr algn="just"/>
            <a:r>
              <a:rPr lang="en-GB" sz="2000" dirty="0"/>
              <a:t>Key role of </a:t>
            </a:r>
            <a:r>
              <a:rPr lang="en-GB" sz="2000" b="1" dirty="0"/>
              <a:t>airports as energy hubs </a:t>
            </a:r>
            <a:r>
              <a:rPr lang="en-GB" sz="2000" dirty="0"/>
              <a:t>to integrate different sources and foster decarbonisation in the aviation sector</a:t>
            </a:r>
          </a:p>
          <a:p>
            <a:pPr marL="0" indent="0" algn="just">
              <a:buNone/>
            </a:pPr>
            <a:endParaRPr lang="en-US" sz="2000" dirty="0"/>
          </a:p>
          <a:p>
            <a:pPr marL="0" indent="0" algn="just">
              <a:buNone/>
            </a:pPr>
            <a:endParaRPr lang="en-US" sz="2000" dirty="0"/>
          </a:p>
        </p:txBody>
      </p:sp>
      <p:sp>
        <p:nvSpPr>
          <p:cNvPr id="3" name="Datumsplatzhalter 1">
            <a:extLst>
              <a:ext uri="{FF2B5EF4-FFF2-40B4-BE49-F238E27FC236}">
                <a16:creationId xmlns:a16="http://schemas.microsoft.com/office/drawing/2014/main" id="{ED8878E4-D3BA-4416-A5A9-F2B97DBA36DF}"/>
              </a:ext>
            </a:extLst>
          </p:cNvPr>
          <p:cNvSpPr>
            <a:spLocks noGrp="1"/>
          </p:cNvSpPr>
          <p:nvPr>
            <p:ph type="dt" sz="half" idx="11"/>
          </p:nvPr>
        </p:nvSpPr>
        <p:spPr>
          <a:xfrm>
            <a:off x="1326880" y="6360831"/>
            <a:ext cx="1162516" cy="365125"/>
          </a:xfrm>
        </p:spPr>
        <p:txBody>
          <a:bodyPr anchor="ctr"/>
          <a:lstStyle/>
          <a:p>
            <a:r>
              <a:rPr lang="de-DE" sz="1400" dirty="0">
                <a:solidFill>
                  <a:schemeClr val="tx1">
                    <a:lumMod val="50000"/>
                    <a:lumOff val="50000"/>
                  </a:schemeClr>
                </a:solidFill>
                <a:latin typeface="+mn-lt"/>
                <a:cs typeface="+mn-cs"/>
              </a:rPr>
              <a:t>28/04/2026</a:t>
            </a:r>
            <a:endParaRPr lang="en-US" sz="1400" dirty="0">
              <a:solidFill>
                <a:schemeClr val="tx1">
                  <a:lumMod val="50000"/>
                  <a:lumOff val="50000"/>
                </a:schemeClr>
              </a:solidFill>
              <a:latin typeface="+mn-lt"/>
              <a:cs typeface="+mn-cs"/>
            </a:endParaRPr>
          </a:p>
        </p:txBody>
      </p:sp>
    </p:spTree>
    <p:extLst>
      <p:ext uri="{BB962C8B-B14F-4D97-AF65-F5344CB8AC3E}">
        <p14:creationId xmlns:p14="http://schemas.microsoft.com/office/powerpoint/2010/main" val="3519118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Datumsplatzhalter 1">
            <a:extLst>
              <a:ext uri="{FF2B5EF4-FFF2-40B4-BE49-F238E27FC236}">
                <a16:creationId xmlns:a16="http://schemas.microsoft.com/office/drawing/2014/main" id="{2EC6CC83-3395-E2EE-DC27-FF1015C397A8}"/>
              </a:ext>
            </a:extLst>
          </p:cNvPr>
          <p:cNvSpPr>
            <a:spLocks noGrp="1"/>
          </p:cNvSpPr>
          <p:nvPr>
            <p:ph type="dt" sz="half" idx="2"/>
          </p:nvPr>
        </p:nvSpPr>
        <p:spPr>
          <a:xfrm>
            <a:off x="1326880" y="6360831"/>
            <a:ext cx="1162516"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lumMod val="50000"/>
                    <a:lumOff val="50000"/>
                  </a:srgbClr>
                </a:solidFill>
                <a:effectLst/>
                <a:uLnTx/>
                <a:uFillTx/>
                <a:latin typeface="Arial" panose="020B0604020202020204"/>
                <a:ea typeface="+mn-ea"/>
                <a:cs typeface="+mn-cs"/>
              </a:rPr>
              <a:t>10/10/2024</a:t>
            </a:r>
          </a:p>
        </p:txBody>
      </p:sp>
      <p:sp>
        <p:nvSpPr>
          <p:cNvPr id="7" name="Fußzeilenplatzhalter 2">
            <a:extLst>
              <a:ext uri="{FF2B5EF4-FFF2-40B4-BE49-F238E27FC236}">
                <a16:creationId xmlns:a16="http://schemas.microsoft.com/office/drawing/2014/main" id="{C17E4FDB-CC8D-37C5-40E5-8C8FDE6A0FD7}"/>
              </a:ext>
            </a:extLst>
          </p:cNvPr>
          <p:cNvSpPr>
            <a:spLocks noGrp="1"/>
          </p:cNvSpPr>
          <p:nvPr>
            <p:ph type="ftr" sz="quarter" idx="3"/>
          </p:nvPr>
        </p:nvSpPr>
        <p:spPr>
          <a:xfrm>
            <a:off x="2703636" y="6360101"/>
            <a:ext cx="7151564" cy="365125"/>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1400" b="0" i="0" u="none" strike="noStrike" kern="1200" cap="none" spc="0" normalizeH="0" baseline="0" noProof="0">
                <a:ln>
                  <a:noFill/>
                </a:ln>
                <a:solidFill>
                  <a:srgbClr val="000000">
                    <a:lumMod val="50000"/>
                    <a:lumOff val="50000"/>
                  </a:srgbClr>
                </a:solidFill>
                <a:effectLst/>
                <a:uLnTx/>
                <a:uFillTx/>
                <a:latin typeface="Arial" panose="020B0604020202020204"/>
                <a:ea typeface="+mn-ea"/>
                <a:cs typeface="+mn-cs"/>
              </a:rPr>
              <a:t>1st TULIPS Progress Event</a:t>
            </a:r>
          </a:p>
        </p:txBody>
      </p:sp>
      <p:sp>
        <p:nvSpPr>
          <p:cNvPr id="9" name="TextBox 3">
            <a:extLst>
              <a:ext uri="{FF2B5EF4-FFF2-40B4-BE49-F238E27FC236}">
                <a16:creationId xmlns:a16="http://schemas.microsoft.com/office/drawing/2014/main" id="{D862A147-8F3B-D686-5059-3DF1051BD303}"/>
              </a:ext>
            </a:extLst>
          </p:cNvPr>
          <p:cNvSpPr txBox="1"/>
          <p:nvPr/>
        </p:nvSpPr>
        <p:spPr>
          <a:xfrm>
            <a:off x="250189" y="2210588"/>
            <a:ext cx="6573520" cy="230832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4800" dirty="0">
                <a:solidFill>
                  <a:srgbClr val="FFFFFF"/>
                </a:solidFill>
                <a:latin typeface="Calibri"/>
                <a:cs typeface="Calibri"/>
              </a:rPr>
              <a:t>Thank you for your attention</a:t>
            </a:r>
            <a:br>
              <a:rPr lang="en-US" sz="4800" dirty="0">
                <a:solidFill>
                  <a:srgbClr val="FFFFFF"/>
                </a:solidFill>
                <a:latin typeface="Calibri"/>
                <a:cs typeface="Calibri"/>
              </a:rPr>
            </a:br>
            <a:endParaRPr lang="en-US" sz="4800" dirty="0">
              <a:solidFill>
                <a:srgbClr val="FFFFFF"/>
              </a:solidFill>
              <a:latin typeface="Calibri Light"/>
              <a:ea typeface="Calibri"/>
              <a:cs typeface="Calibri"/>
            </a:endParaRPr>
          </a:p>
        </p:txBody>
      </p:sp>
    </p:spTree>
    <p:extLst>
      <p:ext uri="{BB962C8B-B14F-4D97-AF65-F5344CB8AC3E}">
        <p14:creationId xmlns:p14="http://schemas.microsoft.com/office/powerpoint/2010/main" val="2800603650"/>
      </p:ext>
    </p:extLst>
  </p:cSld>
  <p:clrMapOvr>
    <a:masterClrMapping/>
  </p:clrMapOvr>
</p:sld>
</file>

<file path=ppt/theme/theme1.xml><?xml version="1.0" encoding="utf-8"?>
<a:theme xmlns:a="http://schemas.openxmlformats.org/drawingml/2006/main" name="1_DTAC Folienmaster">
  <a:themeElements>
    <a:clrScheme name="TULIPS">
      <a:dk1>
        <a:srgbClr val="000000"/>
      </a:dk1>
      <a:lt1>
        <a:srgbClr val="FFFFFF"/>
      </a:lt1>
      <a:dk2>
        <a:srgbClr val="004650"/>
      </a:dk2>
      <a:lt2>
        <a:srgbClr val="EDEDED"/>
      </a:lt2>
      <a:accent1>
        <a:srgbClr val="5D9345"/>
      </a:accent1>
      <a:accent2>
        <a:srgbClr val="95C23D"/>
      </a:accent2>
      <a:accent3>
        <a:srgbClr val="4D0F34"/>
      </a:accent3>
      <a:accent4>
        <a:srgbClr val="931813"/>
      </a:accent4>
      <a:accent5>
        <a:srgbClr val="E74011"/>
      </a:accent5>
      <a:accent6>
        <a:srgbClr val="F39200"/>
      </a:accent6>
      <a:hlink>
        <a:srgbClr val="5D9345"/>
      </a:hlink>
      <a:folHlink>
        <a:srgbClr val="95C23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DTAC Folienmaster">
  <a:themeElements>
    <a:clrScheme name="TULIPS">
      <a:dk1>
        <a:srgbClr val="000000"/>
      </a:dk1>
      <a:lt1>
        <a:srgbClr val="FFFFFF"/>
      </a:lt1>
      <a:dk2>
        <a:srgbClr val="004650"/>
      </a:dk2>
      <a:lt2>
        <a:srgbClr val="EDEDED"/>
      </a:lt2>
      <a:accent1>
        <a:srgbClr val="5D9345"/>
      </a:accent1>
      <a:accent2>
        <a:srgbClr val="95C23D"/>
      </a:accent2>
      <a:accent3>
        <a:srgbClr val="4D0F34"/>
      </a:accent3>
      <a:accent4>
        <a:srgbClr val="931813"/>
      </a:accent4>
      <a:accent5>
        <a:srgbClr val="E74011"/>
      </a:accent5>
      <a:accent6>
        <a:srgbClr val="F39200"/>
      </a:accent6>
      <a:hlink>
        <a:srgbClr val="5D9345"/>
      </a:hlink>
      <a:folHlink>
        <a:srgbClr val="95C23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DTAC Folienmaster">
  <a:themeElements>
    <a:clrScheme name="TULIPS">
      <a:dk1>
        <a:srgbClr val="000000"/>
      </a:dk1>
      <a:lt1>
        <a:srgbClr val="FFFFFF"/>
      </a:lt1>
      <a:dk2>
        <a:srgbClr val="004650"/>
      </a:dk2>
      <a:lt2>
        <a:srgbClr val="EDEDED"/>
      </a:lt2>
      <a:accent1>
        <a:srgbClr val="5D9345"/>
      </a:accent1>
      <a:accent2>
        <a:srgbClr val="95C23D"/>
      </a:accent2>
      <a:accent3>
        <a:srgbClr val="4D0F34"/>
      </a:accent3>
      <a:accent4>
        <a:srgbClr val="931813"/>
      </a:accent4>
      <a:accent5>
        <a:srgbClr val="E74011"/>
      </a:accent5>
      <a:accent6>
        <a:srgbClr val="F39200"/>
      </a:accent6>
      <a:hlink>
        <a:srgbClr val="5D9345"/>
      </a:hlink>
      <a:folHlink>
        <a:srgbClr val="95C23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ed4df8d6-78e8-413d-96d0-3a92d4e6a032">
      <Terms xmlns="http://schemas.microsoft.com/office/infopath/2007/PartnerControls"/>
    </lcf76f155ced4ddcb4097134ff3c332f>
    <TaxCatchAll xmlns="d06399e8-b413-4a99-882e-28ccf00e76f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F458274194F8E4B9329DA50A017966C" ma:contentTypeVersion="11" ma:contentTypeDescription="Create a new document." ma:contentTypeScope="" ma:versionID="ac002b988ecf1fe8b056871dada2b493">
  <xsd:schema xmlns:xsd="http://www.w3.org/2001/XMLSchema" xmlns:xs="http://www.w3.org/2001/XMLSchema" xmlns:p="http://schemas.microsoft.com/office/2006/metadata/properties" xmlns:ns2="ed4df8d6-78e8-413d-96d0-3a92d4e6a032" xmlns:ns3="d06399e8-b413-4a99-882e-28ccf00e76f7" targetNamespace="http://schemas.microsoft.com/office/2006/metadata/properties" ma:root="true" ma:fieldsID="ff2a906fe82c8bb7e3b600ce751fb83a" ns2:_="" ns3:_="">
    <xsd:import namespace="ed4df8d6-78e8-413d-96d0-3a92d4e6a032"/>
    <xsd:import namespace="d06399e8-b413-4a99-882e-28ccf00e76f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d4df8d6-78e8-413d-96d0-3a92d4e6a03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deec554-ca27-48f5-98a4-0a69c1ab374c"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06399e8-b413-4a99-882e-28ccf00e76f7"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b4efa36-96ff-4be2-b582-ab33d301a6aa}" ma:internalName="TaxCatchAll" ma:showField="CatchAllData" ma:web="d06399e8-b413-4a99-882e-28ccf00e76f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D8E70CD-1718-404A-A65F-AB12318DE3CA}">
  <ds:schemaRefs>
    <ds:schemaRef ds:uri="http://schemas.microsoft.com/sharepoint/v3/contenttype/forms"/>
  </ds:schemaRefs>
</ds:datastoreItem>
</file>

<file path=customXml/itemProps2.xml><?xml version="1.0" encoding="utf-8"?>
<ds:datastoreItem xmlns:ds="http://schemas.openxmlformats.org/officeDocument/2006/customXml" ds:itemID="{6930B005-2118-4E19-98D1-3087A3532EC5}">
  <ds:schemaRefs>
    <ds:schemaRef ds:uri="http://schemas.microsoft.com/office/2006/documentManagement/types"/>
    <ds:schemaRef ds:uri="http://purl.org/dc/terms/"/>
    <ds:schemaRef ds:uri="http://schemas.microsoft.com/office/2006/metadata/properties"/>
    <ds:schemaRef ds:uri="http://purl.org/dc/elements/1.1/"/>
    <ds:schemaRef ds:uri="cdfe72f8-b191-425c-b847-23e58ab41a83"/>
    <ds:schemaRef ds:uri="75d264b7-78ed-4796-8bdc-aee54472e9c2"/>
    <ds:schemaRef ds:uri="http://www.w3.org/XML/1998/namespace"/>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6D09E63D-C784-47F6-8602-3054A21B2E21}"/>
</file>

<file path=docProps/app.xml><?xml version="1.0" encoding="utf-8"?>
<Properties xmlns="http://schemas.openxmlformats.org/officeDocument/2006/extended-properties" xmlns:vt="http://schemas.openxmlformats.org/officeDocument/2006/docPropsVTypes">
  <Template/>
  <TotalTime>6573</TotalTime>
  <Words>1381</Words>
  <Application>Microsoft Office PowerPoint</Application>
  <PresentationFormat>Widescreen</PresentationFormat>
  <Paragraphs>250</Paragraphs>
  <Slides>23</Slides>
  <Notes>5</Notes>
  <HiddenSlides>1</HiddenSlides>
  <MMClips>0</MMClips>
  <ScaleCrop>false</ScaleCrop>
  <HeadingPairs>
    <vt:vector size="6" baseType="variant">
      <vt:variant>
        <vt:lpstr>Caratteri utilizzati</vt:lpstr>
      </vt:variant>
      <vt:variant>
        <vt:i4>7</vt:i4>
      </vt:variant>
      <vt:variant>
        <vt:lpstr>Tema</vt:lpstr>
      </vt:variant>
      <vt:variant>
        <vt:i4>3</vt:i4>
      </vt:variant>
      <vt:variant>
        <vt:lpstr>Titoli diapositive</vt:lpstr>
      </vt:variant>
      <vt:variant>
        <vt:i4>23</vt:i4>
      </vt:variant>
    </vt:vector>
  </HeadingPairs>
  <TitlesOfParts>
    <vt:vector size="33" baseType="lpstr">
      <vt:lpstr>Arial</vt:lpstr>
      <vt:lpstr>Calibri</vt:lpstr>
      <vt:lpstr>Calibri Light</vt:lpstr>
      <vt:lpstr>Canva Sans</vt:lpstr>
      <vt:lpstr>Canva Sans Bold</vt:lpstr>
      <vt:lpstr>Century Gothic</vt:lpstr>
      <vt:lpstr>Wingdings</vt:lpstr>
      <vt:lpstr>1_DTAC Folienmaster</vt:lpstr>
      <vt:lpstr>2_DTAC Folienmaster</vt:lpstr>
      <vt:lpstr>3_DTAC Folienmaster</vt:lpstr>
      <vt:lpstr>Presentazione standard di PowerPoint</vt:lpstr>
      <vt:lpstr>An Ideal Context for Sharing Ideas</vt:lpstr>
      <vt:lpstr>Presentazione standard di PowerPoint</vt:lpstr>
      <vt:lpstr>Decarbonization and the Aviation Industry</vt:lpstr>
      <vt:lpstr>Presentazione standard di PowerPoint</vt:lpstr>
      <vt:lpstr>Presentazione standard di PowerPoint</vt:lpstr>
      <vt:lpstr>Presentazione standard di PowerPoint</vt:lpstr>
      <vt:lpstr>The Airport at the Heart of Synergies towards Decarbonization</vt:lpstr>
      <vt:lpstr>Smart grid concept</vt:lpstr>
      <vt:lpstr>Smart grid concept: the fire brigade pilot</vt:lpstr>
      <vt:lpstr>Design phase</vt:lpstr>
      <vt:lpstr>Implementation and start up of the system</vt:lpstr>
      <vt:lpstr>Implementation and start up of the system</vt:lpstr>
      <vt:lpstr>Implementation and start up of the system</vt:lpstr>
      <vt:lpstr>Implementation and start up of the system</vt:lpstr>
      <vt:lpstr>Implementation and start up of the system</vt:lpstr>
      <vt:lpstr>Implementation and start up of the system</vt:lpstr>
      <vt:lpstr>Implementation and start up of the system</vt:lpstr>
      <vt:lpstr>Implementation and start up of the system</vt:lpstr>
      <vt:lpstr>System operation highlights</vt:lpstr>
      <vt:lpstr>Operational challenges and hurdles</vt:lpstr>
      <vt:lpstr>Conclusions and take-home messages</vt:lpstr>
      <vt:lpstr>Presentazione standard di PowerPoint</vt:lpstr>
    </vt:vector>
  </TitlesOfParts>
  <Company>Fraunhofer IML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DTAC Presentation</dc:title>
  <dc:creator/>
  <cp:keywords>DTAC</cp:keywords>
  <cp:lastModifiedBy>GUSMAN Lorenzo</cp:lastModifiedBy>
  <cp:revision>87</cp:revision>
  <dcterms:created xsi:type="dcterms:W3CDTF">2019-12-23T16:15:28Z</dcterms:created>
  <dcterms:modified xsi:type="dcterms:W3CDTF">2026-04-20T10:02:40Z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0x0101004F458274194F8E4B9329DA50A017966C</vt:lpwstr>
  </property>
  <property fmtid="{D5CDD505-2E9C-101B-9397-08002B2CF9AE}" pid="3" name="MSIP_Label_5237ac88-813e-467d-90ba-6ce279e3edc8_Enabled">
    <vt:lpwstr>true</vt:lpwstr>
  </property>
  <property fmtid="{D5CDD505-2E9C-101B-9397-08002B2CF9AE}" pid="4" name="MSIP_Label_5237ac88-813e-467d-90ba-6ce279e3edc8_SetDate">
    <vt:lpwstr>2022-08-01T21:17:04Z</vt:lpwstr>
  </property>
  <property fmtid="{D5CDD505-2E9C-101B-9397-08002B2CF9AE}" pid="5" name="MSIP_Label_5237ac88-813e-467d-90ba-6ce279e3edc8_Method">
    <vt:lpwstr>Standard</vt:lpwstr>
  </property>
  <property fmtid="{D5CDD505-2E9C-101B-9397-08002B2CF9AE}" pid="6" name="MSIP_Label_5237ac88-813e-467d-90ba-6ce279e3edc8_Name">
    <vt:lpwstr>5237ac88-813e-467d-90ba-6ce279e3edc8</vt:lpwstr>
  </property>
  <property fmtid="{D5CDD505-2E9C-101B-9397-08002B2CF9AE}" pid="7" name="MSIP_Label_5237ac88-813e-467d-90ba-6ce279e3edc8_SiteId">
    <vt:lpwstr>27776982-d882-41b2-95ac-322f28d5a2ce</vt:lpwstr>
  </property>
  <property fmtid="{D5CDD505-2E9C-101B-9397-08002B2CF9AE}" pid="8" name="MSIP_Label_5237ac88-813e-467d-90ba-6ce279e3edc8_ActionId">
    <vt:lpwstr>2d374d9e-05f2-4156-8220-e56036debfeb</vt:lpwstr>
  </property>
  <property fmtid="{D5CDD505-2E9C-101B-9397-08002B2CF9AE}" pid="9" name="MSIP_Label_5237ac88-813e-467d-90ba-6ce279e3edc8_ContentBits">
    <vt:lpwstr>0</vt:lpwstr>
  </property>
  <property fmtid="{D5CDD505-2E9C-101B-9397-08002B2CF9AE}" pid="10" name="MediaServiceImageTags">
    <vt:lpwstr/>
  </property>
</Properties>
</file>