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9" r:id="rId5"/>
  </p:sldMasterIdLst>
  <p:notesMasterIdLst>
    <p:notesMasterId r:id="rId14"/>
  </p:notesMasterIdLst>
  <p:sldIdLst>
    <p:sldId id="2147473956" r:id="rId6"/>
    <p:sldId id="585" r:id="rId7"/>
    <p:sldId id="2147474206" r:id="rId8"/>
    <p:sldId id="2147473872" r:id="rId9"/>
    <p:sldId id="2147474236" r:id="rId10"/>
    <p:sldId id="2147474232" r:id="rId11"/>
    <p:sldId id="2147474237" r:id="rId12"/>
    <p:sldId id="567" r:id="rId1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lantillas y recursos" id="{1BFB269A-4025-C241-82E7-F6842B7505C9}">
          <p14:sldIdLst>
            <p14:sldId id="2147473956"/>
            <p14:sldId id="585"/>
            <p14:sldId id="2147474206"/>
            <p14:sldId id="2147473872"/>
            <p14:sldId id="2147474236"/>
            <p14:sldId id="2147474232"/>
            <p14:sldId id="2147474237"/>
            <p14:sldId id="5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D58123-B4D0-6A3C-D4DC-38A102EFF2E1}" name="Ortega Villalón, Anxela" initials="OVA" userId="S::aovillalon@aena.es::91c5955f-5eaf-4d87-a936-1e22d041d705" providerId="AD"/>
  <p188:author id="{5FC2BE33-8148-D39B-3C67-7B6CA48CDDFD}" name="Calvo Alonso, Vanesa" initials="VC" userId="S::vcalonso@aena.es::dd784001-5820-4581-ac25-4f45db566264" providerId="AD"/>
  <p188:author id="{331D7742-32AE-612D-BC75-6B6775389AA5}" name="Luis Correa" initials="LC" userId="c8fa712ae10fa2d5" providerId="Windows Live"/>
  <p188:author id="{59C1B9B9-DB7E-BF77-CF65-7BE20661E417}" name="Galdon Navalon, Noelia" initials="NG" userId="S::ngaldon@aena.es::bcd90ade-7d87-469f-92ea-9e982867fb6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CE00"/>
    <a:srgbClr val="1A2732"/>
    <a:srgbClr val="949D9E"/>
    <a:srgbClr val="FFFFFF"/>
    <a:srgbClr val="00ADD0"/>
    <a:srgbClr val="FFBC3D"/>
    <a:srgbClr val="FF8849"/>
    <a:srgbClr val="EC4371"/>
    <a:srgbClr val="7D5CC6"/>
    <a:srgbClr val="82B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B87216-2B02-4916-9C26-7F3AE7C24717}" v="26" dt="2025-06-23T13:52:24.813"/>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Estilo oscuro 1 - Énfasis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64" autoAdjust="0"/>
    <p:restoredTop sz="89225" autoAdjust="0"/>
  </p:normalViewPr>
  <p:slideViewPr>
    <p:cSldViewPr snapToGrid="0">
      <p:cViewPr varScale="1">
        <p:scale>
          <a:sx n="99" d="100"/>
          <a:sy n="99" d="100"/>
        </p:scale>
        <p:origin x="1404" y="78"/>
      </p:cViewPr>
      <p:guideLst/>
    </p:cSldViewPr>
  </p:slideViewPr>
  <p:notesTextViewPr>
    <p:cViewPr>
      <p:scale>
        <a:sx n="3" d="2"/>
        <a:sy n="3" d="2"/>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85EA8C-3790-8B4F-9B8B-6DF1887827EE}" type="datetimeFigureOut">
              <a:rPr lang="es-ES" smtClean="0"/>
              <a:t>21/04/2026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F0FCE0-B4C3-8044-875E-C24267565C51}" type="slidenum">
              <a:rPr lang="es-ES" smtClean="0"/>
              <a:t>‹#›</a:t>
            </a:fld>
            <a:endParaRPr lang="es-ES"/>
          </a:p>
        </p:txBody>
      </p:sp>
    </p:spTree>
    <p:extLst>
      <p:ext uri="{BB962C8B-B14F-4D97-AF65-F5344CB8AC3E}">
        <p14:creationId xmlns:p14="http://schemas.microsoft.com/office/powerpoint/2010/main" val="2809594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D59CF-AA34-38C6-1DB9-7D23B805F45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43C7C9E-D8A0-B2F2-52E9-987D9BF8C9B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F0A2DA3-0C2B-6C82-3ECF-A28DB6CB51DF}"/>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FAE8389C-C1D1-15CF-E986-D40CA33E10F1}"/>
              </a:ext>
            </a:extLst>
          </p:cNvPr>
          <p:cNvSpPr>
            <a:spLocks noGrp="1"/>
          </p:cNvSpPr>
          <p:nvPr>
            <p:ph type="sldNum" sz="quarter" idx="10"/>
          </p:nvPr>
        </p:nvSpPr>
        <p:spPr/>
        <p:txBody>
          <a:bodyPr/>
          <a:lstStyle/>
          <a:p>
            <a:fld id="{EA1F9097-A57D-495B-990E-1CAA808F7C6B}" type="slidenum">
              <a:rPr lang="es-ES" smtClean="0"/>
              <a:t>1</a:t>
            </a:fld>
            <a:endParaRPr lang="es-ES"/>
          </a:p>
        </p:txBody>
      </p:sp>
    </p:spTree>
    <p:extLst>
      <p:ext uri="{BB962C8B-B14F-4D97-AF65-F5344CB8AC3E}">
        <p14:creationId xmlns:p14="http://schemas.microsoft.com/office/powerpoint/2010/main" val="4249127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lgn="just">
              <a:defRPr/>
            </a:pPr>
            <a:r>
              <a:rPr lang="en-US" dirty="0"/>
              <a:t>Aena is the </a:t>
            </a:r>
            <a:r>
              <a:rPr lang="en-US" b="1" dirty="0"/>
              <a:t>world’s largest airport operator by number of passengers</a:t>
            </a:r>
            <a:r>
              <a:rPr lang="en-US" dirty="0"/>
              <a:t>, managing a network of </a:t>
            </a:r>
            <a:r>
              <a:rPr lang="en-US" b="1" dirty="0"/>
              <a:t>46 airports and 2 heliports in Spain</a:t>
            </a:r>
            <a:r>
              <a:rPr lang="en-US" dirty="0"/>
              <a:t>, along with </a:t>
            </a:r>
            <a:r>
              <a:rPr lang="en-US" b="1" dirty="0"/>
              <a:t>32 airports internationally</a:t>
            </a:r>
            <a:r>
              <a:rPr lang="en-US" dirty="0"/>
              <a:t>, including Mexico, Brazil, Jamaica, and the United Kingdom. In 2025, our network handled </a:t>
            </a:r>
            <a:r>
              <a:rPr lang="en-US" b="1" dirty="0"/>
              <a:t>453 million passengers</a:t>
            </a:r>
            <a:r>
              <a:rPr lang="en-US" dirty="0"/>
              <a:t>, demonstrating the scale of our global operations and the strength of our airport model.</a:t>
            </a:r>
          </a:p>
          <a:p>
            <a:pPr lvl="0" algn="just">
              <a:defRPr/>
            </a:pPr>
            <a:endParaRPr lang="en-US" dirty="0"/>
          </a:p>
          <a:p>
            <a:pPr algn="just"/>
            <a:r>
              <a:rPr lang="en-US" dirty="0"/>
              <a:t>Our strategy is driven by three pillars: delivering excellence in passenger services, advancing our Strategic Plan for Innovation and Digital Transformation, and leading the industry in sustainability. We are firmly committed to becoming Net Zero Carbon by 2030, with 19 airports reaching Level 4+ Airport Carbon Accreditation by 2026, and progressing toward Level 5 by 2030.</a:t>
            </a:r>
          </a:p>
          <a:p>
            <a:endParaRPr lang="en-U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3FB6B1-307D-477B-AE8C-9DBDA5C51807}"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5941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11F0FCE0-B4C3-8044-875E-C24267565C51}" type="slidenum">
              <a:rPr lang="es-ES" smtClean="0"/>
              <a:t>3</a:t>
            </a:fld>
            <a:endParaRPr lang="es-ES"/>
          </a:p>
        </p:txBody>
      </p:sp>
    </p:spTree>
    <p:extLst>
      <p:ext uri="{BB962C8B-B14F-4D97-AF65-F5344CB8AC3E}">
        <p14:creationId xmlns:p14="http://schemas.microsoft.com/office/powerpoint/2010/main" val="2270812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86432-2474-202A-A62F-CE9AE6F62AC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B3F3079-35C7-DE27-CD16-EB9057FD942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69A4A89-A810-804C-739E-7E53C9A4C011}"/>
              </a:ext>
            </a:extLst>
          </p:cNvPr>
          <p:cNvSpPr>
            <a:spLocks noGrp="1"/>
          </p:cNvSpPr>
          <p:nvPr>
            <p:ph type="body" idx="1"/>
          </p:nvPr>
        </p:nvSpPr>
        <p:spPr/>
        <p:txBody>
          <a:bodyPr/>
          <a:lstStyle/>
          <a:p>
            <a:pPr algn="just" fontAlgn="t"/>
            <a:r>
              <a:rPr lang="en-US" dirty="0"/>
              <a:t>Our innovation approach is centered on transforming airports into fully autonomous and intelligent ecosystems. To achieve this, we work across several key areas: enhancing the passenger experience, capturing and analyzing operational data to better monitor our processes, streamlining and automating activities, and exploring new business opportunities.</a:t>
            </a:r>
          </a:p>
          <a:p>
            <a:pPr algn="just" fontAlgn="t"/>
            <a:r>
              <a:rPr lang="en-US" dirty="0"/>
              <a:t>Sustainability is also fundamental, guiding how we design and deploy every new solution. </a:t>
            </a:r>
          </a:p>
          <a:p>
            <a:pPr algn="just" fontAlgn="t"/>
            <a:endParaRPr lang="en-US" dirty="0"/>
          </a:p>
          <a:p>
            <a:pPr lvl="0" algn="just" fontAlgn="t">
              <a:defRPr/>
            </a:pPr>
            <a:r>
              <a:rPr lang="en-US" dirty="0"/>
              <a:t>And underpinning all of this is our connectivity layer. A connectivity layer is essential for achieving an autonomous airport because it enables all systems, sensors, and actors to operate in real-time coordination, ensuring safe and efficient automated decision‑making.</a:t>
            </a:r>
          </a:p>
          <a:p>
            <a:pPr algn="just"/>
            <a:endParaRPr lang="es-ES" dirty="0"/>
          </a:p>
          <a:p>
            <a:pPr lvl="0" algn="just">
              <a:defRPr/>
            </a:pPr>
            <a:r>
              <a:rPr lang="en-US" dirty="0"/>
              <a:t>So any initiative that helps us expand knowledge, improve cost efficiency, or unlock new revenue streams becomes a strong candidate for validation within this ecosystem.”</a:t>
            </a:r>
          </a:p>
          <a:p>
            <a:endParaRPr lang="es-ES" dirty="0"/>
          </a:p>
        </p:txBody>
      </p:sp>
      <p:sp>
        <p:nvSpPr>
          <p:cNvPr id="4" name="Marcador de número de diapositiva 3">
            <a:extLst>
              <a:ext uri="{FF2B5EF4-FFF2-40B4-BE49-F238E27FC236}">
                <a16:creationId xmlns:a16="http://schemas.microsoft.com/office/drawing/2014/main" id="{A9A126C9-2958-E5CC-F78A-BAD7B5461948}"/>
              </a:ext>
            </a:extLst>
          </p:cNvPr>
          <p:cNvSpPr>
            <a:spLocks noGrp="1"/>
          </p:cNvSpPr>
          <p:nvPr>
            <p:ph type="sldNum" sz="quarter" idx="10"/>
          </p:nvPr>
        </p:nvSpPr>
        <p:spPr/>
        <p:txBody>
          <a:bodyPr/>
          <a:lstStyle/>
          <a:p>
            <a:fld id="{EA1F9097-A57D-495B-990E-1CAA808F7C6B}" type="slidenum">
              <a:rPr lang="es-ES" smtClean="0"/>
              <a:t>4</a:t>
            </a:fld>
            <a:endParaRPr lang="es-ES"/>
          </a:p>
        </p:txBody>
      </p:sp>
    </p:spTree>
    <p:extLst>
      <p:ext uri="{BB962C8B-B14F-4D97-AF65-F5344CB8AC3E}">
        <p14:creationId xmlns:p14="http://schemas.microsoft.com/office/powerpoint/2010/main" val="2221540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7C1B2-2C4E-2625-767F-C893C7BB849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B0BEFAF-2C12-AE2B-CB5D-4CDD7DDE83B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0DD4CC4-0F61-B3DC-5C42-E919417600E8}"/>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67DFB148-A992-CFEC-7CA7-7EAA1EC8C5B1}"/>
              </a:ext>
            </a:extLst>
          </p:cNvPr>
          <p:cNvSpPr>
            <a:spLocks noGrp="1"/>
          </p:cNvSpPr>
          <p:nvPr>
            <p:ph type="sldNum" sz="quarter" idx="10"/>
          </p:nvPr>
        </p:nvSpPr>
        <p:spPr/>
        <p:txBody>
          <a:bodyPr/>
          <a:lstStyle/>
          <a:p>
            <a:fld id="{EA1F9097-A57D-495B-990E-1CAA808F7C6B}" type="slidenum">
              <a:rPr lang="es-ES" smtClean="0"/>
              <a:t>5</a:t>
            </a:fld>
            <a:endParaRPr lang="es-ES"/>
          </a:p>
        </p:txBody>
      </p:sp>
    </p:spTree>
    <p:extLst>
      <p:ext uri="{BB962C8B-B14F-4D97-AF65-F5344CB8AC3E}">
        <p14:creationId xmlns:p14="http://schemas.microsoft.com/office/powerpoint/2010/main" val="707623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D0FC3-684C-186A-DF18-6F85E8F0EC7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A1CD3CD-491E-1979-27E3-00D1ECDDD65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F1C68AE-522F-A9BC-5EB7-A8338A072A33}"/>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DAD24B5F-F623-473A-2D60-C189250CE831}"/>
              </a:ext>
            </a:extLst>
          </p:cNvPr>
          <p:cNvSpPr>
            <a:spLocks noGrp="1"/>
          </p:cNvSpPr>
          <p:nvPr>
            <p:ph type="sldNum" sz="quarter" idx="10"/>
          </p:nvPr>
        </p:nvSpPr>
        <p:spPr/>
        <p:txBody>
          <a:bodyPr/>
          <a:lstStyle/>
          <a:p>
            <a:fld id="{EA1F9097-A57D-495B-990E-1CAA808F7C6B}" type="slidenum">
              <a:rPr lang="es-ES" smtClean="0"/>
              <a:t>6</a:t>
            </a:fld>
            <a:endParaRPr lang="es-ES"/>
          </a:p>
        </p:txBody>
      </p:sp>
    </p:spTree>
    <p:extLst>
      <p:ext uri="{BB962C8B-B14F-4D97-AF65-F5344CB8AC3E}">
        <p14:creationId xmlns:p14="http://schemas.microsoft.com/office/powerpoint/2010/main" val="1386092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1CDA3-896C-8711-57D9-859FF4DE4E5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3B21ED7-50F9-42A5-42C4-C06ADE1B106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4A661C7-FCBD-516E-517D-B94467C4EB26}"/>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6C2B8B5C-6D24-0BF8-CCBF-B8D4E0D1E12F}"/>
              </a:ext>
            </a:extLst>
          </p:cNvPr>
          <p:cNvSpPr>
            <a:spLocks noGrp="1"/>
          </p:cNvSpPr>
          <p:nvPr>
            <p:ph type="sldNum" sz="quarter" idx="10"/>
          </p:nvPr>
        </p:nvSpPr>
        <p:spPr/>
        <p:txBody>
          <a:bodyPr/>
          <a:lstStyle/>
          <a:p>
            <a:fld id="{EA1F9097-A57D-495B-990E-1CAA808F7C6B}" type="slidenum">
              <a:rPr lang="es-ES" smtClean="0"/>
              <a:t>7</a:t>
            </a:fld>
            <a:endParaRPr lang="es-ES"/>
          </a:p>
        </p:txBody>
      </p:sp>
    </p:spTree>
    <p:extLst>
      <p:ext uri="{BB962C8B-B14F-4D97-AF65-F5344CB8AC3E}">
        <p14:creationId xmlns:p14="http://schemas.microsoft.com/office/powerpoint/2010/main" val="365599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11F0FCE0-B4C3-8044-875E-C24267565C51}" type="slidenum">
              <a:rPr lang="es-ES" smtClean="0"/>
              <a:t>8</a:t>
            </a:fld>
            <a:endParaRPr lang="es-ES"/>
          </a:p>
        </p:txBody>
      </p:sp>
    </p:spTree>
    <p:extLst>
      <p:ext uri="{BB962C8B-B14F-4D97-AF65-F5344CB8AC3E}">
        <p14:creationId xmlns:p14="http://schemas.microsoft.com/office/powerpoint/2010/main" val="3868356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2_Índice">
    <p:bg>
      <p:bgPr>
        <a:solidFill>
          <a:schemeClr val="bg1"/>
        </a:solidFill>
        <a:effectLst/>
      </p:bgPr>
    </p:bg>
    <p:spTree>
      <p:nvGrpSpPr>
        <p:cNvPr id="1" name=""/>
        <p:cNvGrpSpPr/>
        <p:nvPr/>
      </p:nvGrpSpPr>
      <p:grpSpPr>
        <a:xfrm>
          <a:off x="0" y="0"/>
          <a:ext cx="0" cy="0"/>
          <a:chOff x="0" y="0"/>
          <a:chExt cx="0" cy="0"/>
        </a:xfrm>
      </p:grpSpPr>
      <p:cxnSp>
        <p:nvCxnSpPr>
          <p:cNvPr id="2" name="Conector recto 1">
            <a:extLst>
              <a:ext uri="{FF2B5EF4-FFF2-40B4-BE49-F238E27FC236}">
                <a16:creationId xmlns:a16="http://schemas.microsoft.com/office/drawing/2014/main" id="{5AFD541D-0695-FB44-97EE-7D44963C1397}"/>
              </a:ext>
            </a:extLst>
          </p:cNvPr>
          <p:cNvCxnSpPr>
            <a:cxnSpLocks/>
          </p:cNvCxnSpPr>
          <p:nvPr userDrawn="1"/>
        </p:nvCxnSpPr>
        <p:spPr>
          <a:xfrm rot="5400000">
            <a:off x="11305392"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cxnSp>
        <p:nvCxnSpPr>
          <p:cNvPr id="4" name="Conector recto 3">
            <a:extLst>
              <a:ext uri="{FF2B5EF4-FFF2-40B4-BE49-F238E27FC236}">
                <a16:creationId xmlns:a16="http://schemas.microsoft.com/office/drawing/2014/main" id="{42B6A296-BA87-9943-A190-D690DA46CBFF}"/>
              </a:ext>
            </a:extLst>
          </p:cNvPr>
          <p:cNvCxnSpPr>
            <a:cxnSpLocks/>
          </p:cNvCxnSpPr>
          <p:nvPr userDrawn="1"/>
        </p:nvCxnSpPr>
        <p:spPr>
          <a:xfrm rot="5400000">
            <a:off x="815808"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9">
            <a:extLst>
              <a:ext uri="{FF2B5EF4-FFF2-40B4-BE49-F238E27FC236}">
                <a16:creationId xmlns:a16="http://schemas.microsoft.com/office/drawing/2014/main" id="{0512669B-D9D5-ACC9-D4DC-10C96536776A}"/>
              </a:ext>
            </a:extLst>
          </p:cNvPr>
          <p:cNvSpPr>
            <a:spLocks noGrp="1"/>
          </p:cNvSpPr>
          <p:nvPr>
            <p:ph type="sldNum" sz="quarter" idx="10"/>
          </p:nvPr>
        </p:nvSpPr>
        <p:spPr>
          <a:xfrm>
            <a:off x="11486032" y="6552000"/>
            <a:ext cx="358759" cy="180000"/>
          </a:xfrm>
        </p:spPr>
        <p:txBody>
          <a:bodyPr/>
          <a:lstStyle/>
          <a:p>
            <a:fld id="{47F39AA9-E244-EA43-8461-54B79BD139FD}" type="slidenum">
              <a:rPr lang="es-ES" smtClean="0"/>
              <a:pPr/>
              <a:t>‹#›</a:t>
            </a:fld>
            <a:endParaRPr lang="es-ES" dirty="0"/>
          </a:p>
        </p:txBody>
      </p:sp>
      <p:sp>
        <p:nvSpPr>
          <p:cNvPr id="6" name="Marcador de texto 26">
            <a:extLst>
              <a:ext uri="{FF2B5EF4-FFF2-40B4-BE49-F238E27FC236}">
                <a16:creationId xmlns:a16="http://schemas.microsoft.com/office/drawing/2014/main" id="{A8139F4F-E36E-9CCE-F757-28E3333055FC}"/>
              </a:ext>
            </a:extLst>
          </p:cNvPr>
          <p:cNvSpPr>
            <a:spLocks noGrp="1"/>
          </p:cNvSpPr>
          <p:nvPr>
            <p:ph type="body" sz="quarter" idx="12" hasCustomPrompt="1"/>
          </p:nvPr>
        </p:nvSpPr>
        <p:spPr>
          <a:xfrm>
            <a:off x="1067808" y="6552000"/>
            <a:ext cx="5400000" cy="180000"/>
          </a:xfrm>
          <a:prstGeom prst="rect">
            <a:avLst/>
          </a:prstGeom>
        </p:spPr>
        <p:txBody>
          <a:bodyPr lIns="0" tIns="0" rIns="0" bIns="0" anchor="ctr" anchorCtr="0"/>
          <a:lstStyle>
            <a:lvl1pPr marL="0" indent="0">
              <a:buNone/>
              <a:defRPr sz="1000">
                <a:solidFill>
                  <a:srgbClr val="1A2732"/>
                </a:solidFill>
                <a:latin typeface="Arial" panose="020B0604020202020204" pitchFamily="34" charset="0"/>
                <a:cs typeface="Arial" panose="020B0604020202020204" pitchFamily="34" charset="0"/>
              </a:defRPr>
            </a:lvl1pPr>
            <a:lvl2pPr marL="457200" indent="0">
              <a:buNone/>
              <a:defRPr sz="1000">
                <a:latin typeface="Arial" panose="020B0604020202020204" pitchFamily="34" charset="0"/>
                <a:cs typeface="Arial" panose="020B0604020202020204" pitchFamily="34" charset="0"/>
              </a:defRPr>
            </a:lvl2pPr>
            <a:lvl3pPr marL="914400" indent="0">
              <a:buNone/>
              <a:defRPr sz="1000">
                <a:latin typeface="Arial" panose="020B0604020202020204" pitchFamily="34" charset="0"/>
                <a:cs typeface="Arial" panose="020B0604020202020204" pitchFamily="34" charset="0"/>
              </a:defRPr>
            </a:lvl3pPr>
            <a:lvl4pPr marL="1371600" indent="0">
              <a:buNone/>
              <a:defRPr sz="1000">
                <a:latin typeface="Arial" panose="020B0604020202020204" pitchFamily="34" charset="0"/>
                <a:cs typeface="Arial" panose="020B0604020202020204" pitchFamily="34" charset="0"/>
              </a:defRPr>
            </a:lvl4pPr>
            <a:lvl5pPr marL="1828800" indent="0">
              <a:buNone/>
              <a:defRPr sz="1000">
                <a:latin typeface="Arial" panose="020B0604020202020204" pitchFamily="34" charset="0"/>
                <a:cs typeface="Arial" panose="020B0604020202020204" pitchFamily="34" charset="0"/>
              </a:defRPr>
            </a:lvl5pPr>
          </a:lstStyle>
          <a:p>
            <a:pPr lvl="0"/>
            <a:r>
              <a:rPr lang="es-ES" dirty="0"/>
              <a:t>Guía y recursos para presentaciones corporativas</a:t>
            </a:r>
          </a:p>
        </p:txBody>
      </p:sp>
      <p:pic>
        <p:nvPicPr>
          <p:cNvPr id="8" name="Imagen 7">
            <a:extLst>
              <a:ext uri="{FF2B5EF4-FFF2-40B4-BE49-F238E27FC236}">
                <a16:creationId xmlns:a16="http://schemas.microsoft.com/office/drawing/2014/main" id="{5473A673-901B-32C7-0B23-D0D7E3A6534C}"/>
              </a:ext>
            </a:extLst>
          </p:cNvPr>
          <p:cNvPicPr>
            <a:picLocks noChangeAspect="1"/>
          </p:cNvPicPr>
          <p:nvPr userDrawn="1"/>
        </p:nvPicPr>
        <p:blipFill>
          <a:blip r:embed="rId2"/>
          <a:stretch>
            <a:fillRect/>
          </a:stretch>
        </p:blipFill>
        <p:spPr>
          <a:xfrm>
            <a:off x="348050" y="6591600"/>
            <a:ext cx="403200" cy="100800"/>
          </a:xfrm>
          <a:prstGeom prst="rect">
            <a:avLst/>
          </a:prstGeom>
        </p:spPr>
      </p:pic>
    </p:spTree>
    <p:extLst>
      <p:ext uri="{BB962C8B-B14F-4D97-AF65-F5344CB8AC3E}">
        <p14:creationId xmlns:p14="http://schemas.microsoft.com/office/powerpoint/2010/main" val="1446835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3_Índice">
    <p:bg>
      <p:bgPr>
        <a:solidFill>
          <a:schemeClr val="bg1"/>
        </a:solidFill>
        <a:effectLst/>
      </p:bgPr>
    </p:bg>
    <p:spTree>
      <p:nvGrpSpPr>
        <p:cNvPr id="1" name=""/>
        <p:cNvGrpSpPr/>
        <p:nvPr/>
      </p:nvGrpSpPr>
      <p:grpSpPr>
        <a:xfrm>
          <a:off x="0" y="0"/>
          <a:ext cx="0" cy="0"/>
          <a:chOff x="0" y="0"/>
          <a:chExt cx="0" cy="0"/>
        </a:xfrm>
      </p:grpSpPr>
      <p:cxnSp>
        <p:nvCxnSpPr>
          <p:cNvPr id="4" name="Conector recto 3">
            <a:extLst>
              <a:ext uri="{FF2B5EF4-FFF2-40B4-BE49-F238E27FC236}">
                <a16:creationId xmlns:a16="http://schemas.microsoft.com/office/drawing/2014/main" id="{42B6A296-BA87-9943-A190-D690DA46CBFF}"/>
              </a:ext>
            </a:extLst>
          </p:cNvPr>
          <p:cNvCxnSpPr>
            <a:cxnSpLocks/>
          </p:cNvCxnSpPr>
          <p:nvPr userDrawn="1"/>
        </p:nvCxnSpPr>
        <p:spPr>
          <a:xfrm rot="5400000">
            <a:off x="815808"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9">
            <a:extLst>
              <a:ext uri="{FF2B5EF4-FFF2-40B4-BE49-F238E27FC236}">
                <a16:creationId xmlns:a16="http://schemas.microsoft.com/office/drawing/2014/main" id="{0512669B-D9D5-ACC9-D4DC-10C96536776A}"/>
              </a:ext>
            </a:extLst>
          </p:cNvPr>
          <p:cNvSpPr>
            <a:spLocks noGrp="1"/>
          </p:cNvSpPr>
          <p:nvPr>
            <p:ph type="sldNum" sz="quarter" idx="10"/>
          </p:nvPr>
        </p:nvSpPr>
        <p:spPr>
          <a:xfrm>
            <a:off x="11486032" y="6552000"/>
            <a:ext cx="358759" cy="180000"/>
          </a:xfrm>
        </p:spPr>
        <p:txBody>
          <a:bodyPr/>
          <a:lstStyle/>
          <a:p>
            <a:fld id="{47F39AA9-E244-EA43-8461-54B79BD139FD}" type="slidenum">
              <a:rPr lang="es-ES" smtClean="0"/>
              <a:pPr/>
              <a:t>‹#›</a:t>
            </a:fld>
            <a:endParaRPr lang="es-ES" dirty="0"/>
          </a:p>
        </p:txBody>
      </p:sp>
      <p:sp>
        <p:nvSpPr>
          <p:cNvPr id="6" name="Marcador de texto 26">
            <a:extLst>
              <a:ext uri="{FF2B5EF4-FFF2-40B4-BE49-F238E27FC236}">
                <a16:creationId xmlns:a16="http://schemas.microsoft.com/office/drawing/2014/main" id="{A8139F4F-E36E-9CCE-F757-28E3333055FC}"/>
              </a:ext>
            </a:extLst>
          </p:cNvPr>
          <p:cNvSpPr>
            <a:spLocks noGrp="1"/>
          </p:cNvSpPr>
          <p:nvPr>
            <p:ph type="body" sz="quarter" idx="12" hasCustomPrompt="1"/>
          </p:nvPr>
        </p:nvSpPr>
        <p:spPr>
          <a:xfrm>
            <a:off x="1067808" y="6552000"/>
            <a:ext cx="5400000" cy="180000"/>
          </a:xfrm>
          <a:prstGeom prst="rect">
            <a:avLst/>
          </a:prstGeom>
        </p:spPr>
        <p:txBody>
          <a:bodyPr lIns="0" tIns="0" rIns="0" bIns="0" anchor="ctr" anchorCtr="0"/>
          <a:lstStyle>
            <a:lvl1pPr marL="0" indent="0">
              <a:buNone/>
              <a:defRPr sz="1000">
                <a:solidFill>
                  <a:srgbClr val="1A2732"/>
                </a:solidFill>
                <a:latin typeface="Arial" panose="020B0604020202020204" pitchFamily="34" charset="0"/>
                <a:cs typeface="Arial" panose="020B0604020202020204" pitchFamily="34" charset="0"/>
              </a:defRPr>
            </a:lvl1pPr>
            <a:lvl2pPr marL="457200" indent="0">
              <a:buNone/>
              <a:defRPr sz="1000">
                <a:latin typeface="Arial" panose="020B0604020202020204" pitchFamily="34" charset="0"/>
                <a:cs typeface="Arial" panose="020B0604020202020204" pitchFamily="34" charset="0"/>
              </a:defRPr>
            </a:lvl2pPr>
            <a:lvl3pPr marL="914400" indent="0">
              <a:buNone/>
              <a:defRPr sz="1000">
                <a:latin typeface="Arial" panose="020B0604020202020204" pitchFamily="34" charset="0"/>
                <a:cs typeface="Arial" panose="020B0604020202020204" pitchFamily="34" charset="0"/>
              </a:defRPr>
            </a:lvl3pPr>
            <a:lvl4pPr marL="1371600" indent="0">
              <a:buNone/>
              <a:defRPr sz="1000">
                <a:latin typeface="Arial" panose="020B0604020202020204" pitchFamily="34" charset="0"/>
                <a:cs typeface="Arial" panose="020B0604020202020204" pitchFamily="34" charset="0"/>
              </a:defRPr>
            </a:lvl4pPr>
            <a:lvl5pPr marL="1828800" indent="0">
              <a:buNone/>
              <a:defRPr sz="1000">
                <a:latin typeface="Arial" panose="020B0604020202020204" pitchFamily="34" charset="0"/>
                <a:cs typeface="Arial" panose="020B0604020202020204" pitchFamily="34" charset="0"/>
              </a:defRPr>
            </a:lvl5pPr>
          </a:lstStyle>
          <a:p>
            <a:pPr lvl="0"/>
            <a:r>
              <a:rPr lang="es-ES" dirty="0"/>
              <a:t>Guía y recursos para presentaciones corporativas</a:t>
            </a:r>
          </a:p>
        </p:txBody>
      </p:sp>
      <p:pic>
        <p:nvPicPr>
          <p:cNvPr id="8" name="Imagen 7">
            <a:extLst>
              <a:ext uri="{FF2B5EF4-FFF2-40B4-BE49-F238E27FC236}">
                <a16:creationId xmlns:a16="http://schemas.microsoft.com/office/drawing/2014/main" id="{5473A673-901B-32C7-0B23-D0D7E3A6534C}"/>
              </a:ext>
            </a:extLst>
          </p:cNvPr>
          <p:cNvPicPr>
            <a:picLocks noChangeAspect="1"/>
          </p:cNvPicPr>
          <p:nvPr userDrawn="1"/>
        </p:nvPicPr>
        <p:blipFill>
          <a:blip r:embed="rId2"/>
          <a:stretch>
            <a:fillRect/>
          </a:stretch>
        </p:blipFill>
        <p:spPr>
          <a:xfrm>
            <a:off x="348050" y="6591600"/>
            <a:ext cx="403200" cy="100800"/>
          </a:xfrm>
          <a:prstGeom prst="rect">
            <a:avLst/>
          </a:prstGeom>
        </p:spPr>
      </p:pic>
    </p:spTree>
    <p:extLst>
      <p:ext uri="{BB962C8B-B14F-4D97-AF65-F5344CB8AC3E}">
        <p14:creationId xmlns:p14="http://schemas.microsoft.com/office/powerpoint/2010/main" val="811666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_Índice">
    <p:bg>
      <p:bgPr>
        <a:solidFill>
          <a:schemeClr val="bg1"/>
        </a:solidFill>
        <a:effectLst/>
      </p:bgPr>
    </p:bg>
    <p:spTree>
      <p:nvGrpSpPr>
        <p:cNvPr id="1" name=""/>
        <p:cNvGrpSpPr/>
        <p:nvPr/>
      </p:nvGrpSpPr>
      <p:grpSpPr>
        <a:xfrm>
          <a:off x="0" y="0"/>
          <a:ext cx="0" cy="0"/>
          <a:chOff x="0" y="0"/>
          <a:chExt cx="0" cy="0"/>
        </a:xfrm>
      </p:grpSpPr>
      <p:sp>
        <p:nvSpPr>
          <p:cNvPr id="2" name="Título 14">
            <a:extLst>
              <a:ext uri="{FF2B5EF4-FFF2-40B4-BE49-F238E27FC236}">
                <a16:creationId xmlns:a16="http://schemas.microsoft.com/office/drawing/2014/main" id="{C3FE6EBB-3595-C030-C8CC-DA9D5950559D}"/>
              </a:ext>
            </a:extLst>
          </p:cNvPr>
          <p:cNvSpPr>
            <a:spLocks noGrp="1"/>
          </p:cNvSpPr>
          <p:nvPr>
            <p:ph type="title" hasCustomPrompt="1"/>
          </p:nvPr>
        </p:nvSpPr>
        <p:spPr>
          <a:xfrm>
            <a:off x="359400" y="283978"/>
            <a:ext cx="11094985" cy="396000"/>
          </a:xfrm>
          <a:prstGeom prst="rect">
            <a:avLst/>
          </a:prstGeom>
        </p:spPr>
        <p:txBody>
          <a:bodyPr lIns="0" tIns="0" rIns="0" bIns="0" anchor="t" anchorCtr="0"/>
          <a:lstStyle>
            <a:lvl1pPr>
              <a:defRPr sz="3200" b="1">
                <a:solidFill>
                  <a:srgbClr val="96CE00"/>
                </a:solidFill>
              </a:defRPr>
            </a:lvl1pPr>
          </a:lstStyle>
          <a:p>
            <a:r>
              <a:rPr lang="es-ES" dirty="0"/>
              <a:t>Título de la diapositiva</a:t>
            </a:r>
          </a:p>
        </p:txBody>
      </p:sp>
      <p:sp>
        <p:nvSpPr>
          <p:cNvPr id="4" name="Marcador de texto 22">
            <a:extLst>
              <a:ext uri="{FF2B5EF4-FFF2-40B4-BE49-F238E27FC236}">
                <a16:creationId xmlns:a16="http://schemas.microsoft.com/office/drawing/2014/main" id="{35493F5D-D79E-D7E4-4CAE-BA5398D8A755}"/>
              </a:ext>
            </a:extLst>
          </p:cNvPr>
          <p:cNvSpPr>
            <a:spLocks noGrp="1"/>
          </p:cNvSpPr>
          <p:nvPr>
            <p:ph type="body" sz="quarter" idx="11" hasCustomPrompt="1"/>
          </p:nvPr>
        </p:nvSpPr>
        <p:spPr>
          <a:xfrm>
            <a:off x="359400" y="751978"/>
            <a:ext cx="11094985" cy="288000"/>
          </a:xfrm>
          <a:prstGeom prst="rect">
            <a:avLst/>
          </a:prstGeom>
        </p:spPr>
        <p:txBody>
          <a:bodyPr lIns="0" tIns="0" rIns="0" bIns="0"/>
          <a:lstStyle>
            <a:lvl1pPr marL="0" indent="0">
              <a:buNone/>
              <a:defRPr sz="2000" b="1">
                <a:solidFill>
                  <a:srgbClr val="1A2732"/>
                </a:solidFill>
                <a:latin typeface="Arial" panose="020B0604020202020204" pitchFamily="34" charset="0"/>
                <a:cs typeface="Arial" panose="020B0604020202020204" pitchFamily="34" charset="0"/>
              </a:defRPr>
            </a:lvl1pPr>
            <a:lvl2pPr marL="457200" indent="0">
              <a:buNone/>
              <a:defRPr sz="2000" b="1">
                <a:solidFill>
                  <a:srgbClr val="1A2732"/>
                </a:solidFill>
                <a:latin typeface="Arial" panose="020B0604020202020204" pitchFamily="34" charset="0"/>
                <a:cs typeface="Arial" panose="020B0604020202020204" pitchFamily="34" charset="0"/>
              </a:defRPr>
            </a:lvl2pPr>
            <a:lvl3pPr marL="914400" indent="0">
              <a:buNone/>
              <a:defRPr sz="2000" b="1">
                <a:solidFill>
                  <a:srgbClr val="1A2732"/>
                </a:solidFill>
                <a:latin typeface="Arial" panose="020B0604020202020204" pitchFamily="34" charset="0"/>
                <a:cs typeface="Arial" panose="020B0604020202020204" pitchFamily="34" charset="0"/>
              </a:defRPr>
            </a:lvl3pPr>
            <a:lvl4pPr marL="1371600" indent="0">
              <a:buNone/>
              <a:defRPr sz="2000" b="1">
                <a:solidFill>
                  <a:srgbClr val="1A2732"/>
                </a:solidFill>
                <a:latin typeface="Arial" panose="020B0604020202020204" pitchFamily="34" charset="0"/>
                <a:cs typeface="Arial" panose="020B0604020202020204" pitchFamily="34" charset="0"/>
              </a:defRPr>
            </a:lvl4pPr>
            <a:lvl5pPr marL="1828800" indent="0">
              <a:buNone/>
              <a:defRPr sz="2000" b="1">
                <a:solidFill>
                  <a:srgbClr val="1A2732"/>
                </a:solidFill>
                <a:latin typeface="Arial" panose="020B0604020202020204" pitchFamily="34" charset="0"/>
                <a:cs typeface="Arial" panose="020B0604020202020204" pitchFamily="34" charset="0"/>
              </a:defRPr>
            </a:lvl5pPr>
          </a:lstStyle>
          <a:p>
            <a:pPr lvl="0"/>
            <a:r>
              <a:rPr lang="es-ES" dirty="0"/>
              <a:t>Subtítulo de la diapositiva</a:t>
            </a:r>
          </a:p>
        </p:txBody>
      </p:sp>
      <p:cxnSp>
        <p:nvCxnSpPr>
          <p:cNvPr id="5" name="Conector recto 4">
            <a:extLst>
              <a:ext uri="{FF2B5EF4-FFF2-40B4-BE49-F238E27FC236}">
                <a16:creationId xmlns:a16="http://schemas.microsoft.com/office/drawing/2014/main" id="{26ADCC66-2DD8-8FAE-4223-8F85D298C7A6}"/>
              </a:ext>
            </a:extLst>
          </p:cNvPr>
          <p:cNvCxnSpPr>
            <a:cxnSpLocks/>
          </p:cNvCxnSpPr>
          <p:nvPr userDrawn="1"/>
        </p:nvCxnSpPr>
        <p:spPr>
          <a:xfrm rot="5400000">
            <a:off x="11305392"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E7F1D881-8900-E0D4-8852-8227AE1055C6}"/>
              </a:ext>
            </a:extLst>
          </p:cNvPr>
          <p:cNvCxnSpPr>
            <a:cxnSpLocks/>
          </p:cNvCxnSpPr>
          <p:nvPr userDrawn="1"/>
        </p:nvCxnSpPr>
        <p:spPr>
          <a:xfrm rot="5400000">
            <a:off x="815808"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sp>
        <p:nvSpPr>
          <p:cNvPr id="8" name="Marcador de número de diapositiva 9">
            <a:extLst>
              <a:ext uri="{FF2B5EF4-FFF2-40B4-BE49-F238E27FC236}">
                <a16:creationId xmlns:a16="http://schemas.microsoft.com/office/drawing/2014/main" id="{5FA35A60-D285-ECD6-0569-90BDA469CD17}"/>
              </a:ext>
            </a:extLst>
          </p:cNvPr>
          <p:cNvSpPr>
            <a:spLocks noGrp="1"/>
          </p:cNvSpPr>
          <p:nvPr>
            <p:ph type="sldNum" sz="quarter" idx="10"/>
          </p:nvPr>
        </p:nvSpPr>
        <p:spPr>
          <a:xfrm>
            <a:off x="11486032" y="6552000"/>
            <a:ext cx="358759" cy="180000"/>
          </a:xfrm>
        </p:spPr>
        <p:txBody>
          <a:bodyPr/>
          <a:lstStyle/>
          <a:p>
            <a:fld id="{47F39AA9-E244-EA43-8461-54B79BD139FD}" type="slidenum">
              <a:rPr lang="es-ES" smtClean="0"/>
              <a:pPr/>
              <a:t>‹#›</a:t>
            </a:fld>
            <a:endParaRPr lang="es-ES" dirty="0"/>
          </a:p>
        </p:txBody>
      </p:sp>
      <p:sp>
        <p:nvSpPr>
          <p:cNvPr id="9" name="Marcador de texto 26">
            <a:extLst>
              <a:ext uri="{FF2B5EF4-FFF2-40B4-BE49-F238E27FC236}">
                <a16:creationId xmlns:a16="http://schemas.microsoft.com/office/drawing/2014/main" id="{29BA27D8-00DC-1F89-1F57-10DBC4C0CF6D}"/>
              </a:ext>
            </a:extLst>
          </p:cNvPr>
          <p:cNvSpPr>
            <a:spLocks noGrp="1"/>
          </p:cNvSpPr>
          <p:nvPr>
            <p:ph type="body" sz="quarter" idx="12" hasCustomPrompt="1"/>
          </p:nvPr>
        </p:nvSpPr>
        <p:spPr>
          <a:xfrm>
            <a:off x="1067808" y="6552000"/>
            <a:ext cx="5400000" cy="180000"/>
          </a:xfrm>
          <a:prstGeom prst="rect">
            <a:avLst/>
          </a:prstGeom>
        </p:spPr>
        <p:txBody>
          <a:bodyPr lIns="0" tIns="0" rIns="0" bIns="0" anchor="ctr" anchorCtr="0"/>
          <a:lstStyle>
            <a:lvl1pPr marL="0" indent="0">
              <a:buNone/>
              <a:defRPr sz="1000">
                <a:solidFill>
                  <a:srgbClr val="1A2732"/>
                </a:solidFill>
                <a:latin typeface="Arial" panose="020B0604020202020204" pitchFamily="34" charset="0"/>
                <a:cs typeface="Arial" panose="020B0604020202020204" pitchFamily="34" charset="0"/>
              </a:defRPr>
            </a:lvl1pPr>
            <a:lvl2pPr marL="457200" indent="0">
              <a:buNone/>
              <a:defRPr sz="1000">
                <a:latin typeface="Arial" panose="020B0604020202020204" pitchFamily="34" charset="0"/>
                <a:cs typeface="Arial" panose="020B0604020202020204" pitchFamily="34" charset="0"/>
              </a:defRPr>
            </a:lvl2pPr>
            <a:lvl3pPr marL="914400" indent="0">
              <a:buNone/>
              <a:defRPr sz="1000">
                <a:latin typeface="Arial" panose="020B0604020202020204" pitchFamily="34" charset="0"/>
                <a:cs typeface="Arial" panose="020B0604020202020204" pitchFamily="34" charset="0"/>
              </a:defRPr>
            </a:lvl3pPr>
            <a:lvl4pPr marL="1371600" indent="0">
              <a:buNone/>
              <a:defRPr sz="1000">
                <a:latin typeface="Arial" panose="020B0604020202020204" pitchFamily="34" charset="0"/>
                <a:cs typeface="Arial" panose="020B0604020202020204" pitchFamily="34" charset="0"/>
              </a:defRPr>
            </a:lvl4pPr>
            <a:lvl5pPr marL="1828800" indent="0">
              <a:buNone/>
              <a:defRPr sz="1000">
                <a:latin typeface="Arial" panose="020B0604020202020204" pitchFamily="34" charset="0"/>
                <a:cs typeface="Arial" panose="020B0604020202020204" pitchFamily="34" charset="0"/>
              </a:defRPr>
            </a:lvl5pPr>
          </a:lstStyle>
          <a:p>
            <a:pPr lvl="0"/>
            <a:r>
              <a:rPr lang="es-ES" dirty="0"/>
              <a:t>Guía y recursos para presentaciones corporativas</a:t>
            </a:r>
          </a:p>
        </p:txBody>
      </p:sp>
      <p:pic>
        <p:nvPicPr>
          <p:cNvPr id="11" name="Imagen 10">
            <a:extLst>
              <a:ext uri="{FF2B5EF4-FFF2-40B4-BE49-F238E27FC236}">
                <a16:creationId xmlns:a16="http://schemas.microsoft.com/office/drawing/2014/main" id="{1FC3CBE7-A725-1A55-49A7-5F09FC065E1C}"/>
              </a:ext>
            </a:extLst>
          </p:cNvPr>
          <p:cNvPicPr>
            <a:picLocks noChangeAspect="1"/>
          </p:cNvPicPr>
          <p:nvPr userDrawn="1"/>
        </p:nvPicPr>
        <p:blipFill>
          <a:blip r:embed="rId2"/>
          <a:stretch>
            <a:fillRect/>
          </a:stretch>
        </p:blipFill>
        <p:spPr>
          <a:xfrm>
            <a:off x="348050" y="6591600"/>
            <a:ext cx="403200" cy="100800"/>
          </a:xfrm>
          <a:prstGeom prst="rect">
            <a:avLst/>
          </a:prstGeom>
        </p:spPr>
      </p:pic>
      <p:cxnSp>
        <p:nvCxnSpPr>
          <p:cNvPr id="3" name="Conector recto 2">
            <a:extLst>
              <a:ext uri="{FF2B5EF4-FFF2-40B4-BE49-F238E27FC236}">
                <a16:creationId xmlns:a16="http://schemas.microsoft.com/office/drawing/2014/main" id="{56EC6F81-4D46-722E-C75E-E02815E624F6}"/>
              </a:ext>
            </a:extLst>
          </p:cNvPr>
          <p:cNvCxnSpPr>
            <a:cxnSpLocks/>
          </p:cNvCxnSpPr>
          <p:nvPr userDrawn="1"/>
        </p:nvCxnSpPr>
        <p:spPr>
          <a:xfrm>
            <a:off x="359400" y="6444000"/>
            <a:ext cx="11473200" cy="0"/>
          </a:xfrm>
          <a:prstGeom prst="line">
            <a:avLst/>
          </a:prstGeom>
          <a:ln w="9525">
            <a:solidFill>
              <a:srgbClr val="1A273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9738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7_Índice">
    <p:bg>
      <p:bgPr>
        <a:solidFill>
          <a:schemeClr val="bg1"/>
        </a:solidFill>
        <a:effectLst/>
      </p:bgPr>
    </p:bg>
    <p:spTree>
      <p:nvGrpSpPr>
        <p:cNvPr id="1" name=""/>
        <p:cNvGrpSpPr/>
        <p:nvPr/>
      </p:nvGrpSpPr>
      <p:grpSpPr>
        <a:xfrm>
          <a:off x="0" y="0"/>
          <a:ext cx="0" cy="0"/>
          <a:chOff x="0" y="0"/>
          <a:chExt cx="0" cy="0"/>
        </a:xfrm>
      </p:grpSpPr>
      <p:sp>
        <p:nvSpPr>
          <p:cNvPr id="2" name="Título 14">
            <a:extLst>
              <a:ext uri="{FF2B5EF4-FFF2-40B4-BE49-F238E27FC236}">
                <a16:creationId xmlns:a16="http://schemas.microsoft.com/office/drawing/2014/main" id="{C3FE6EBB-3595-C030-C8CC-DA9D5950559D}"/>
              </a:ext>
            </a:extLst>
          </p:cNvPr>
          <p:cNvSpPr>
            <a:spLocks noGrp="1"/>
          </p:cNvSpPr>
          <p:nvPr>
            <p:ph type="title" hasCustomPrompt="1"/>
          </p:nvPr>
        </p:nvSpPr>
        <p:spPr>
          <a:xfrm>
            <a:off x="359400" y="283978"/>
            <a:ext cx="11094985" cy="396000"/>
          </a:xfrm>
          <a:prstGeom prst="rect">
            <a:avLst/>
          </a:prstGeom>
        </p:spPr>
        <p:txBody>
          <a:bodyPr lIns="0" tIns="0" rIns="0" bIns="0" anchor="t" anchorCtr="0"/>
          <a:lstStyle>
            <a:lvl1pPr>
              <a:defRPr sz="3200" b="1">
                <a:solidFill>
                  <a:srgbClr val="96CE00"/>
                </a:solidFill>
              </a:defRPr>
            </a:lvl1pPr>
          </a:lstStyle>
          <a:p>
            <a:r>
              <a:rPr lang="es-ES" dirty="0"/>
              <a:t>Título de la diapositiva</a:t>
            </a:r>
          </a:p>
        </p:txBody>
      </p:sp>
      <p:sp>
        <p:nvSpPr>
          <p:cNvPr id="4" name="Marcador de texto 22">
            <a:extLst>
              <a:ext uri="{FF2B5EF4-FFF2-40B4-BE49-F238E27FC236}">
                <a16:creationId xmlns:a16="http://schemas.microsoft.com/office/drawing/2014/main" id="{35493F5D-D79E-D7E4-4CAE-BA5398D8A755}"/>
              </a:ext>
            </a:extLst>
          </p:cNvPr>
          <p:cNvSpPr>
            <a:spLocks noGrp="1"/>
          </p:cNvSpPr>
          <p:nvPr>
            <p:ph type="body" sz="quarter" idx="11" hasCustomPrompt="1"/>
          </p:nvPr>
        </p:nvSpPr>
        <p:spPr>
          <a:xfrm>
            <a:off x="359400" y="751978"/>
            <a:ext cx="11094985" cy="288000"/>
          </a:xfrm>
          <a:prstGeom prst="rect">
            <a:avLst/>
          </a:prstGeom>
        </p:spPr>
        <p:txBody>
          <a:bodyPr lIns="0" tIns="0" rIns="0" bIns="0"/>
          <a:lstStyle>
            <a:lvl1pPr marL="0" indent="0">
              <a:buNone/>
              <a:defRPr sz="2000" b="1">
                <a:solidFill>
                  <a:srgbClr val="1A2732"/>
                </a:solidFill>
                <a:latin typeface="Arial" panose="020B0604020202020204" pitchFamily="34" charset="0"/>
                <a:cs typeface="Arial" panose="020B0604020202020204" pitchFamily="34" charset="0"/>
              </a:defRPr>
            </a:lvl1pPr>
            <a:lvl2pPr marL="457200" indent="0">
              <a:buNone/>
              <a:defRPr sz="2000" b="1">
                <a:solidFill>
                  <a:srgbClr val="1A2732"/>
                </a:solidFill>
                <a:latin typeface="Arial" panose="020B0604020202020204" pitchFamily="34" charset="0"/>
                <a:cs typeface="Arial" panose="020B0604020202020204" pitchFamily="34" charset="0"/>
              </a:defRPr>
            </a:lvl2pPr>
            <a:lvl3pPr marL="914400" indent="0">
              <a:buNone/>
              <a:defRPr sz="2000" b="1">
                <a:solidFill>
                  <a:srgbClr val="1A2732"/>
                </a:solidFill>
                <a:latin typeface="Arial" panose="020B0604020202020204" pitchFamily="34" charset="0"/>
                <a:cs typeface="Arial" panose="020B0604020202020204" pitchFamily="34" charset="0"/>
              </a:defRPr>
            </a:lvl3pPr>
            <a:lvl4pPr marL="1371600" indent="0">
              <a:buNone/>
              <a:defRPr sz="2000" b="1">
                <a:solidFill>
                  <a:srgbClr val="1A2732"/>
                </a:solidFill>
                <a:latin typeface="Arial" panose="020B0604020202020204" pitchFamily="34" charset="0"/>
                <a:cs typeface="Arial" panose="020B0604020202020204" pitchFamily="34" charset="0"/>
              </a:defRPr>
            </a:lvl4pPr>
            <a:lvl5pPr marL="1828800" indent="0">
              <a:buNone/>
              <a:defRPr sz="2000" b="1">
                <a:solidFill>
                  <a:srgbClr val="1A2732"/>
                </a:solidFill>
                <a:latin typeface="Arial" panose="020B0604020202020204" pitchFamily="34" charset="0"/>
                <a:cs typeface="Arial" panose="020B0604020202020204" pitchFamily="34" charset="0"/>
              </a:defRPr>
            </a:lvl5pPr>
          </a:lstStyle>
          <a:p>
            <a:pPr lvl="0"/>
            <a:r>
              <a:rPr lang="es-ES" dirty="0"/>
              <a:t>Subtítulo de la diapositiva</a:t>
            </a:r>
          </a:p>
        </p:txBody>
      </p:sp>
      <p:cxnSp>
        <p:nvCxnSpPr>
          <p:cNvPr id="5" name="Conector recto 4">
            <a:extLst>
              <a:ext uri="{FF2B5EF4-FFF2-40B4-BE49-F238E27FC236}">
                <a16:creationId xmlns:a16="http://schemas.microsoft.com/office/drawing/2014/main" id="{26ADCC66-2DD8-8FAE-4223-8F85D298C7A6}"/>
              </a:ext>
            </a:extLst>
          </p:cNvPr>
          <p:cNvCxnSpPr>
            <a:cxnSpLocks/>
          </p:cNvCxnSpPr>
          <p:nvPr userDrawn="1"/>
        </p:nvCxnSpPr>
        <p:spPr>
          <a:xfrm rot="5400000">
            <a:off x="11305392" y="6642000"/>
            <a:ext cx="180000" cy="0"/>
          </a:xfrm>
          <a:prstGeom prst="line">
            <a:avLst/>
          </a:prstGeom>
          <a:ln w="3175">
            <a:solidFill>
              <a:srgbClr val="949D9E"/>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E7F1D881-8900-E0D4-8852-8227AE1055C6}"/>
              </a:ext>
            </a:extLst>
          </p:cNvPr>
          <p:cNvCxnSpPr>
            <a:cxnSpLocks/>
          </p:cNvCxnSpPr>
          <p:nvPr userDrawn="1"/>
        </p:nvCxnSpPr>
        <p:spPr>
          <a:xfrm rot="5400000">
            <a:off x="815808" y="6642000"/>
            <a:ext cx="180000" cy="0"/>
          </a:xfrm>
          <a:prstGeom prst="line">
            <a:avLst/>
          </a:prstGeom>
          <a:ln w="3175">
            <a:solidFill>
              <a:srgbClr val="949D9E"/>
            </a:solidFill>
          </a:ln>
        </p:spPr>
        <p:style>
          <a:lnRef idx="1">
            <a:schemeClr val="accent1"/>
          </a:lnRef>
          <a:fillRef idx="0">
            <a:schemeClr val="accent1"/>
          </a:fillRef>
          <a:effectRef idx="0">
            <a:schemeClr val="accent1"/>
          </a:effectRef>
          <a:fontRef idx="minor">
            <a:schemeClr val="tx1"/>
          </a:fontRef>
        </p:style>
      </p:cxnSp>
      <p:sp>
        <p:nvSpPr>
          <p:cNvPr id="8" name="Marcador de número de diapositiva 9">
            <a:extLst>
              <a:ext uri="{FF2B5EF4-FFF2-40B4-BE49-F238E27FC236}">
                <a16:creationId xmlns:a16="http://schemas.microsoft.com/office/drawing/2014/main" id="{5FA35A60-D285-ECD6-0569-90BDA469CD17}"/>
              </a:ext>
            </a:extLst>
          </p:cNvPr>
          <p:cNvSpPr>
            <a:spLocks noGrp="1"/>
          </p:cNvSpPr>
          <p:nvPr>
            <p:ph type="sldNum" sz="quarter" idx="10"/>
          </p:nvPr>
        </p:nvSpPr>
        <p:spPr>
          <a:xfrm>
            <a:off x="11486032" y="6552000"/>
            <a:ext cx="358759" cy="180000"/>
          </a:xfrm>
        </p:spPr>
        <p:txBody>
          <a:bodyPr/>
          <a:lstStyle>
            <a:lvl1pPr>
              <a:defRPr>
                <a:solidFill>
                  <a:srgbClr val="949D9E"/>
                </a:solidFill>
              </a:defRPr>
            </a:lvl1pPr>
          </a:lstStyle>
          <a:p>
            <a:fld id="{47F39AA9-E244-EA43-8461-54B79BD139FD}" type="slidenum">
              <a:rPr lang="es-ES" smtClean="0"/>
              <a:pPr/>
              <a:t>‹#›</a:t>
            </a:fld>
            <a:endParaRPr lang="es-ES" dirty="0"/>
          </a:p>
        </p:txBody>
      </p:sp>
      <p:sp>
        <p:nvSpPr>
          <p:cNvPr id="9" name="Marcador de texto 26">
            <a:extLst>
              <a:ext uri="{FF2B5EF4-FFF2-40B4-BE49-F238E27FC236}">
                <a16:creationId xmlns:a16="http://schemas.microsoft.com/office/drawing/2014/main" id="{29BA27D8-00DC-1F89-1F57-10DBC4C0CF6D}"/>
              </a:ext>
            </a:extLst>
          </p:cNvPr>
          <p:cNvSpPr>
            <a:spLocks noGrp="1"/>
          </p:cNvSpPr>
          <p:nvPr>
            <p:ph type="body" sz="quarter" idx="12" hasCustomPrompt="1"/>
          </p:nvPr>
        </p:nvSpPr>
        <p:spPr>
          <a:xfrm>
            <a:off x="1067808" y="6552000"/>
            <a:ext cx="5400000" cy="180000"/>
          </a:xfrm>
          <a:prstGeom prst="rect">
            <a:avLst/>
          </a:prstGeom>
        </p:spPr>
        <p:txBody>
          <a:bodyPr lIns="0" tIns="0" rIns="0" bIns="0" anchor="ctr" anchorCtr="0"/>
          <a:lstStyle>
            <a:lvl1pPr marL="0" indent="0">
              <a:buNone/>
              <a:defRPr sz="1000">
                <a:solidFill>
                  <a:srgbClr val="949D9E"/>
                </a:solidFill>
                <a:latin typeface="Arial" panose="020B0604020202020204" pitchFamily="34" charset="0"/>
                <a:cs typeface="Arial" panose="020B0604020202020204" pitchFamily="34" charset="0"/>
              </a:defRPr>
            </a:lvl1pPr>
            <a:lvl2pPr marL="457200" indent="0">
              <a:buNone/>
              <a:defRPr sz="1000">
                <a:latin typeface="Arial" panose="020B0604020202020204" pitchFamily="34" charset="0"/>
                <a:cs typeface="Arial" panose="020B0604020202020204" pitchFamily="34" charset="0"/>
              </a:defRPr>
            </a:lvl2pPr>
            <a:lvl3pPr marL="914400" indent="0">
              <a:buNone/>
              <a:defRPr sz="1000">
                <a:latin typeface="Arial" panose="020B0604020202020204" pitchFamily="34" charset="0"/>
                <a:cs typeface="Arial" panose="020B0604020202020204" pitchFamily="34" charset="0"/>
              </a:defRPr>
            </a:lvl3pPr>
            <a:lvl4pPr marL="1371600" indent="0">
              <a:buNone/>
              <a:defRPr sz="1000">
                <a:latin typeface="Arial" panose="020B0604020202020204" pitchFamily="34" charset="0"/>
                <a:cs typeface="Arial" panose="020B0604020202020204" pitchFamily="34" charset="0"/>
              </a:defRPr>
            </a:lvl4pPr>
            <a:lvl5pPr marL="1828800" indent="0">
              <a:buNone/>
              <a:defRPr sz="1000">
                <a:latin typeface="Arial" panose="020B0604020202020204" pitchFamily="34" charset="0"/>
                <a:cs typeface="Arial" panose="020B0604020202020204" pitchFamily="34" charset="0"/>
              </a:defRPr>
            </a:lvl5pPr>
          </a:lstStyle>
          <a:p>
            <a:pPr lvl="0"/>
            <a:r>
              <a:rPr lang="es-ES" dirty="0"/>
              <a:t>Guía y recursos para presentaciones corporativas</a:t>
            </a:r>
          </a:p>
        </p:txBody>
      </p:sp>
      <p:cxnSp>
        <p:nvCxnSpPr>
          <p:cNvPr id="3" name="Conector recto 2">
            <a:extLst>
              <a:ext uri="{FF2B5EF4-FFF2-40B4-BE49-F238E27FC236}">
                <a16:creationId xmlns:a16="http://schemas.microsoft.com/office/drawing/2014/main" id="{56EC6F81-4D46-722E-C75E-E02815E624F6}"/>
              </a:ext>
            </a:extLst>
          </p:cNvPr>
          <p:cNvCxnSpPr>
            <a:cxnSpLocks/>
          </p:cNvCxnSpPr>
          <p:nvPr userDrawn="1"/>
        </p:nvCxnSpPr>
        <p:spPr>
          <a:xfrm>
            <a:off x="359400" y="6444000"/>
            <a:ext cx="11473200" cy="0"/>
          </a:xfrm>
          <a:prstGeom prst="line">
            <a:avLst/>
          </a:prstGeom>
          <a:ln w="9525">
            <a:solidFill>
              <a:srgbClr val="949D9E"/>
            </a:solidFill>
          </a:ln>
        </p:spPr>
        <p:style>
          <a:lnRef idx="1">
            <a:schemeClr val="accent1"/>
          </a:lnRef>
          <a:fillRef idx="0">
            <a:schemeClr val="accent1"/>
          </a:fillRef>
          <a:effectRef idx="0">
            <a:schemeClr val="accent1"/>
          </a:effectRef>
          <a:fontRef idx="minor">
            <a:schemeClr val="tx1"/>
          </a:fontRef>
        </p:style>
      </p:cxnSp>
      <p:pic>
        <p:nvPicPr>
          <p:cNvPr id="10" name="Imagen 9">
            <a:extLst>
              <a:ext uri="{FF2B5EF4-FFF2-40B4-BE49-F238E27FC236}">
                <a16:creationId xmlns:a16="http://schemas.microsoft.com/office/drawing/2014/main" id="{C3C302A4-6B07-2731-A8DF-3C6B9A7A6168}"/>
              </a:ext>
            </a:extLst>
          </p:cNvPr>
          <p:cNvPicPr>
            <a:picLocks noChangeAspect="1"/>
          </p:cNvPicPr>
          <p:nvPr userDrawn="1"/>
        </p:nvPicPr>
        <p:blipFill>
          <a:blip r:embed="rId2"/>
          <a:stretch>
            <a:fillRect/>
          </a:stretch>
        </p:blipFill>
        <p:spPr>
          <a:xfrm>
            <a:off x="353473" y="6589891"/>
            <a:ext cx="403196" cy="102507"/>
          </a:xfrm>
          <a:prstGeom prst="rect">
            <a:avLst/>
          </a:prstGeom>
        </p:spPr>
      </p:pic>
    </p:spTree>
    <p:extLst>
      <p:ext uri="{BB962C8B-B14F-4D97-AF65-F5344CB8AC3E}">
        <p14:creationId xmlns:p14="http://schemas.microsoft.com/office/powerpoint/2010/main" val="563770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1_Índice">
    <p:bg>
      <p:bgPr>
        <a:solidFill>
          <a:schemeClr val="bg1"/>
        </a:solidFill>
        <a:effectLst/>
      </p:bgPr>
    </p:bg>
    <p:spTree>
      <p:nvGrpSpPr>
        <p:cNvPr id="1" name=""/>
        <p:cNvGrpSpPr/>
        <p:nvPr/>
      </p:nvGrpSpPr>
      <p:grpSpPr>
        <a:xfrm>
          <a:off x="0" y="0"/>
          <a:ext cx="0" cy="0"/>
          <a:chOff x="0" y="0"/>
          <a:chExt cx="0" cy="0"/>
        </a:xfrm>
      </p:grpSpPr>
      <p:sp>
        <p:nvSpPr>
          <p:cNvPr id="2" name="Título 14">
            <a:extLst>
              <a:ext uri="{FF2B5EF4-FFF2-40B4-BE49-F238E27FC236}">
                <a16:creationId xmlns:a16="http://schemas.microsoft.com/office/drawing/2014/main" id="{C3FE6EBB-3595-C030-C8CC-DA9D5950559D}"/>
              </a:ext>
            </a:extLst>
          </p:cNvPr>
          <p:cNvSpPr>
            <a:spLocks noGrp="1"/>
          </p:cNvSpPr>
          <p:nvPr>
            <p:ph type="title" hasCustomPrompt="1"/>
          </p:nvPr>
        </p:nvSpPr>
        <p:spPr>
          <a:xfrm>
            <a:off x="359400" y="283978"/>
            <a:ext cx="11094985" cy="396000"/>
          </a:xfrm>
          <a:prstGeom prst="rect">
            <a:avLst/>
          </a:prstGeom>
        </p:spPr>
        <p:txBody>
          <a:bodyPr lIns="0" tIns="0" rIns="0" bIns="0" anchor="t" anchorCtr="0"/>
          <a:lstStyle>
            <a:lvl1pPr>
              <a:defRPr sz="3200" b="1">
                <a:solidFill>
                  <a:srgbClr val="96CE00"/>
                </a:solidFill>
              </a:defRPr>
            </a:lvl1pPr>
          </a:lstStyle>
          <a:p>
            <a:r>
              <a:rPr lang="es-ES" dirty="0"/>
              <a:t>Título de la diapositiva</a:t>
            </a:r>
          </a:p>
        </p:txBody>
      </p:sp>
      <p:sp>
        <p:nvSpPr>
          <p:cNvPr id="4" name="Marcador de texto 22">
            <a:extLst>
              <a:ext uri="{FF2B5EF4-FFF2-40B4-BE49-F238E27FC236}">
                <a16:creationId xmlns:a16="http://schemas.microsoft.com/office/drawing/2014/main" id="{35493F5D-D79E-D7E4-4CAE-BA5398D8A755}"/>
              </a:ext>
            </a:extLst>
          </p:cNvPr>
          <p:cNvSpPr>
            <a:spLocks noGrp="1"/>
          </p:cNvSpPr>
          <p:nvPr>
            <p:ph type="body" sz="quarter" idx="11" hasCustomPrompt="1"/>
          </p:nvPr>
        </p:nvSpPr>
        <p:spPr>
          <a:xfrm>
            <a:off x="359400" y="751978"/>
            <a:ext cx="11094985" cy="288000"/>
          </a:xfrm>
          <a:prstGeom prst="rect">
            <a:avLst/>
          </a:prstGeom>
        </p:spPr>
        <p:txBody>
          <a:bodyPr lIns="0" tIns="0" rIns="0" bIns="0"/>
          <a:lstStyle>
            <a:lvl1pPr marL="0" indent="0">
              <a:buNone/>
              <a:defRPr sz="2000" b="1">
                <a:solidFill>
                  <a:srgbClr val="1A2732"/>
                </a:solidFill>
                <a:latin typeface="Arial" panose="020B0604020202020204" pitchFamily="34" charset="0"/>
                <a:cs typeface="Arial" panose="020B0604020202020204" pitchFamily="34" charset="0"/>
              </a:defRPr>
            </a:lvl1pPr>
            <a:lvl2pPr marL="457200" indent="0">
              <a:buNone/>
              <a:defRPr sz="2000" b="1">
                <a:solidFill>
                  <a:srgbClr val="1A2732"/>
                </a:solidFill>
                <a:latin typeface="Arial" panose="020B0604020202020204" pitchFamily="34" charset="0"/>
                <a:cs typeface="Arial" panose="020B0604020202020204" pitchFamily="34" charset="0"/>
              </a:defRPr>
            </a:lvl2pPr>
            <a:lvl3pPr marL="914400" indent="0">
              <a:buNone/>
              <a:defRPr sz="2000" b="1">
                <a:solidFill>
                  <a:srgbClr val="1A2732"/>
                </a:solidFill>
                <a:latin typeface="Arial" panose="020B0604020202020204" pitchFamily="34" charset="0"/>
                <a:cs typeface="Arial" panose="020B0604020202020204" pitchFamily="34" charset="0"/>
              </a:defRPr>
            </a:lvl3pPr>
            <a:lvl4pPr marL="1371600" indent="0">
              <a:buNone/>
              <a:defRPr sz="2000" b="1">
                <a:solidFill>
                  <a:srgbClr val="1A2732"/>
                </a:solidFill>
                <a:latin typeface="Arial" panose="020B0604020202020204" pitchFamily="34" charset="0"/>
                <a:cs typeface="Arial" panose="020B0604020202020204" pitchFamily="34" charset="0"/>
              </a:defRPr>
            </a:lvl4pPr>
            <a:lvl5pPr marL="1828800" indent="0">
              <a:buNone/>
              <a:defRPr sz="2000" b="1">
                <a:solidFill>
                  <a:srgbClr val="1A2732"/>
                </a:solidFill>
                <a:latin typeface="Arial" panose="020B0604020202020204" pitchFamily="34" charset="0"/>
                <a:cs typeface="Arial" panose="020B0604020202020204" pitchFamily="34" charset="0"/>
              </a:defRPr>
            </a:lvl5pPr>
          </a:lstStyle>
          <a:p>
            <a:pPr lvl="0"/>
            <a:r>
              <a:rPr lang="es-ES" dirty="0"/>
              <a:t>Subtítulo de la diapositiva</a:t>
            </a:r>
          </a:p>
        </p:txBody>
      </p:sp>
      <p:cxnSp>
        <p:nvCxnSpPr>
          <p:cNvPr id="5" name="Conector recto 4">
            <a:extLst>
              <a:ext uri="{FF2B5EF4-FFF2-40B4-BE49-F238E27FC236}">
                <a16:creationId xmlns:a16="http://schemas.microsoft.com/office/drawing/2014/main" id="{26ADCC66-2DD8-8FAE-4223-8F85D298C7A6}"/>
              </a:ext>
            </a:extLst>
          </p:cNvPr>
          <p:cNvCxnSpPr>
            <a:cxnSpLocks/>
          </p:cNvCxnSpPr>
          <p:nvPr userDrawn="1"/>
        </p:nvCxnSpPr>
        <p:spPr>
          <a:xfrm rot="5400000">
            <a:off x="11305392" y="6642000"/>
            <a:ext cx="180000" cy="0"/>
          </a:xfrm>
          <a:prstGeom prst="line">
            <a:avLst/>
          </a:prstGeom>
          <a:ln w="3175">
            <a:solidFill>
              <a:srgbClr val="949D9E"/>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E7F1D881-8900-E0D4-8852-8227AE1055C6}"/>
              </a:ext>
            </a:extLst>
          </p:cNvPr>
          <p:cNvCxnSpPr>
            <a:cxnSpLocks/>
          </p:cNvCxnSpPr>
          <p:nvPr userDrawn="1"/>
        </p:nvCxnSpPr>
        <p:spPr>
          <a:xfrm rot="5400000">
            <a:off x="815808" y="6642000"/>
            <a:ext cx="180000" cy="0"/>
          </a:xfrm>
          <a:prstGeom prst="line">
            <a:avLst/>
          </a:prstGeom>
          <a:ln w="3175">
            <a:solidFill>
              <a:srgbClr val="949D9E"/>
            </a:solidFill>
          </a:ln>
        </p:spPr>
        <p:style>
          <a:lnRef idx="1">
            <a:schemeClr val="accent1"/>
          </a:lnRef>
          <a:fillRef idx="0">
            <a:schemeClr val="accent1"/>
          </a:fillRef>
          <a:effectRef idx="0">
            <a:schemeClr val="accent1"/>
          </a:effectRef>
          <a:fontRef idx="minor">
            <a:schemeClr val="tx1"/>
          </a:fontRef>
        </p:style>
      </p:cxnSp>
      <p:sp>
        <p:nvSpPr>
          <p:cNvPr id="8" name="Marcador de número de diapositiva 9">
            <a:extLst>
              <a:ext uri="{FF2B5EF4-FFF2-40B4-BE49-F238E27FC236}">
                <a16:creationId xmlns:a16="http://schemas.microsoft.com/office/drawing/2014/main" id="{5FA35A60-D285-ECD6-0569-90BDA469CD17}"/>
              </a:ext>
            </a:extLst>
          </p:cNvPr>
          <p:cNvSpPr>
            <a:spLocks noGrp="1"/>
          </p:cNvSpPr>
          <p:nvPr>
            <p:ph type="sldNum" sz="quarter" idx="10"/>
          </p:nvPr>
        </p:nvSpPr>
        <p:spPr>
          <a:xfrm>
            <a:off x="11486032" y="6552000"/>
            <a:ext cx="358759" cy="180000"/>
          </a:xfrm>
        </p:spPr>
        <p:txBody>
          <a:bodyPr/>
          <a:lstStyle>
            <a:lvl1pPr>
              <a:defRPr>
                <a:solidFill>
                  <a:srgbClr val="949D9E"/>
                </a:solidFill>
              </a:defRPr>
            </a:lvl1pPr>
          </a:lstStyle>
          <a:p>
            <a:fld id="{47F39AA9-E244-EA43-8461-54B79BD139FD}" type="slidenum">
              <a:rPr lang="es-ES" smtClean="0"/>
              <a:pPr/>
              <a:t>‹#›</a:t>
            </a:fld>
            <a:endParaRPr lang="es-ES" dirty="0"/>
          </a:p>
        </p:txBody>
      </p:sp>
      <p:sp>
        <p:nvSpPr>
          <p:cNvPr id="9" name="Marcador de texto 26">
            <a:extLst>
              <a:ext uri="{FF2B5EF4-FFF2-40B4-BE49-F238E27FC236}">
                <a16:creationId xmlns:a16="http://schemas.microsoft.com/office/drawing/2014/main" id="{29BA27D8-00DC-1F89-1F57-10DBC4C0CF6D}"/>
              </a:ext>
            </a:extLst>
          </p:cNvPr>
          <p:cNvSpPr>
            <a:spLocks noGrp="1"/>
          </p:cNvSpPr>
          <p:nvPr>
            <p:ph type="body" sz="quarter" idx="12" hasCustomPrompt="1"/>
          </p:nvPr>
        </p:nvSpPr>
        <p:spPr>
          <a:xfrm>
            <a:off x="1067808" y="6552000"/>
            <a:ext cx="5400000" cy="180000"/>
          </a:xfrm>
          <a:prstGeom prst="rect">
            <a:avLst/>
          </a:prstGeom>
        </p:spPr>
        <p:txBody>
          <a:bodyPr lIns="0" tIns="0" rIns="0" bIns="0" anchor="ctr" anchorCtr="0"/>
          <a:lstStyle>
            <a:lvl1pPr marL="0" indent="0">
              <a:buNone/>
              <a:defRPr sz="1000">
                <a:solidFill>
                  <a:srgbClr val="949D9E"/>
                </a:solidFill>
                <a:latin typeface="Arial" panose="020B0604020202020204" pitchFamily="34" charset="0"/>
                <a:cs typeface="Arial" panose="020B0604020202020204" pitchFamily="34" charset="0"/>
              </a:defRPr>
            </a:lvl1pPr>
            <a:lvl2pPr marL="457200" indent="0">
              <a:buNone/>
              <a:defRPr sz="1000">
                <a:latin typeface="Arial" panose="020B0604020202020204" pitchFamily="34" charset="0"/>
                <a:cs typeface="Arial" panose="020B0604020202020204" pitchFamily="34" charset="0"/>
              </a:defRPr>
            </a:lvl2pPr>
            <a:lvl3pPr marL="914400" indent="0">
              <a:buNone/>
              <a:defRPr sz="1000">
                <a:latin typeface="Arial" panose="020B0604020202020204" pitchFamily="34" charset="0"/>
                <a:cs typeface="Arial" panose="020B0604020202020204" pitchFamily="34" charset="0"/>
              </a:defRPr>
            </a:lvl3pPr>
            <a:lvl4pPr marL="1371600" indent="0">
              <a:buNone/>
              <a:defRPr sz="1000">
                <a:latin typeface="Arial" panose="020B0604020202020204" pitchFamily="34" charset="0"/>
                <a:cs typeface="Arial" panose="020B0604020202020204" pitchFamily="34" charset="0"/>
              </a:defRPr>
            </a:lvl4pPr>
            <a:lvl5pPr marL="1828800" indent="0">
              <a:buNone/>
              <a:defRPr sz="1000">
                <a:latin typeface="Arial" panose="020B0604020202020204" pitchFamily="34" charset="0"/>
                <a:cs typeface="Arial" panose="020B0604020202020204" pitchFamily="34" charset="0"/>
              </a:defRPr>
            </a:lvl5pPr>
          </a:lstStyle>
          <a:p>
            <a:pPr lvl="0"/>
            <a:r>
              <a:rPr lang="es-ES" dirty="0"/>
              <a:t>Guía y recursos para presentaciones corporativas</a:t>
            </a:r>
          </a:p>
        </p:txBody>
      </p:sp>
      <p:pic>
        <p:nvPicPr>
          <p:cNvPr id="10" name="Imagen 9">
            <a:extLst>
              <a:ext uri="{FF2B5EF4-FFF2-40B4-BE49-F238E27FC236}">
                <a16:creationId xmlns:a16="http://schemas.microsoft.com/office/drawing/2014/main" id="{C3C302A4-6B07-2731-A8DF-3C6B9A7A6168}"/>
              </a:ext>
            </a:extLst>
          </p:cNvPr>
          <p:cNvPicPr>
            <a:picLocks noChangeAspect="1"/>
          </p:cNvPicPr>
          <p:nvPr userDrawn="1"/>
        </p:nvPicPr>
        <p:blipFill>
          <a:blip r:embed="rId2"/>
          <a:stretch>
            <a:fillRect/>
          </a:stretch>
        </p:blipFill>
        <p:spPr>
          <a:xfrm>
            <a:off x="353473" y="6589891"/>
            <a:ext cx="403196" cy="102507"/>
          </a:xfrm>
          <a:prstGeom prst="rect">
            <a:avLst/>
          </a:prstGeom>
        </p:spPr>
      </p:pic>
    </p:spTree>
    <p:extLst>
      <p:ext uri="{BB962C8B-B14F-4D97-AF65-F5344CB8AC3E}">
        <p14:creationId xmlns:p14="http://schemas.microsoft.com/office/powerpoint/2010/main" val="2321328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9_Índice">
    <p:bg>
      <p:bgPr>
        <a:solidFill>
          <a:schemeClr val="bg1"/>
        </a:solidFill>
        <a:effectLst/>
      </p:bgPr>
    </p:bg>
    <p:spTree>
      <p:nvGrpSpPr>
        <p:cNvPr id="1" name=""/>
        <p:cNvGrpSpPr/>
        <p:nvPr/>
      </p:nvGrpSpPr>
      <p:grpSpPr>
        <a:xfrm>
          <a:off x="0" y="0"/>
          <a:ext cx="0" cy="0"/>
          <a:chOff x="0" y="0"/>
          <a:chExt cx="0" cy="0"/>
        </a:xfrm>
      </p:grpSpPr>
      <p:sp>
        <p:nvSpPr>
          <p:cNvPr id="2" name="Título 14">
            <a:extLst>
              <a:ext uri="{FF2B5EF4-FFF2-40B4-BE49-F238E27FC236}">
                <a16:creationId xmlns:a16="http://schemas.microsoft.com/office/drawing/2014/main" id="{C3FE6EBB-3595-C030-C8CC-DA9D5950559D}"/>
              </a:ext>
            </a:extLst>
          </p:cNvPr>
          <p:cNvSpPr>
            <a:spLocks noGrp="1"/>
          </p:cNvSpPr>
          <p:nvPr>
            <p:ph type="title" hasCustomPrompt="1"/>
          </p:nvPr>
        </p:nvSpPr>
        <p:spPr>
          <a:xfrm>
            <a:off x="359400" y="283978"/>
            <a:ext cx="11094985" cy="396000"/>
          </a:xfrm>
          <a:prstGeom prst="rect">
            <a:avLst/>
          </a:prstGeom>
        </p:spPr>
        <p:txBody>
          <a:bodyPr lIns="0" tIns="0" rIns="0" bIns="0" anchor="t" anchorCtr="0"/>
          <a:lstStyle>
            <a:lvl1pPr>
              <a:defRPr sz="3200" b="1">
                <a:solidFill>
                  <a:srgbClr val="96CE00"/>
                </a:solidFill>
              </a:defRPr>
            </a:lvl1pPr>
          </a:lstStyle>
          <a:p>
            <a:r>
              <a:rPr lang="es-ES" dirty="0"/>
              <a:t>Título de la diapositiva</a:t>
            </a:r>
          </a:p>
        </p:txBody>
      </p:sp>
      <p:sp>
        <p:nvSpPr>
          <p:cNvPr id="4" name="Marcador de texto 22">
            <a:extLst>
              <a:ext uri="{FF2B5EF4-FFF2-40B4-BE49-F238E27FC236}">
                <a16:creationId xmlns:a16="http://schemas.microsoft.com/office/drawing/2014/main" id="{35493F5D-D79E-D7E4-4CAE-BA5398D8A755}"/>
              </a:ext>
            </a:extLst>
          </p:cNvPr>
          <p:cNvSpPr>
            <a:spLocks noGrp="1"/>
          </p:cNvSpPr>
          <p:nvPr>
            <p:ph type="body" sz="quarter" idx="11" hasCustomPrompt="1"/>
          </p:nvPr>
        </p:nvSpPr>
        <p:spPr>
          <a:xfrm>
            <a:off x="359400" y="751978"/>
            <a:ext cx="11094985" cy="288000"/>
          </a:xfrm>
          <a:prstGeom prst="rect">
            <a:avLst/>
          </a:prstGeom>
        </p:spPr>
        <p:txBody>
          <a:bodyPr lIns="0" tIns="0" rIns="0" bIns="0"/>
          <a:lstStyle>
            <a:lvl1pPr marL="0" indent="0">
              <a:buNone/>
              <a:defRPr sz="2000" b="1">
                <a:solidFill>
                  <a:srgbClr val="1A2732"/>
                </a:solidFill>
                <a:latin typeface="Arial" panose="020B0604020202020204" pitchFamily="34" charset="0"/>
                <a:cs typeface="Arial" panose="020B0604020202020204" pitchFamily="34" charset="0"/>
              </a:defRPr>
            </a:lvl1pPr>
            <a:lvl2pPr marL="457200" indent="0">
              <a:buNone/>
              <a:defRPr sz="2000" b="1">
                <a:solidFill>
                  <a:srgbClr val="1A2732"/>
                </a:solidFill>
                <a:latin typeface="Arial" panose="020B0604020202020204" pitchFamily="34" charset="0"/>
                <a:cs typeface="Arial" panose="020B0604020202020204" pitchFamily="34" charset="0"/>
              </a:defRPr>
            </a:lvl2pPr>
            <a:lvl3pPr marL="914400" indent="0">
              <a:buNone/>
              <a:defRPr sz="2000" b="1">
                <a:solidFill>
                  <a:srgbClr val="1A2732"/>
                </a:solidFill>
                <a:latin typeface="Arial" panose="020B0604020202020204" pitchFamily="34" charset="0"/>
                <a:cs typeface="Arial" panose="020B0604020202020204" pitchFamily="34" charset="0"/>
              </a:defRPr>
            </a:lvl3pPr>
            <a:lvl4pPr marL="1371600" indent="0">
              <a:buNone/>
              <a:defRPr sz="2000" b="1">
                <a:solidFill>
                  <a:srgbClr val="1A2732"/>
                </a:solidFill>
                <a:latin typeface="Arial" panose="020B0604020202020204" pitchFamily="34" charset="0"/>
                <a:cs typeface="Arial" panose="020B0604020202020204" pitchFamily="34" charset="0"/>
              </a:defRPr>
            </a:lvl4pPr>
            <a:lvl5pPr marL="1828800" indent="0">
              <a:buNone/>
              <a:defRPr sz="2000" b="1">
                <a:solidFill>
                  <a:srgbClr val="1A2732"/>
                </a:solidFill>
                <a:latin typeface="Arial" panose="020B0604020202020204" pitchFamily="34" charset="0"/>
                <a:cs typeface="Arial" panose="020B0604020202020204" pitchFamily="34" charset="0"/>
              </a:defRPr>
            </a:lvl5pPr>
          </a:lstStyle>
          <a:p>
            <a:pPr lvl="0"/>
            <a:r>
              <a:rPr lang="es-ES" dirty="0"/>
              <a:t>Subtítulo de la diapositiva</a:t>
            </a:r>
          </a:p>
        </p:txBody>
      </p:sp>
      <p:cxnSp>
        <p:nvCxnSpPr>
          <p:cNvPr id="5" name="Conector recto 4">
            <a:extLst>
              <a:ext uri="{FF2B5EF4-FFF2-40B4-BE49-F238E27FC236}">
                <a16:creationId xmlns:a16="http://schemas.microsoft.com/office/drawing/2014/main" id="{26ADCC66-2DD8-8FAE-4223-8F85D298C7A6}"/>
              </a:ext>
            </a:extLst>
          </p:cNvPr>
          <p:cNvCxnSpPr>
            <a:cxnSpLocks/>
          </p:cNvCxnSpPr>
          <p:nvPr userDrawn="1"/>
        </p:nvCxnSpPr>
        <p:spPr>
          <a:xfrm rot="5400000">
            <a:off x="11305392" y="6642000"/>
            <a:ext cx="180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E7F1D881-8900-E0D4-8852-8227AE1055C6}"/>
              </a:ext>
            </a:extLst>
          </p:cNvPr>
          <p:cNvCxnSpPr>
            <a:cxnSpLocks/>
          </p:cNvCxnSpPr>
          <p:nvPr userDrawn="1"/>
        </p:nvCxnSpPr>
        <p:spPr>
          <a:xfrm rot="5400000">
            <a:off x="815808" y="6642000"/>
            <a:ext cx="180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Marcador de texto 26">
            <a:extLst>
              <a:ext uri="{FF2B5EF4-FFF2-40B4-BE49-F238E27FC236}">
                <a16:creationId xmlns:a16="http://schemas.microsoft.com/office/drawing/2014/main" id="{29BA27D8-00DC-1F89-1F57-10DBC4C0CF6D}"/>
              </a:ext>
            </a:extLst>
          </p:cNvPr>
          <p:cNvSpPr>
            <a:spLocks noGrp="1"/>
          </p:cNvSpPr>
          <p:nvPr>
            <p:ph type="body" sz="quarter" idx="12" hasCustomPrompt="1"/>
          </p:nvPr>
        </p:nvSpPr>
        <p:spPr>
          <a:xfrm>
            <a:off x="1067808" y="6552000"/>
            <a:ext cx="5400000" cy="180000"/>
          </a:xfrm>
          <a:prstGeom prst="rect">
            <a:avLst/>
          </a:prstGeom>
        </p:spPr>
        <p:txBody>
          <a:bodyPr lIns="0" tIns="0" rIns="0" bIns="0" anchor="ctr" anchorCtr="0"/>
          <a:lstStyle>
            <a:lvl1pPr marL="0" indent="0">
              <a:buNone/>
              <a:defRPr sz="1000">
                <a:solidFill>
                  <a:schemeClr val="bg1"/>
                </a:solidFill>
                <a:latin typeface="Arial" panose="020B0604020202020204" pitchFamily="34" charset="0"/>
                <a:cs typeface="Arial" panose="020B0604020202020204" pitchFamily="34" charset="0"/>
              </a:defRPr>
            </a:lvl1pPr>
            <a:lvl2pPr marL="457200" indent="0">
              <a:buNone/>
              <a:defRPr sz="1000">
                <a:latin typeface="Arial" panose="020B0604020202020204" pitchFamily="34" charset="0"/>
                <a:cs typeface="Arial" panose="020B0604020202020204" pitchFamily="34" charset="0"/>
              </a:defRPr>
            </a:lvl2pPr>
            <a:lvl3pPr marL="914400" indent="0">
              <a:buNone/>
              <a:defRPr sz="1000">
                <a:latin typeface="Arial" panose="020B0604020202020204" pitchFamily="34" charset="0"/>
                <a:cs typeface="Arial" panose="020B0604020202020204" pitchFamily="34" charset="0"/>
              </a:defRPr>
            </a:lvl3pPr>
            <a:lvl4pPr marL="1371600" indent="0">
              <a:buNone/>
              <a:defRPr sz="1000">
                <a:latin typeface="Arial" panose="020B0604020202020204" pitchFamily="34" charset="0"/>
                <a:cs typeface="Arial" panose="020B0604020202020204" pitchFamily="34" charset="0"/>
              </a:defRPr>
            </a:lvl4pPr>
            <a:lvl5pPr marL="1828800" indent="0">
              <a:buNone/>
              <a:defRPr sz="1000">
                <a:latin typeface="Arial" panose="020B0604020202020204" pitchFamily="34" charset="0"/>
                <a:cs typeface="Arial" panose="020B0604020202020204" pitchFamily="34" charset="0"/>
              </a:defRPr>
            </a:lvl5pPr>
          </a:lstStyle>
          <a:p>
            <a:pPr lvl="0"/>
            <a:r>
              <a:rPr lang="es-ES" dirty="0"/>
              <a:t>Guía y recursos para presentaciones corporativas</a:t>
            </a:r>
          </a:p>
        </p:txBody>
      </p:sp>
      <p:pic>
        <p:nvPicPr>
          <p:cNvPr id="11" name="Imagen 10">
            <a:extLst>
              <a:ext uri="{FF2B5EF4-FFF2-40B4-BE49-F238E27FC236}">
                <a16:creationId xmlns:a16="http://schemas.microsoft.com/office/drawing/2014/main" id="{013CD835-9A66-3344-762B-5BE6469C7AB8}"/>
              </a:ext>
            </a:extLst>
          </p:cNvPr>
          <p:cNvPicPr>
            <a:picLocks noChangeAspect="1"/>
          </p:cNvPicPr>
          <p:nvPr userDrawn="1"/>
        </p:nvPicPr>
        <p:blipFill>
          <a:blip r:embed="rId2"/>
          <a:stretch>
            <a:fillRect/>
          </a:stretch>
        </p:blipFill>
        <p:spPr>
          <a:xfrm>
            <a:off x="353476" y="6589890"/>
            <a:ext cx="403193" cy="102507"/>
          </a:xfrm>
          <a:prstGeom prst="rect">
            <a:avLst/>
          </a:prstGeom>
        </p:spPr>
      </p:pic>
      <p:sp>
        <p:nvSpPr>
          <p:cNvPr id="8" name="Marcador de número de diapositiva 9">
            <a:extLst>
              <a:ext uri="{FF2B5EF4-FFF2-40B4-BE49-F238E27FC236}">
                <a16:creationId xmlns:a16="http://schemas.microsoft.com/office/drawing/2014/main" id="{5FA35A60-D285-ECD6-0569-90BDA469CD17}"/>
              </a:ext>
            </a:extLst>
          </p:cNvPr>
          <p:cNvSpPr>
            <a:spLocks noGrp="1"/>
          </p:cNvSpPr>
          <p:nvPr>
            <p:ph type="sldNum" sz="quarter" idx="10"/>
          </p:nvPr>
        </p:nvSpPr>
        <p:spPr>
          <a:xfrm>
            <a:off x="11486032" y="6552000"/>
            <a:ext cx="358759" cy="180000"/>
          </a:xfrm>
        </p:spPr>
        <p:txBody>
          <a:bodyPr/>
          <a:lstStyle>
            <a:lvl1pPr>
              <a:defRPr>
                <a:solidFill>
                  <a:schemeClr val="bg1"/>
                </a:solidFill>
              </a:defRPr>
            </a:lvl1pPr>
          </a:lstStyle>
          <a:p>
            <a:fld id="{47F39AA9-E244-EA43-8461-54B79BD139FD}" type="slidenum">
              <a:rPr lang="es-ES" smtClean="0"/>
              <a:pPr/>
              <a:t>‹#›</a:t>
            </a:fld>
            <a:endParaRPr lang="es-ES" dirty="0"/>
          </a:p>
        </p:txBody>
      </p:sp>
    </p:spTree>
    <p:extLst>
      <p:ext uri="{BB962C8B-B14F-4D97-AF65-F5344CB8AC3E}">
        <p14:creationId xmlns:p14="http://schemas.microsoft.com/office/powerpoint/2010/main" val="427779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2_Índice">
    <p:bg>
      <p:bgPr>
        <a:solidFill>
          <a:schemeClr val="bg1"/>
        </a:solidFill>
        <a:effectLst/>
      </p:bgPr>
    </p:bg>
    <p:spTree>
      <p:nvGrpSpPr>
        <p:cNvPr id="1" name=""/>
        <p:cNvGrpSpPr/>
        <p:nvPr/>
      </p:nvGrpSpPr>
      <p:grpSpPr>
        <a:xfrm>
          <a:off x="0" y="0"/>
          <a:ext cx="0" cy="0"/>
          <a:chOff x="0" y="0"/>
          <a:chExt cx="0" cy="0"/>
        </a:xfrm>
      </p:grpSpPr>
      <p:cxnSp>
        <p:nvCxnSpPr>
          <p:cNvPr id="5" name="Conector recto 4">
            <a:extLst>
              <a:ext uri="{FF2B5EF4-FFF2-40B4-BE49-F238E27FC236}">
                <a16:creationId xmlns:a16="http://schemas.microsoft.com/office/drawing/2014/main" id="{26ADCC66-2DD8-8FAE-4223-8F85D298C7A6}"/>
              </a:ext>
            </a:extLst>
          </p:cNvPr>
          <p:cNvCxnSpPr>
            <a:cxnSpLocks/>
          </p:cNvCxnSpPr>
          <p:nvPr userDrawn="1"/>
        </p:nvCxnSpPr>
        <p:spPr>
          <a:xfrm rot="5400000">
            <a:off x="11305392"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sp>
        <p:nvSpPr>
          <p:cNvPr id="8" name="Marcador de número de diapositiva 9">
            <a:extLst>
              <a:ext uri="{FF2B5EF4-FFF2-40B4-BE49-F238E27FC236}">
                <a16:creationId xmlns:a16="http://schemas.microsoft.com/office/drawing/2014/main" id="{5FA35A60-D285-ECD6-0569-90BDA469CD17}"/>
              </a:ext>
            </a:extLst>
          </p:cNvPr>
          <p:cNvSpPr>
            <a:spLocks noGrp="1"/>
          </p:cNvSpPr>
          <p:nvPr>
            <p:ph type="sldNum" sz="quarter" idx="10"/>
          </p:nvPr>
        </p:nvSpPr>
        <p:spPr>
          <a:xfrm>
            <a:off x="11486032" y="6552000"/>
            <a:ext cx="358759" cy="180000"/>
          </a:xfrm>
        </p:spPr>
        <p:txBody>
          <a:bodyPr/>
          <a:lstStyle>
            <a:lvl1pPr>
              <a:defRPr>
                <a:solidFill>
                  <a:srgbClr val="1A2732"/>
                </a:solidFill>
              </a:defRPr>
            </a:lvl1pPr>
          </a:lstStyle>
          <a:p>
            <a:fld id="{47F39AA9-E244-EA43-8461-54B79BD139FD}" type="slidenum">
              <a:rPr lang="es-ES" smtClean="0"/>
              <a:pPr/>
              <a:t>‹#›</a:t>
            </a:fld>
            <a:endParaRPr lang="es-ES" dirty="0"/>
          </a:p>
        </p:txBody>
      </p:sp>
    </p:spTree>
    <p:extLst>
      <p:ext uri="{BB962C8B-B14F-4D97-AF65-F5344CB8AC3E}">
        <p14:creationId xmlns:p14="http://schemas.microsoft.com/office/powerpoint/2010/main" val="1649232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8_Índice">
    <p:bg>
      <p:bgPr>
        <a:solidFill>
          <a:schemeClr val="bg1"/>
        </a:solidFill>
        <a:effectLst/>
      </p:bgPr>
    </p:bg>
    <p:spTree>
      <p:nvGrpSpPr>
        <p:cNvPr id="1" name=""/>
        <p:cNvGrpSpPr/>
        <p:nvPr/>
      </p:nvGrpSpPr>
      <p:grpSpPr>
        <a:xfrm>
          <a:off x="0" y="0"/>
          <a:ext cx="0" cy="0"/>
          <a:chOff x="0" y="0"/>
          <a:chExt cx="0" cy="0"/>
        </a:xfrm>
      </p:grpSpPr>
      <p:sp>
        <p:nvSpPr>
          <p:cNvPr id="2" name="Título 14">
            <a:extLst>
              <a:ext uri="{FF2B5EF4-FFF2-40B4-BE49-F238E27FC236}">
                <a16:creationId xmlns:a16="http://schemas.microsoft.com/office/drawing/2014/main" id="{C3FE6EBB-3595-C030-C8CC-DA9D5950559D}"/>
              </a:ext>
            </a:extLst>
          </p:cNvPr>
          <p:cNvSpPr>
            <a:spLocks noGrp="1"/>
          </p:cNvSpPr>
          <p:nvPr>
            <p:ph type="title" hasCustomPrompt="1"/>
          </p:nvPr>
        </p:nvSpPr>
        <p:spPr>
          <a:xfrm>
            <a:off x="359400" y="283978"/>
            <a:ext cx="11094985" cy="396000"/>
          </a:xfrm>
          <a:prstGeom prst="rect">
            <a:avLst/>
          </a:prstGeom>
        </p:spPr>
        <p:txBody>
          <a:bodyPr lIns="0" tIns="0" rIns="0" bIns="0" anchor="t" anchorCtr="0"/>
          <a:lstStyle>
            <a:lvl1pPr>
              <a:defRPr sz="3200" b="1">
                <a:solidFill>
                  <a:srgbClr val="96CE00"/>
                </a:solidFill>
              </a:defRPr>
            </a:lvl1pPr>
          </a:lstStyle>
          <a:p>
            <a:r>
              <a:rPr lang="es-ES" dirty="0"/>
              <a:t>Título de la diapositiva</a:t>
            </a:r>
          </a:p>
        </p:txBody>
      </p:sp>
      <p:sp>
        <p:nvSpPr>
          <p:cNvPr id="4" name="Marcador de texto 22">
            <a:extLst>
              <a:ext uri="{FF2B5EF4-FFF2-40B4-BE49-F238E27FC236}">
                <a16:creationId xmlns:a16="http://schemas.microsoft.com/office/drawing/2014/main" id="{35493F5D-D79E-D7E4-4CAE-BA5398D8A755}"/>
              </a:ext>
            </a:extLst>
          </p:cNvPr>
          <p:cNvSpPr>
            <a:spLocks noGrp="1"/>
          </p:cNvSpPr>
          <p:nvPr>
            <p:ph type="body" sz="quarter" idx="11" hasCustomPrompt="1"/>
          </p:nvPr>
        </p:nvSpPr>
        <p:spPr>
          <a:xfrm>
            <a:off x="359400" y="751978"/>
            <a:ext cx="11094985" cy="288000"/>
          </a:xfrm>
          <a:prstGeom prst="rect">
            <a:avLst/>
          </a:prstGeom>
        </p:spPr>
        <p:txBody>
          <a:bodyPr lIns="0" tIns="0" rIns="0" bIns="0"/>
          <a:lstStyle>
            <a:lvl1pPr marL="0" indent="0">
              <a:buNone/>
              <a:defRPr sz="2000" b="1">
                <a:solidFill>
                  <a:srgbClr val="1A2732"/>
                </a:solidFill>
                <a:latin typeface="Arial" panose="020B0604020202020204" pitchFamily="34" charset="0"/>
                <a:cs typeface="Arial" panose="020B0604020202020204" pitchFamily="34" charset="0"/>
              </a:defRPr>
            </a:lvl1pPr>
            <a:lvl2pPr marL="457200" indent="0">
              <a:buNone/>
              <a:defRPr sz="2000" b="1">
                <a:solidFill>
                  <a:srgbClr val="1A2732"/>
                </a:solidFill>
                <a:latin typeface="Arial" panose="020B0604020202020204" pitchFamily="34" charset="0"/>
                <a:cs typeface="Arial" panose="020B0604020202020204" pitchFamily="34" charset="0"/>
              </a:defRPr>
            </a:lvl2pPr>
            <a:lvl3pPr marL="914400" indent="0">
              <a:buNone/>
              <a:defRPr sz="2000" b="1">
                <a:solidFill>
                  <a:srgbClr val="1A2732"/>
                </a:solidFill>
                <a:latin typeface="Arial" panose="020B0604020202020204" pitchFamily="34" charset="0"/>
                <a:cs typeface="Arial" panose="020B0604020202020204" pitchFamily="34" charset="0"/>
              </a:defRPr>
            </a:lvl3pPr>
            <a:lvl4pPr marL="1371600" indent="0">
              <a:buNone/>
              <a:defRPr sz="2000" b="1">
                <a:solidFill>
                  <a:srgbClr val="1A2732"/>
                </a:solidFill>
                <a:latin typeface="Arial" panose="020B0604020202020204" pitchFamily="34" charset="0"/>
                <a:cs typeface="Arial" panose="020B0604020202020204" pitchFamily="34" charset="0"/>
              </a:defRPr>
            </a:lvl4pPr>
            <a:lvl5pPr marL="1828800" indent="0">
              <a:buNone/>
              <a:defRPr sz="2000" b="1">
                <a:solidFill>
                  <a:srgbClr val="1A2732"/>
                </a:solidFill>
                <a:latin typeface="Arial" panose="020B0604020202020204" pitchFamily="34" charset="0"/>
                <a:cs typeface="Arial" panose="020B0604020202020204" pitchFamily="34" charset="0"/>
              </a:defRPr>
            </a:lvl5pPr>
          </a:lstStyle>
          <a:p>
            <a:pPr lvl="0"/>
            <a:r>
              <a:rPr lang="es-ES" dirty="0"/>
              <a:t>Subtítulo de la diapositiva</a:t>
            </a:r>
          </a:p>
        </p:txBody>
      </p:sp>
    </p:spTree>
    <p:extLst>
      <p:ext uri="{BB962C8B-B14F-4D97-AF65-F5344CB8AC3E}">
        <p14:creationId xmlns:p14="http://schemas.microsoft.com/office/powerpoint/2010/main" val="2694335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6_Índice">
    <p:bg>
      <p:bgPr>
        <a:solidFill>
          <a:schemeClr val="bg1"/>
        </a:solidFill>
        <a:effectLst/>
      </p:bgPr>
    </p:bg>
    <p:spTree>
      <p:nvGrpSpPr>
        <p:cNvPr id="1" name=""/>
        <p:cNvGrpSpPr/>
        <p:nvPr/>
      </p:nvGrpSpPr>
      <p:grpSpPr>
        <a:xfrm>
          <a:off x="0" y="0"/>
          <a:ext cx="0" cy="0"/>
          <a:chOff x="0" y="0"/>
          <a:chExt cx="0" cy="0"/>
        </a:xfrm>
      </p:grpSpPr>
      <p:sp>
        <p:nvSpPr>
          <p:cNvPr id="2" name="Título 14">
            <a:extLst>
              <a:ext uri="{FF2B5EF4-FFF2-40B4-BE49-F238E27FC236}">
                <a16:creationId xmlns:a16="http://schemas.microsoft.com/office/drawing/2014/main" id="{C3FE6EBB-3595-C030-C8CC-DA9D5950559D}"/>
              </a:ext>
            </a:extLst>
          </p:cNvPr>
          <p:cNvSpPr>
            <a:spLocks noGrp="1"/>
          </p:cNvSpPr>
          <p:nvPr>
            <p:ph type="title" hasCustomPrompt="1"/>
          </p:nvPr>
        </p:nvSpPr>
        <p:spPr>
          <a:xfrm>
            <a:off x="542279" y="500208"/>
            <a:ext cx="11094985" cy="396000"/>
          </a:xfrm>
          <a:prstGeom prst="rect">
            <a:avLst/>
          </a:prstGeom>
        </p:spPr>
        <p:txBody>
          <a:bodyPr lIns="0" tIns="0" rIns="0" bIns="0" anchor="t" anchorCtr="0"/>
          <a:lstStyle>
            <a:lvl1pPr>
              <a:defRPr sz="3200" b="1">
                <a:solidFill>
                  <a:schemeClr val="bg1"/>
                </a:solidFill>
              </a:defRPr>
            </a:lvl1pPr>
          </a:lstStyle>
          <a:p>
            <a:r>
              <a:rPr lang="es-ES" dirty="0"/>
              <a:t>Título de la diapositiva</a:t>
            </a:r>
          </a:p>
        </p:txBody>
      </p:sp>
      <p:sp>
        <p:nvSpPr>
          <p:cNvPr id="4" name="Marcador de texto 22">
            <a:extLst>
              <a:ext uri="{FF2B5EF4-FFF2-40B4-BE49-F238E27FC236}">
                <a16:creationId xmlns:a16="http://schemas.microsoft.com/office/drawing/2014/main" id="{35493F5D-D79E-D7E4-4CAE-BA5398D8A755}"/>
              </a:ext>
            </a:extLst>
          </p:cNvPr>
          <p:cNvSpPr>
            <a:spLocks noGrp="1"/>
          </p:cNvSpPr>
          <p:nvPr>
            <p:ph type="body" sz="quarter" idx="11" hasCustomPrompt="1"/>
          </p:nvPr>
        </p:nvSpPr>
        <p:spPr>
          <a:xfrm>
            <a:off x="542279" y="968208"/>
            <a:ext cx="11094985" cy="288000"/>
          </a:xfrm>
          <a:prstGeom prst="rect">
            <a:avLst/>
          </a:prstGeom>
        </p:spPr>
        <p:txBody>
          <a:bodyPr lIns="0" tIns="0" rIns="0" bIns="0"/>
          <a:lstStyle>
            <a:lvl1pPr marL="0" indent="0">
              <a:buNone/>
              <a:defRPr sz="2000" b="1">
                <a:solidFill>
                  <a:srgbClr val="1A2732"/>
                </a:solidFill>
                <a:latin typeface="Arial" panose="020B0604020202020204" pitchFamily="34" charset="0"/>
                <a:cs typeface="Arial" panose="020B0604020202020204" pitchFamily="34" charset="0"/>
              </a:defRPr>
            </a:lvl1pPr>
            <a:lvl2pPr marL="457200" indent="0">
              <a:buNone/>
              <a:defRPr sz="2000" b="1">
                <a:solidFill>
                  <a:srgbClr val="1A2732"/>
                </a:solidFill>
                <a:latin typeface="Arial" panose="020B0604020202020204" pitchFamily="34" charset="0"/>
                <a:cs typeface="Arial" panose="020B0604020202020204" pitchFamily="34" charset="0"/>
              </a:defRPr>
            </a:lvl2pPr>
            <a:lvl3pPr marL="914400" indent="0">
              <a:buNone/>
              <a:defRPr sz="2000" b="1">
                <a:solidFill>
                  <a:srgbClr val="1A2732"/>
                </a:solidFill>
                <a:latin typeface="Arial" panose="020B0604020202020204" pitchFamily="34" charset="0"/>
                <a:cs typeface="Arial" panose="020B0604020202020204" pitchFamily="34" charset="0"/>
              </a:defRPr>
            </a:lvl3pPr>
            <a:lvl4pPr marL="1371600" indent="0">
              <a:buNone/>
              <a:defRPr sz="2000" b="1">
                <a:solidFill>
                  <a:srgbClr val="1A2732"/>
                </a:solidFill>
                <a:latin typeface="Arial" panose="020B0604020202020204" pitchFamily="34" charset="0"/>
                <a:cs typeface="Arial" panose="020B0604020202020204" pitchFamily="34" charset="0"/>
              </a:defRPr>
            </a:lvl4pPr>
            <a:lvl5pPr marL="1828800" indent="0">
              <a:buNone/>
              <a:defRPr sz="2000" b="1">
                <a:solidFill>
                  <a:srgbClr val="1A2732"/>
                </a:solidFill>
                <a:latin typeface="Arial" panose="020B0604020202020204" pitchFamily="34" charset="0"/>
                <a:cs typeface="Arial" panose="020B0604020202020204" pitchFamily="34" charset="0"/>
              </a:defRPr>
            </a:lvl5pPr>
          </a:lstStyle>
          <a:p>
            <a:pPr lvl="0"/>
            <a:r>
              <a:rPr lang="es-ES" dirty="0"/>
              <a:t>Subtítulo de la diapositiva</a:t>
            </a:r>
          </a:p>
        </p:txBody>
      </p:sp>
      <p:cxnSp>
        <p:nvCxnSpPr>
          <p:cNvPr id="5" name="Conector recto 4">
            <a:extLst>
              <a:ext uri="{FF2B5EF4-FFF2-40B4-BE49-F238E27FC236}">
                <a16:creationId xmlns:a16="http://schemas.microsoft.com/office/drawing/2014/main" id="{26ADCC66-2DD8-8FAE-4223-8F85D298C7A6}"/>
              </a:ext>
            </a:extLst>
          </p:cNvPr>
          <p:cNvCxnSpPr>
            <a:cxnSpLocks/>
          </p:cNvCxnSpPr>
          <p:nvPr userDrawn="1"/>
        </p:nvCxnSpPr>
        <p:spPr>
          <a:xfrm rot="5400000">
            <a:off x="11305392"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E7F1D881-8900-E0D4-8852-8227AE1055C6}"/>
              </a:ext>
            </a:extLst>
          </p:cNvPr>
          <p:cNvCxnSpPr>
            <a:cxnSpLocks/>
          </p:cNvCxnSpPr>
          <p:nvPr userDrawn="1"/>
        </p:nvCxnSpPr>
        <p:spPr>
          <a:xfrm rot="5400000">
            <a:off x="815808"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sp>
        <p:nvSpPr>
          <p:cNvPr id="8" name="Marcador de número de diapositiva 9">
            <a:extLst>
              <a:ext uri="{FF2B5EF4-FFF2-40B4-BE49-F238E27FC236}">
                <a16:creationId xmlns:a16="http://schemas.microsoft.com/office/drawing/2014/main" id="{5FA35A60-D285-ECD6-0569-90BDA469CD17}"/>
              </a:ext>
            </a:extLst>
          </p:cNvPr>
          <p:cNvSpPr>
            <a:spLocks noGrp="1"/>
          </p:cNvSpPr>
          <p:nvPr>
            <p:ph type="sldNum" sz="quarter" idx="10"/>
          </p:nvPr>
        </p:nvSpPr>
        <p:spPr>
          <a:xfrm>
            <a:off x="11486032" y="6552000"/>
            <a:ext cx="358759" cy="180000"/>
          </a:xfrm>
        </p:spPr>
        <p:txBody>
          <a:bodyPr/>
          <a:lstStyle/>
          <a:p>
            <a:fld id="{47F39AA9-E244-EA43-8461-54B79BD139FD}" type="slidenum">
              <a:rPr lang="es-ES" smtClean="0"/>
              <a:pPr/>
              <a:t>‹#›</a:t>
            </a:fld>
            <a:endParaRPr lang="es-ES" dirty="0"/>
          </a:p>
        </p:txBody>
      </p:sp>
      <p:sp>
        <p:nvSpPr>
          <p:cNvPr id="9" name="Marcador de texto 26">
            <a:extLst>
              <a:ext uri="{FF2B5EF4-FFF2-40B4-BE49-F238E27FC236}">
                <a16:creationId xmlns:a16="http://schemas.microsoft.com/office/drawing/2014/main" id="{29BA27D8-00DC-1F89-1F57-10DBC4C0CF6D}"/>
              </a:ext>
            </a:extLst>
          </p:cNvPr>
          <p:cNvSpPr>
            <a:spLocks noGrp="1"/>
          </p:cNvSpPr>
          <p:nvPr>
            <p:ph type="body" sz="quarter" idx="12" hasCustomPrompt="1"/>
          </p:nvPr>
        </p:nvSpPr>
        <p:spPr>
          <a:xfrm>
            <a:off x="1067808" y="6552000"/>
            <a:ext cx="5400000" cy="180000"/>
          </a:xfrm>
          <a:prstGeom prst="rect">
            <a:avLst/>
          </a:prstGeom>
        </p:spPr>
        <p:txBody>
          <a:bodyPr lIns="0" tIns="0" rIns="0" bIns="0" anchor="ctr" anchorCtr="0"/>
          <a:lstStyle>
            <a:lvl1pPr marL="0" indent="0">
              <a:buNone/>
              <a:defRPr sz="1000">
                <a:solidFill>
                  <a:srgbClr val="1A2732"/>
                </a:solidFill>
                <a:latin typeface="Arial" panose="020B0604020202020204" pitchFamily="34" charset="0"/>
                <a:cs typeface="Arial" panose="020B0604020202020204" pitchFamily="34" charset="0"/>
              </a:defRPr>
            </a:lvl1pPr>
            <a:lvl2pPr marL="457200" indent="0">
              <a:buNone/>
              <a:defRPr sz="1000">
                <a:latin typeface="Arial" panose="020B0604020202020204" pitchFamily="34" charset="0"/>
                <a:cs typeface="Arial" panose="020B0604020202020204" pitchFamily="34" charset="0"/>
              </a:defRPr>
            </a:lvl2pPr>
            <a:lvl3pPr marL="914400" indent="0">
              <a:buNone/>
              <a:defRPr sz="1000">
                <a:latin typeface="Arial" panose="020B0604020202020204" pitchFamily="34" charset="0"/>
                <a:cs typeface="Arial" panose="020B0604020202020204" pitchFamily="34" charset="0"/>
              </a:defRPr>
            </a:lvl3pPr>
            <a:lvl4pPr marL="1371600" indent="0">
              <a:buNone/>
              <a:defRPr sz="1000">
                <a:latin typeface="Arial" panose="020B0604020202020204" pitchFamily="34" charset="0"/>
                <a:cs typeface="Arial" panose="020B0604020202020204" pitchFamily="34" charset="0"/>
              </a:defRPr>
            </a:lvl4pPr>
            <a:lvl5pPr marL="1828800" indent="0">
              <a:buNone/>
              <a:defRPr sz="1000">
                <a:latin typeface="Arial" panose="020B0604020202020204" pitchFamily="34" charset="0"/>
                <a:cs typeface="Arial" panose="020B0604020202020204" pitchFamily="34" charset="0"/>
              </a:defRPr>
            </a:lvl5pPr>
          </a:lstStyle>
          <a:p>
            <a:pPr lvl="0"/>
            <a:r>
              <a:rPr lang="es-ES" dirty="0"/>
              <a:t>Guía y recursos para presentaciones corporativas</a:t>
            </a:r>
          </a:p>
        </p:txBody>
      </p:sp>
      <p:pic>
        <p:nvPicPr>
          <p:cNvPr id="11" name="Imagen 10">
            <a:extLst>
              <a:ext uri="{FF2B5EF4-FFF2-40B4-BE49-F238E27FC236}">
                <a16:creationId xmlns:a16="http://schemas.microsoft.com/office/drawing/2014/main" id="{1FC3CBE7-A725-1A55-49A7-5F09FC065E1C}"/>
              </a:ext>
            </a:extLst>
          </p:cNvPr>
          <p:cNvPicPr>
            <a:picLocks noChangeAspect="1"/>
          </p:cNvPicPr>
          <p:nvPr userDrawn="1"/>
        </p:nvPicPr>
        <p:blipFill>
          <a:blip r:embed="rId2"/>
          <a:stretch>
            <a:fillRect/>
          </a:stretch>
        </p:blipFill>
        <p:spPr>
          <a:xfrm>
            <a:off x="348050" y="6591600"/>
            <a:ext cx="403200" cy="100800"/>
          </a:xfrm>
          <a:prstGeom prst="rect">
            <a:avLst/>
          </a:prstGeom>
        </p:spPr>
      </p:pic>
    </p:spTree>
    <p:extLst>
      <p:ext uri="{BB962C8B-B14F-4D97-AF65-F5344CB8AC3E}">
        <p14:creationId xmlns:p14="http://schemas.microsoft.com/office/powerpoint/2010/main" val="909396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Índic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7542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Índice">
    <p:bg>
      <p:bgPr>
        <a:solidFill>
          <a:srgbClr val="1A273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3919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5_Índic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3128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Índic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4690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F8F11CC0-A44C-40E2-81DB-A1F1274B088F}" type="datetime1">
              <a:rPr lang="es-ES" smtClean="0"/>
              <a:t>21/04/2026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1E8F7AD9-AD25-452A-B6CD-C525A397DECE}" type="slidenum">
              <a:rPr lang="es-ES" smtClean="0"/>
              <a:t>‹#›</a:t>
            </a:fld>
            <a:endParaRPr lang="es-ES"/>
          </a:p>
        </p:txBody>
      </p:sp>
    </p:spTree>
    <p:extLst>
      <p:ext uri="{BB962C8B-B14F-4D97-AF65-F5344CB8AC3E}">
        <p14:creationId xmlns:p14="http://schemas.microsoft.com/office/powerpoint/2010/main" val="2055974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Índice">
    <p:bg>
      <p:bgPr>
        <a:solidFill>
          <a:schemeClr val="bg1"/>
        </a:solidFill>
        <a:effectLst/>
      </p:bgPr>
    </p:bg>
    <p:spTree>
      <p:nvGrpSpPr>
        <p:cNvPr id="1" name=""/>
        <p:cNvGrpSpPr/>
        <p:nvPr/>
      </p:nvGrpSpPr>
      <p:grpSpPr>
        <a:xfrm>
          <a:off x="0" y="0"/>
          <a:ext cx="0" cy="0"/>
          <a:chOff x="0" y="0"/>
          <a:chExt cx="0" cy="0"/>
        </a:xfrm>
      </p:grpSpPr>
      <p:cxnSp>
        <p:nvCxnSpPr>
          <p:cNvPr id="2" name="Conector recto 1">
            <a:extLst>
              <a:ext uri="{FF2B5EF4-FFF2-40B4-BE49-F238E27FC236}">
                <a16:creationId xmlns:a16="http://schemas.microsoft.com/office/drawing/2014/main" id="{5AFD541D-0695-FB44-97EE-7D44963C1397}"/>
              </a:ext>
            </a:extLst>
          </p:cNvPr>
          <p:cNvCxnSpPr>
            <a:cxnSpLocks/>
          </p:cNvCxnSpPr>
          <p:nvPr userDrawn="1"/>
        </p:nvCxnSpPr>
        <p:spPr>
          <a:xfrm rot="5400000">
            <a:off x="11305392"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cxnSp>
        <p:nvCxnSpPr>
          <p:cNvPr id="4" name="Conector recto 3">
            <a:extLst>
              <a:ext uri="{FF2B5EF4-FFF2-40B4-BE49-F238E27FC236}">
                <a16:creationId xmlns:a16="http://schemas.microsoft.com/office/drawing/2014/main" id="{42B6A296-BA87-9943-A190-D690DA46CBFF}"/>
              </a:ext>
            </a:extLst>
          </p:cNvPr>
          <p:cNvCxnSpPr>
            <a:cxnSpLocks/>
          </p:cNvCxnSpPr>
          <p:nvPr userDrawn="1"/>
        </p:nvCxnSpPr>
        <p:spPr>
          <a:xfrm rot="5400000">
            <a:off x="815808"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9">
            <a:extLst>
              <a:ext uri="{FF2B5EF4-FFF2-40B4-BE49-F238E27FC236}">
                <a16:creationId xmlns:a16="http://schemas.microsoft.com/office/drawing/2014/main" id="{0512669B-D9D5-ACC9-D4DC-10C96536776A}"/>
              </a:ext>
            </a:extLst>
          </p:cNvPr>
          <p:cNvSpPr>
            <a:spLocks noGrp="1"/>
          </p:cNvSpPr>
          <p:nvPr>
            <p:ph type="sldNum" sz="quarter" idx="10"/>
          </p:nvPr>
        </p:nvSpPr>
        <p:spPr>
          <a:xfrm>
            <a:off x="11486032" y="6552000"/>
            <a:ext cx="358759" cy="180000"/>
          </a:xfrm>
        </p:spPr>
        <p:txBody>
          <a:bodyPr/>
          <a:lstStyle/>
          <a:p>
            <a:fld id="{47F39AA9-E244-EA43-8461-54B79BD139FD}" type="slidenum">
              <a:rPr lang="es-ES" smtClean="0"/>
              <a:pPr/>
              <a:t>‹#›</a:t>
            </a:fld>
            <a:endParaRPr lang="es-ES"/>
          </a:p>
        </p:txBody>
      </p:sp>
      <p:sp>
        <p:nvSpPr>
          <p:cNvPr id="6" name="Marcador de texto 26">
            <a:extLst>
              <a:ext uri="{FF2B5EF4-FFF2-40B4-BE49-F238E27FC236}">
                <a16:creationId xmlns:a16="http://schemas.microsoft.com/office/drawing/2014/main" id="{A8139F4F-E36E-9CCE-F757-28E3333055FC}"/>
              </a:ext>
            </a:extLst>
          </p:cNvPr>
          <p:cNvSpPr>
            <a:spLocks noGrp="1"/>
          </p:cNvSpPr>
          <p:nvPr>
            <p:ph type="body" sz="quarter" idx="12" hasCustomPrompt="1"/>
          </p:nvPr>
        </p:nvSpPr>
        <p:spPr>
          <a:xfrm>
            <a:off x="1067808" y="6552000"/>
            <a:ext cx="5400000" cy="180000"/>
          </a:xfrm>
          <a:prstGeom prst="rect">
            <a:avLst/>
          </a:prstGeom>
        </p:spPr>
        <p:txBody>
          <a:bodyPr lIns="0" tIns="0" rIns="0" bIns="0" anchor="ctr" anchorCtr="0"/>
          <a:lstStyle>
            <a:lvl1pPr marL="0" indent="0">
              <a:buNone/>
              <a:defRPr sz="1000">
                <a:solidFill>
                  <a:srgbClr val="1A2732"/>
                </a:solidFill>
                <a:latin typeface="Arial" panose="020B0604020202020204" pitchFamily="34" charset="0"/>
                <a:cs typeface="Arial" panose="020B0604020202020204" pitchFamily="34" charset="0"/>
              </a:defRPr>
            </a:lvl1pPr>
            <a:lvl2pPr marL="457200" indent="0">
              <a:buNone/>
              <a:defRPr sz="1000">
                <a:latin typeface="Arial" panose="020B0604020202020204" pitchFamily="34" charset="0"/>
                <a:cs typeface="Arial" panose="020B0604020202020204" pitchFamily="34" charset="0"/>
              </a:defRPr>
            </a:lvl2pPr>
            <a:lvl3pPr marL="914400" indent="0">
              <a:buNone/>
              <a:defRPr sz="1000">
                <a:latin typeface="Arial" panose="020B0604020202020204" pitchFamily="34" charset="0"/>
                <a:cs typeface="Arial" panose="020B0604020202020204" pitchFamily="34" charset="0"/>
              </a:defRPr>
            </a:lvl3pPr>
            <a:lvl4pPr marL="1371600" indent="0">
              <a:buNone/>
              <a:defRPr sz="1000">
                <a:latin typeface="Arial" panose="020B0604020202020204" pitchFamily="34" charset="0"/>
                <a:cs typeface="Arial" panose="020B0604020202020204" pitchFamily="34" charset="0"/>
              </a:defRPr>
            </a:lvl4pPr>
            <a:lvl5pPr marL="1828800" indent="0">
              <a:buNone/>
              <a:defRPr sz="1000">
                <a:latin typeface="Arial" panose="020B0604020202020204" pitchFamily="34" charset="0"/>
                <a:cs typeface="Arial" panose="020B0604020202020204" pitchFamily="34" charset="0"/>
              </a:defRPr>
            </a:lvl5pPr>
          </a:lstStyle>
          <a:p>
            <a:pPr lvl="0"/>
            <a:r>
              <a:rPr lang="es-ES"/>
              <a:t>Guía y recursos para presentaciones corporativas</a:t>
            </a:r>
          </a:p>
        </p:txBody>
      </p:sp>
      <p:pic>
        <p:nvPicPr>
          <p:cNvPr id="8" name="Imagen 7">
            <a:extLst>
              <a:ext uri="{FF2B5EF4-FFF2-40B4-BE49-F238E27FC236}">
                <a16:creationId xmlns:a16="http://schemas.microsoft.com/office/drawing/2014/main" id="{5473A673-901B-32C7-0B23-D0D7E3A6534C}"/>
              </a:ext>
            </a:extLst>
          </p:cNvPr>
          <p:cNvPicPr>
            <a:picLocks noChangeAspect="1"/>
          </p:cNvPicPr>
          <p:nvPr userDrawn="1"/>
        </p:nvPicPr>
        <p:blipFill>
          <a:blip r:embed="rId2"/>
          <a:stretch>
            <a:fillRect/>
          </a:stretch>
        </p:blipFill>
        <p:spPr>
          <a:xfrm>
            <a:off x="348050" y="6591600"/>
            <a:ext cx="403200" cy="100800"/>
          </a:xfrm>
          <a:prstGeom prst="rect">
            <a:avLst/>
          </a:prstGeom>
        </p:spPr>
      </p:pic>
    </p:spTree>
    <p:extLst>
      <p:ext uri="{BB962C8B-B14F-4D97-AF65-F5344CB8AC3E}">
        <p14:creationId xmlns:p14="http://schemas.microsoft.com/office/powerpoint/2010/main" val="2151716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3_Índice">
    <p:bg>
      <p:bgPr>
        <a:solidFill>
          <a:schemeClr val="bg1"/>
        </a:solidFill>
        <a:effectLst/>
      </p:bgPr>
    </p:bg>
    <p:spTree>
      <p:nvGrpSpPr>
        <p:cNvPr id="1" name=""/>
        <p:cNvGrpSpPr/>
        <p:nvPr/>
      </p:nvGrpSpPr>
      <p:grpSpPr>
        <a:xfrm>
          <a:off x="0" y="0"/>
          <a:ext cx="0" cy="0"/>
          <a:chOff x="0" y="0"/>
          <a:chExt cx="0" cy="0"/>
        </a:xfrm>
      </p:grpSpPr>
      <p:cxnSp>
        <p:nvCxnSpPr>
          <p:cNvPr id="4" name="Conector recto 3">
            <a:extLst>
              <a:ext uri="{FF2B5EF4-FFF2-40B4-BE49-F238E27FC236}">
                <a16:creationId xmlns:a16="http://schemas.microsoft.com/office/drawing/2014/main" id="{42B6A296-BA87-9943-A190-D690DA46CBFF}"/>
              </a:ext>
            </a:extLst>
          </p:cNvPr>
          <p:cNvCxnSpPr>
            <a:cxnSpLocks/>
          </p:cNvCxnSpPr>
          <p:nvPr userDrawn="1"/>
        </p:nvCxnSpPr>
        <p:spPr>
          <a:xfrm rot="5400000">
            <a:off x="815808"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sp>
        <p:nvSpPr>
          <p:cNvPr id="5" name="Marcador de número de diapositiva 9">
            <a:extLst>
              <a:ext uri="{FF2B5EF4-FFF2-40B4-BE49-F238E27FC236}">
                <a16:creationId xmlns:a16="http://schemas.microsoft.com/office/drawing/2014/main" id="{0512669B-D9D5-ACC9-D4DC-10C96536776A}"/>
              </a:ext>
            </a:extLst>
          </p:cNvPr>
          <p:cNvSpPr>
            <a:spLocks noGrp="1"/>
          </p:cNvSpPr>
          <p:nvPr>
            <p:ph type="sldNum" sz="quarter" idx="10"/>
          </p:nvPr>
        </p:nvSpPr>
        <p:spPr>
          <a:xfrm>
            <a:off x="11486032" y="6552000"/>
            <a:ext cx="358759" cy="180000"/>
          </a:xfrm>
        </p:spPr>
        <p:txBody>
          <a:bodyPr/>
          <a:lstStyle/>
          <a:p>
            <a:fld id="{47F39AA9-E244-EA43-8461-54B79BD139FD}" type="slidenum">
              <a:rPr lang="es-ES" smtClean="0"/>
              <a:pPr/>
              <a:t>‹#›</a:t>
            </a:fld>
            <a:endParaRPr lang="es-ES"/>
          </a:p>
        </p:txBody>
      </p:sp>
      <p:sp>
        <p:nvSpPr>
          <p:cNvPr id="6" name="Marcador de texto 26">
            <a:extLst>
              <a:ext uri="{FF2B5EF4-FFF2-40B4-BE49-F238E27FC236}">
                <a16:creationId xmlns:a16="http://schemas.microsoft.com/office/drawing/2014/main" id="{A8139F4F-E36E-9CCE-F757-28E3333055FC}"/>
              </a:ext>
            </a:extLst>
          </p:cNvPr>
          <p:cNvSpPr>
            <a:spLocks noGrp="1"/>
          </p:cNvSpPr>
          <p:nvPr>
            <p:ph type="body" sz="quarter" idx="12" hasCustomPrompt="1"/>
          </p:nvPr>
        </p:nvSpPr>
        <p:spPr>
          <a:xfrm>
            <a:off x="1067808" y="6552000"/>
            <a:ext cx="5400000" cy="180000"/>
          </a:xfrm>
          <a:prstGeom prst="rect">
            <a:avLst/>
          </a:prstGeom>
        </p:spPr>
        <p:txBody>
          <a:bodyPr lIns="0" tIns="0" rIns="0" bIns="0" anchor="ctr" anchorCtr="0"/>
          <a:lstStyle>
            <a:lvl1pPr marL="0" indent="0">
              <a:buNone/>
              <a:defRPr sz="1000">
                <a:solidFill>
                  <a:srgbClr val="1A2732"/>
                </a:solidFill>
                <a:latin typeface="Arial" panose="020B0604020202020204" pitchFamily="34" charset="0"/>
                <a:cs typeface="Arial" panose="020B0604020202020204" pitchFamily="34" charset="0"/>
              </a:defRPr>
            </a:lvl1pPr>
            <a:lvl2pPr marL="457200" indent="0">
              <a:buNone/>
              <a:defRPr sz="1000">
                <a:latin typeface="Arial" panose="020B0604020202020204" pitchFamily="34" charset="0"/>
                <a:cs typeface="Arial" panose="020B0604020202020204" pitchFamily="34" charset="0"/>
              </a:defRPr>
            </a:lvl2pPr>
            <a:lvl3pPr marL="914400" indent="0">
              <a:buNone/>
              <a:defRPr sz="1000">
                <a:latin typeface="Arial" panose="020B0604020202020204" pitchFamily="34" charset="0"/>
                <a:cs typeface="Arial" panose="020B0604020202020204" pitchFamily="34" charset="0"/>
              </a:defRPr>
            </a:lvl3pPr>
            <a:lvl4pPr marL="1371600" indent="0">
              <a:buNone/>
              <a:defRPr sz="1000">
                <a:latin typeface="Arial" panose="020B0604020202020204" pitchFamily="34" charset="0"/>
                <a:cs typeface="Arial" panose="020B0604020202020204" pitchFamily="34" charset="0"/>
              </a:defRPr>
            </a:lvl4pPr>
            <a:lvl5pPr marL="1828800" indent="0">
              <a:buNone/>
              <a:defRPr sz="1000">
                <a:latin typeface="Arial" panose="020B0604020202020204" pitchFamily="34" charset="0"/>
                <a:cs typeface="Arial" panose="020B0604020202020204" pitchFamily="34" charset="0"/>
              </a:defRPr>
            </a:lvl5pPr>
          </a:lstStyle>
          <a:p>
            <a:pPr lvl="0"/>
            <a:r>
              <a:rPr lang="es-ES"/>
              <a:t>Guía y recursos para presentaciones corporativas</a:t>
            </a:r>
          </a:p>
        </p:txBody>
      </p:sp>
      <p:pic>
        <p:nvPicPr>
          <p:cNvPr id="8" name="Imagen 7">
            <a:extLst>
              <a:ext uri="{FF2B5EF4-FFF2-40B4-BE49-F238E27FC236}">
                <a16:creationId xmlns:a16="http://schemas.microsoft.com/office/drawing/2014/main" id="{5473A673-901B-32C7-0B23-D0D7E3A6534C}"/>
              </a:ext>
            </a:extLst>
          </p:cNvPr>
          <p:cNvPicPr>
            <a:picLocks noChangeAspect="1"/>
          </p:cNvPicPr>
          <p:nvPr userDrawn="1"/>
        </p:nvPicPr>
        <p:blipFill>
          <a:blip r:embed="rId2"/>
          <a:stretch>
            <a:fillRect/>
          </a:stretch>
        </p:blipFill>
        <p:spPr>
          <a:xfrm>
            <a:off x="348050" y="6591600"/>
            <a:ext cx="403200" cy="100800"/>
          </a:xfrm>
          <a:prstGeom prst="rect">
            <a:avLst/>
          </a:prstGeom>
        </p:spPr>
      </p:pic>
    </p:spTree>
    <p:extLst>
      <p:ext uri="{BB962C8B-B14F-4D97-AF65-F5344CB8AC3E}">
        <p14:creationId xmlns:p14="http://schemas.microsoft.com/office/powerpoint/2010/main" val="202307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Índice">
    <p:bg>
      <p:bgPr>
        <a:solidFill>
          <a:schemeClr val="bg1"/>
        </a:solidFill>
        <a:effectLst/>
      </p:bgPr>
    </p:bg>
    <p:spTree>
      <p:nvGrpSpPr>
        <p:cNvPr id="1" name=""/>
        <p:cNvGrpSpPr/>
        <p:nvPr/>
      </p:nvGrpSpPr>
      <p:grpSpPr>
        <a:xfrm>
          <a:off x="0" y="0"/>
          <a:ext cx="0" cy="0"/>
          <a:chOff x="0" y="0"/>
          <a:chExt cx="0" cy="0"/>
        </a:xfrm>
      </p:grpSpPr>
      <p:sp>
        <p:nvSpPr>
          <p:cNvPr id="2" name="Título 14">
            <a:extLst>
              <a:ext uri="{FF2B5EF4-FFF2-40B4-BE49-F238E27FC236}">
                <a16:creationId xmlns:a16="http://schemas.microsoft.com/office/drawing/2014/main" id="{C3FE6EBB-3595-C030-C8CC-DA9D5950559D}"/>
              </a:ext>
            </a:extLst>
          </p:cNvPr>
          <p:cNvSpPr>
            <a:spLocks noGrp="1"/>
          </p:cNvSpPr>
          <p:nvPr>
            <p:ph type="title" hasCustomPrompt="1"/>
          </p:nvPr>
        </p:nvSpPr>
        <p:spPr>
          <a:xfrm>
            <a:off x="359400" y="283978"/>
            <a:ext cx="11094985" cy="396000"/>
          </a:xfrm>
          <a:prstGeom prst="rect">
            <a:avLst/>
          </a:prstGeom>
        </p:spPr>
        <p:txBody>
          <a:bodyPr lIns="0" tIns="0" rIns="0" bIns="0" anchor="t" anchorCtr="0"/>
          <a:lstStyle>
            <a:lvl1pPr>
              <a:defRPr sz="3200" b="1">
                <a:solidFill>
                  <a:srgbClr val="96CE00"/>
                </a:solidFill>
              </a:defRPr>
            </a:lvl1pPr>
          </a:lstStyle>
          <a:p>
            <a:r>
              <a:rPr lang="es-ES"/>
              <a:t>Título de la diapositiva</a:t>
            </a:r>
          </a:p>
        </p:txBody>
      </p:sp>
      <p:sp>
        <p:nvSpPr>
          <p:cNvPr id="4" name="Marcador de texto 22">
            <a:extLst>
              <a:ext uri="{FF2B5EF4-FFF2-40B4-BE49-F238E27FC236}">
                <a16:creationId xmlns:a16="http://schemas.microsoft.com/office/drawing/2014/main" id="{35493F5D-D79E-D7E4-4CAE-BA5398D8A755}"/>
              </a:ext>
            </a:extLst>
          </p:cNvPr>
          <p:cNvSpPr>
            <a:spLocks noGrp="1"/>
          </p:cNvSpPr>
          <p:nvPr>
            <p:ph type="body" sz="quarter" idx="11" hasCustomPrompt="1"/>
          </p:nvPr>
        </p:nvSpPr>
        <p:spPr>
          <a:xfrm>
            <a:off x="359400" y="751978"/>
            <a:ext cx="11094985" cy="288000"/>
          </a:xfrm>
          <a:prstGeom prst="rect">
            <a:avLst/>
          </a:prstGeom>
        </p:spPr>
        <p:txBody>
          <a:bodyPr lIns="0" tIns="0" rIns="0" bIns="0"/>
          <a:lstStyle>
            <a:lvl1pPr marL="0" indent="0">
              <a:buNone/>
              <a:defRPr sz="2000" b="1">
                <a:solidFill>
                  <a:srgbClr val="1A2732"/>
                </a:solidFill>
                <a:latin typeface="Arial" panose="020B0604020202020204" pitchFamily="34" charset="0"/>
                <a:cs typeface="Arial" panose="020B0604020202020204" pitchFamily="34" charset="0"/>
              </a:defRPr>
            </a:lvl1pPr>
            <a:lvl2pPr marL="457200" indent="0">
              <a:buNone/>
              <a:defRPr sz="2000" b="1">
                <a:solidFill>
                  <a:srgbClr val="1A2732"/>
                </a:solidFill>
                <a:latin typeface="Arial" panose="020B0604020202020204" pitchFamily="34" charset="0"/>
                <a:cs typeface="Arial" panose="020B0604020202020204" pitchFamily="34" charset="0"/>
              </a:defRPr>
            </a:lvl2pPr>
            <a:lvl3pPr marL="914400" indent="0">
              <a:buNone/>
              <a:defRPr sz="2000" b="1">
                <a:solidFill>
                  <a:srgbClr val="1A2732"/>
                </a:solidFill>
                <a:latin typeface="Arial" panose="020B0604020202020204" pitchFamily="34" charset="0"/>
                <a:cs typeface="Arial" panose="020B0604020202020204" pitchFamily="34" charset="0"/>
              </a:defRPr>
            </a:lvl3pPr>
            <a:lvl4pPr marL="1371600" indent="0">
              <a:buNone/>
              <a:defRPr sz="2000" b="1">
                <a:solidFill>
                  <a:srgbClr val="1A2732"/>
                </a:solidFill>
                <a:latin typeface="Arial" panose="020B0604020202020204" pitchFamily="34" charset="0"/>
                <a:cs typeface="Arial" panose="020B0604020202020204" pitchFamily="34" charset="0"/>
              </a:defRPr>
            </a:lvl4pPr>
            <a:lvl5pPr marL="1828800" indent="0">
              <a:buNone/>
              <a:defRPr sz="2000" b="1">
                <a:solidFill>
                  <a:srgbClr val="1A2732"/>
                </a:solidFill>
                <a:latin typeface="Arial" panose="020B0604020202020204" pitchFamily="34" charset="0"/>
                <a:cs typeface="Arial" panose="020B0604020202020204" pitchFamily="34" charset="0"/>
              </a:defRPr>
            </a:lvl5pPr>
          </a:lstStyle>
          <a:p>
            <a:pPr lvl="0"/>
            <a:r>
              <a:rPr lang="es-ES"/>
              <a:t>Subtítulo de la diapositiva</a:t>
            </a:r>
          </a:p>
        </p:txBody>
      </p:sp>
      <p:cxnSp>
        <p:nvCxnSpPr>
          <p:cNvPr id="5" name="Conector recto 4">
            <a:extLst>
              <a:ext uri="{FF2B5EF4-FFF2-40B4-BE49-F238E27FC236}">
                <a16:creationId xmlns:a16="http://schemas.microsoft.com/office/drawing/2014/main" id="{26ADCC66-2DD8-8FAE-4223-8F85D298C7A6}"/>
              </a:ext>
            </a:extLst>
          </p:cNvPr>
          <p:cNvCxnSpPr>
            <a:cxnSpLocks/>
          </p:cNvCxnSpPr>
          <p:nvPr userDrawn="1"/>
        </p:nvCxnSpPr>
        <p:spPr>
          <a:xfrm rot="5400000">
            <a:off x="11305392"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E7F1D881-8900-E0D4-8852-8227AE1055C6}"/>
              </a:ext>
            </a:extLst>
          </p:cNvPr>
          <p:cNvCxnSpPr>
            <a:cxnSpLocks/>
          </p:cNvCxnSpPr>
          <p:nvPr userDrawn="1"/>
        </p:nvCxnSpPr>
        <p:spPr>
          <a:xfrm rot="5400000">
            <a:off x="815808"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sp>
        <p:nvSpPr>
          <p:cNvPr id="8" name="Marcador de número de diapositiva 9">
            <a:extLst>
              <a:ext uri="{FF2B5EF4-FFF2-40B4-BE49-F238E27FC236}">
                <a16:creationId xmlns:a16="http://schemas.microsoft.com/office/drawing/2014/main" id="{5FA35A60-D285-ECD6-0569-90BDA469CD17}"/>
              </a:ext>
            </a:extLst>
          </p:cNvPr>
          <p:cNvSpPr>
            <a:spLocks noGrp="1"/>
          </p:cNvSpPr>
          <p:nvPr>
            <p:ph type="sldNum" sz="quarter" idx="10"/>
          </p:nvPr>
        </p:nvSpPr>
        <p:spPr>
          <a:xfrm>
            <a:off x="11486032" y="6552000"/>
            <a:ext cx="358759" cy="180000"/>
          </a:xfrm>
        </p:spPr>
        <p:txBody>
          <a:bodyPr/>
          <a:lstStyle/>
          <a:p>
            <a:fld id="{47F39AA9-E244-EA43-8461-54B79BD139FD}" type="slidenum">
              <a:rPr lang="es-ES" smtClean="0"/>
              <a:pPr/>
              <a:t>‹#›</a:t>
            </a:fld>
            <a:endParaRPr lang="es-ES"/>
          </a:p>
        </p:txBody>
      </p:sp>
      <p:sp>
        <p:nvSpPr>
          <p:cNvPr id="9" name="Marcador de texto 26">
            <a:extLst>
              <a:ext uri="{FF2B5EF4-FFF2-40B4-BE49-F238E27FC236}">
                <a16:creationId xmlns:a16="http://schemas.microsoft.com/office/drawing/2014/main" id="{29BA27D8-00DC-1F89-1F57-10DBC4C0CF6D}"/>
              </a:ext>
            </a:extLst>
          </p:cNvPr>
          <p:cNvSpPr>
            <a:spLocks noGrp="1"/>
          </p:cNvSpPr>
          <p:nvPr>
            <p:ph type="body" sz="quarter" idx="12" hasCustomPrompt="1"/>
          </p:nvPr>
        </p:nvSpPr>
        <p:spPr>
          <a:xfrm>
            <a:off x="1067808" y="6552000"/>
            <a:ext cx="5400000" cy="180000"/>
          </a:xfrm>
          <a:prstGeom prst="rect">
            <a:avLst/>
          </a:prstGeom>
        </p:spPr>
        <p:txBody>
          <a:bodyPr lIns="0" tIns="0" rIns="0" bIns="0" anchor="ctr" anchorCtr="0"/>
          <a:lstStyle>
            <a:lvl1pPr marL="0" indent="0">
              <a:buNone/>
              <a:defRPr sz="1000">
                <a:solidFill>
                  <a:srgbClr val="1A2732"/>
                </a:solidFill>
                <a:latin typeface="Arial" panose="020B0604020202020204" pitchFamily="34" charset="0"/>
                <a:cs typeface="Arial" panose="020B0604020202020204" pitchFamily="34" charset="0"/>
              </a:defRPr>
            </a:lvl1pPr>
            <a:lvl2pPr marL="457200" indent="0">
              <a:buNone/>
              <a:defRPr sz="1000">
                <a:latin typeface="Arial" panose="020B0604020202020204" pitchFamily="34" charset="0"/>
                <a:cs typeface="Arial" panose="020B0604020202020204" pitchFamily="34" charset="0"/>
              </a:defRPr>
            </a:lvl2pPr>
            <a:lvl3pPr marL="914400" indent="0">
              <a:buNone/>
              <a:defRPr sz="1000">
                <a:latin typeface="Arial" panose="020B0604020202020204" pitchFamily="34" charset="0"/>
                <a:cs typeface="Arial" panose="020B0604020202020204" pitchFamily="34" charset="0"/>
              </a:defRPr>
            </a:lvl3pPr>
            <a:lvl4pPr marL="1371600" indent="0">
              <a:buNone/>
              <a:defRPr sz="1000">
                <a:latin typeface="Arial" panose="020B0604020202020204" pitchFamily="34" charset="0"/>
                <a:cs typeface="Arial" panose="020B0604020202020204" pitchFamily="34" charset="0"/>
              </a:defRPr>
            </a:lvl4pPr>
            <a:lvl5pPr marL="1828800" indent="0">
              <a:buNone/>
              <a:defRPr sz="1000">
                <a:latin typeface="Arial" panose="020B0604020202020204" pitchFamily="34" charset="0"/>
                <a:cs typeface="Arial" panose="020B0604020202020204" pitchFamily="34" charset="0"/>
              </a:defRPr>
            </a:lvl5pPr>
          </a:lstStyle>
          <a:p>
            <a:pPr lvl="0"/>
            <a:r>
              <a:rPr lang="es-ES"/>
              <a:t>Guía y recursos para presentaciones corporativas</a:t>
            </a:r>
          </a:p>
        </p:txBody>
      </p:sp>
      <p:pic>
        <p:nvPicPr>
          <p:cNvPr id="11" name="Imagen 10">
            <a:extLst>
              <a:ext uri="{FF2B5EF4-FFF2-40B4-BE49-F238E27FC236}">
                <a16:creationId xmlns:a16="http://schemas.microsoft.com/office/drawing/2014/main" id="{1FC3CBE7-A725-1A55-49A7-5F09FC065E1C}"/>
              </a:ext>
            </a:extLst>
          </p:cNvPr>
          <p:cNvPicPr>
            <a:picLocks noChangeAspect="1"/>
          </p:cNvPicPr>
          <p:nvPr userDrawn="1"/>
        </p:nvPicPr>
        <p:blipFill>
          <a:blip r:embed="rId2"/>
          <a:stretch>
            <a:fillRect/>
          </a:stretch>
        </p:blipFill>
        <p:spPr>
          <a:xfrm>
            <a:off x="348050" y="6591600"/>
            <a:ext cx="403200" cy="100800"/>
          </a:xfrm>
          <a:prstGeom prst="rect">
            <a:avLst/>
          </a:prstGeom>
        </p:spPr>
      </p:pic>
      <p:cxnSp>
        <p:nvCxnSpPr>
          <p:cNvPr id="3" name="Conector recto 2">
            <a:extLst>
              <a:ext uri="{FF2B5EF4-FFF2-40B4-BE49-F238E27FC236}">
                <a16:creationId xmlns:a16="http://schemas.microsoft.com/office/drawing/2014/main" id="{56EC6F81-4D46-722E-C75E-E02815E624F6}"/>
              </a:ext>
            </a:extLst>
          </p:cNvPr>
          <p:cNvCxnSpPr>
            <a:cxnSpLocks/>
          </p:cNvCxnSpPr>
          <p:nvPr userDrawn="1"/>
        </p:nvCxnSpPr>
        <p:spPr>
          <a:xfrm>
            <a:off x="359400" y="6444000"/>
            <a:ext cx="11473200" cy="0"/>
          </a:xfrm>
          <a:prstGeom prst="line">
            <a:avLst/>
          </a:prstGeom>
          <a:ln w="9525">
            <a:solidFill>
              <a:srgbClr val="1A273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9963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7_Índice">
    <p:bg>
      <p:bgPr>
        <a:solidFill>
          <a:schemeClr val="bg1"/>
        </a:solidFill>
        <a:effectLst/>
      </p:bgPr>
    </p:bg>
    <p:spTree>
      <p:nvGrpSpPr>
        <p:cNvPr id="1" name=""/>
        <p:cNvGrpSpPr/>
        <p:nvPr/>
      </p:nvGrpSpPr>
      <p:grpSpPr>
        <a:xfrm>
          <a:off x="0" y="0"/>
          <a:ext cx="0" cy="0"/>
          <a:chOff x="0" y="0"/>
          <a:chExt cx="0" cy="0"/>
        </a:xfrm>
      </p:grpSpPr>
      <p:sp>
        <p:nvSpPr>
          <p:cNvPr id="2" name="Título 14">
            <a:extLst>
              <a:ext uri="{FF2B5EF4-FFF2-40B4-BE49-F238E27FC236}">
                <a16:creationId xmlns:a16="http://schemas.microsoft.com/office/drawing/2014/main" id="{C3FE6EBB-3595-C030-C8CC-DA9D5950559D}"/>
              </a:ext>
            </a:extLst>
          </p:cNvPr>
          <p:cNvSpPr>
            <a:spLocks noGrp="1"/>
          </p:cNvSpPr>
          <p:nvPr>
            <p:ph type="title" hasCustomPrompt="1"/>
          </p:nvPr>
        </p:nvSpPr>
        <p:spPr>
          <a:xfrm>
            <a:off x="359400" y="283978"/>
            <a:ext cx="11094985" cy="396000"/>
          </a:xfrm>
          <a:prstGeom prst="rect">
            <a:avLst/>
          </a:prstGeom>
        </p:spPr>
        <p:txBody>
          <a:bodyPr lIns="0" tIns="0" rIns="0" bIns="0" anchor="t" anchorCtr="0"/>
          <a:lstStyle>
            <a:lvl1pPr>
              <a:defRPr sz="3200" b="1">
                <a:solidFill>
                  <a:srgbClr val="96CE00"/>
                </a:solidFill>
              </a:defRPr>
            </a:lvl1pPr>
          </a:lstStyle>
          <a:p>
            <a:r>
              <a:rPr lang="es-ES"/>
              <a:t>Título de la diapositiva</a:t>
            </a:r>
          </a:p>
        </p:txBody>
      </p:sp>
      <p:sp>
        <p:nvSpPr>
          <p:cNvPr id="4" name="Marcador de texto 22">
            <a:extLst>
              <a:ext uri="{FF2B5EF4-FFF2-40B4-BE49-F238E27FC236}">
                <a16:creationId xmlns:a16="http://schemas.microsoft.com/office/drawing/2014/main" id="{35493F5D-D79E-D7E4-4CAE-BA5398D8A755}"/>
              </a:ext>
            </a:extLst>
          </p:cNvPr>
          <p:cNvSpPr>
            <a:spLocks noGrp="1"/>
          </p:cNvSpPr>
          <p:nvPr>
            <p:ph type="body" sz="quarter" idx="11" hasCustomPrompt="1"/>
          </p:nvPr>
        </p:nvSpPr>
        <p:spPr>
          <a:xfrm>
            <a:off x="359400" y="751978"/>
            <a:ext cx="11094985" cy="288000"/>
          </a:xfrm>
          <a:prstGeom prst="rect">
            <a:avLst/>
          </a:prstGeom>
        </p:spPr>
        <p:txBody>
          <a:bodyPr lIns="0" tIns="0" rIns="0" bIns="0"/>
          <a:lstStyle>
            <a:lvl1pPr marL="0" indent="0">
              <a:buNone/>
              <a:defRPr sz="2000" b="1">
                <a:solidFill>
                  <a:srgbClr val="1A2732"/>
                </a:solidFill>
                <a:latin typeface="Arial" panose="020B0604020202020204" pitchFamily="34" charset="0"/>
                <a:cs typeface="Arial" panose="020B0604020202020204" pitchFamily="34" charset="0"/>
              </a:defRPr>
            </a:lvl1pPr>
            <a:lvl2pPr marL="457200" indent="0">
              <a:buNone/>
              <a:defRPr sz="2000" b="1">
                <a:solidFill>
                  <a:srgbClr val="1A2732"/>
                </a:solidFill>
                <a:latin typeface="Arial" panose="020B0604020202020204" pitchFamily="34" charset="0"/>
                <a:cs typeface="Arial" panose="020B0604020202020204" pitchFamily="34" charset="0"/>
              </a:defRPr>
            </a:lvl2pPr>
            <a:lvl3pPr marL="914400" indent="0">
              <a:buNone/>
              <a:defRPr sz="2000" b="1">
                <a:solidFill>
                  <a:srgbClr val="1A2732"/>
                </a:solidFill>
                <a:latin typeface="Arial" panose="020B0604020202020204" pitchFamily="34" charset="0"/>
                <a:cs typeface="Arial" panose="020B0604020202020204" pitchFamily="34" charset="0"/>
              </a:defRPr>
            </a:lvl3pPr>
            <a:lvl4pPr marL="1371600" indent="0">
              <a:buNone/>
              <a:defRPr sz="2000" b="1">
                <a:solidFill>
                  <a:srgbClr val="1A2732"/>
                </a:solidFill>
                <a:latin typeface="Arial" panose="020B0604020202020204" pitchFamily="34" charset="0"/>
                <a:cs typeface="Arial" panose="020B0604020202020204" pitchFamily="34" charset="0"/>
              </a:defRPr>
            </a:lvl4pPr>
            <a:lvl5pPr marL="1828800" indent="0">
              <a:buNone/>
              <a:defRPr sz="2000" b="1">
                <a:solidFill>
                  <a:srgbClr val="1A2732"/>
                </a:solidFill>
                <a:latin typeface="Arial" panose="020B0604020202020204" pitchFamily="34" charset="0"/>
                <a:cs typeface="Arial" panose="020B0604020202020204" pitchFamily="34" charset="0"/>
              </a:defRPr>
            </a:lvl5pPr>
          </a:lstStyle>
          <a:p>
            <a:pPr lvl="0"/>
            <a:r>
              <a:rPr lang="es-ES"/>
              <a:t>Subtítulo de la diapositiva</a:t>
            </a:r>
          </a:p>
        </p:txBody>
      </p:sp>
      <p:cxnSp>
        <p:nvCxnSpPr>
          <p:cNvPr id="5" name="Conector recto 4">
            <a:extLst>
              <a:ext uri="{FF2B5EF4-FFF2-40B4-BE49-F238E27FC236}">
                <a16:creationId xmlns:a16="http://schemas.microsoft.com/office/drawing/2014/main" id="{26ADCC66-2DD8-8FAE-4223-8F85D298C7A6}"/>
              </a:ext>
            </a:extLst>
          </p:cNvPr>
          <p:cNvCxnSpPr>
            <a:cxnSpLocks/>
          </p:cNvCxnSpPr>
          <p:nvPr userDrawn="1"/>
        </p:nvCxnSpPr>
        <p:spPr>
          <a:xfrm rot="5400000">
            <a:off x="11305392" y="6642000"/>
            <a:ext cx="180000" cy="0"/>
          </a:xfrm>
          <a:prstGeom prst="line">
            <a:avLst/>
          </a:prstGeom>
          <a:ln w="3175">
            <a:solidFill>
              <a:srgbClr val="949D9E"/>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E7F1D881-8900-E0D4-8852-8227AE1055C6}"/>
              </a:ext>
            </a:extLst>
          </p:cNvPr>
          <p:cNvCxnSpPr>
            <a:cxnSpLocks/>
          </p:cNvCxnSpPr>
          <p:nvPr userDrawn="1"/>
        </p:nvCxnSpPr>
        <p:spPr>
          <a:xfrm rot="5400000">
            <a:off x="815808" y="6642000"/>
            <a:ext cx="180000" cy="0"/>
          </a:xfrm>
          <a:prstGeom prst="line">
            <a:avLst/>
          </a:prstGeom>
          <a:ln w="3175">
            <a:solidFill>
              <a:srgbClr val="949D9E"/>
            </a:solidFill>
          </a:ln>
        </p:spPr>
        <p:style>
          <a:lnRef idx="1">
            <a:schemeClr val="accent1"/>
          </a:lnRef>
          <a:fillRef idx="0">
            <a:schemeClr val="accent1"/>
          </a:fillRef>
          <a:effectRef idx="0">
            <a:schemeClr val="accent1"/>
          </a:effectRef>
          <a:fontRef idx="minor">
            <a:schemeClr val="tx1"/>
          </a:fontRef>
        </p:style>
      </p:cxnSp>
      <p:sp>
        <p:nvSpPr>
          <p:cNvPr id="8" name="Marcador de número de diapositiva 9">
            <a:extLst>
              <a:ext uri="{FF2B5EF4-FFF2-40B4-BE49-F238E27FC236}">
                <a16:creationId xmlns:a16="http://schemas.microsoft.com/office/drawing/2014/main" id="{5FA35A60-D285-ECD6-0569-90BDA469CD17}"/>
              </a:ext>
            </a:extLst>
          </p:cNvPr>
          <p:cNvSpPr>
            <a:spLocks noGrp="1"/>
          </p:cNvSpPr>
          <p:nvPr>
            <p:ph type="sldNum" sz="quarter" idx="10"/>
          </p:nvPr>
        </p:nvSpPr>
        <p:spPr>
          <a:xfrm>
            <a:off x="11486032" y="6552000"/>
            <a:ext cx="358759" cy="180000"/>
          </a:xfrm>
        </p:spPr>
        <p:txBody>
          <a:bodyPr/>
          <a:lstStyle>
            <a:lvl1pPr>
              <a:defRPr>
                <a:solidFill>
                  <a:srgbClr val="949D9E"/>
                </a:solidFill>
              </a:defRPr>
            </a:lvl1pPr>
          </a:lstStyle>
          <a:p>
            <a:fld id="{47F39AA9-E244-EA43-8461-54B79BD139FD}" type="slidenum">
              <a:rPr lang="es-ES" smtClean="0"/>
              <a:pPr/>
              <a:t>‹#›</a:t>
            </a:fld>
            <a:endParaRPr lang="es-ES"/>
          </a:p>
        </p:txBody>
      </p:sp>
      <p:sp>
        <p:nvSpPr>
          <p:cNvPr id="9" name="Marcador de texto 26">
            <a:extLst>
              <a:ext uri="{FF2B5EF4-FFF2-40B4-BE49-F238E27FC236}">
                <a16:creationId xmlns:a16="http://schemas.microsoft.com/office/drawing/2014/main" id="{29BA27D8-00DC-1F89-1F57-10DBC4C0CF6D}"/>
              </a:ext>
            </a:extLst>
          </p:cNvPr>
          <p:cNvSpPr>
            <a:spLocks noGrp="1"/>
          </p:cNvSpPr>
          <p:nvPr>
            <p:ph type="body" sz="quarter" idx="12" hasCustomPrompt="1"/>
          </p:nvPr>
        </p:nvSpPr>
        <p:spPr>
          <a:xfrm>
            <a:off x="1067808" y="6552000"/>
            <a:ext cx="5400000" cy="180000"/>
          </a:xfrm>
          <a:prstGeom prst="rect">
            <a:avLst/>
          </a:prstGeom>
        </p:spPr>
        <p:txBody>
          <a:bodyPr lIns="0" tIns="0" rIns="0" bIns="0" anchor="ctr" anchorCtr="0"/>
          <a:lstStyle>
            <a:lvl1pPr marL="0" indent="0">
              <a:buNone/>
              <a:defRPr sz="1000">
                <a:solidFill>
                  <a:srgbClr val="949D9E"/>
                </a:solidFill>
                <a:latin typeface="Arial" panose="020B0604020202020204" pitchFamily="34" charset="0"/>
                <a:cs typeface="Arial" panose="020B0604020202020204" pitchFamily="34" charset="0"/>
              </a:defRPr>
            </a:lvl1pPr>
            <a:lvl2pPr marL="457200" indent="0">
              <a:buNone/>
              <a:defRPr sz="1000">
                <a:latin typeface="Arial" panose="020B0604020202020204" pitchFamily="34" charset="0"/>
                <a:cs typeface="Arial" panose="020B0604020202020204" pitchFamily="34" charset="0"/>
              </a:defRPr>
            </a:lvl2pPr>
            <a:lvl3pPr marL="914400" indent="0">
              <a:buNone/>
              <a:defRPr sz="1000">
                <a:latin typeface="Arial" panose="020B0604020202020204" pitchFamily="34" charset="0"/>
                <a:cs typeface="Arial" panose="020B0604020202020204" pitchFamily="34" charset="0"/>
              </a:defRPr>
            </a:lvl3pPr>
            <a:lvl4pPr marL="1371600" indent="0">
              <a:buNone/>
              <a:defRPr sz="1000">
                <a:latin typeface="Arial" panose="020B0604020202020204" pitchFamily="34" charset="0"/>
                <a:cs typeface="Arial" panose="020B0604020202020204" pitchFamily="34" charset="0"/>
              </a:defRPr>
            </a:lvl4pPr>
            <a:lvl5pPr marL="1828800" indent="0">
              <a:buNone/>
              <a:defRPr sz="1000">
                <a:latin typeface="Arial" panose="020B0604020202020204" pitchFamily="34" charset="0"/>
                <a:cs typeface="Arial" panose="020B0604020202020204" pitchFamily="34" charset="0"/>
              </a:defRPr>
            </a:lvl5pPr>
          </a:lstStyle>
          <a:p>
            <a:pPr lvl="0"/>
            <a:r>
              <a:rPr lang="es-ES"/>
              <a:t>Guía y recursos para presentaciones corporativas</a:t>
            </a:r>
          </a:p>
        </p:txBody>
      </p:sp>
      <p:cxnSp>
        <p:nvCxnSpPr>
          <p:cNvPr id="3" name="Conector recto 2">
            <a:extLst>
              <a:ext uri="{FF2B5EF4-FFF2-40B4-BE49-F238E27FC236}">
                <a16:creationId xmlns:a16="http://schemas.microsoft.com/office/drawing/2014/main" id="{56EC6F81-4D46-722E-C75E-E02815E624F6}"/>
              </a:ext>
            </a:extLst>
          </p:cNvPr>
          <p:cNvCxnSpPr>
            <a:cxnSpLocks/>
          </p:cNvCxnSpPr>
          <p:nvPr userDrawn="1"/>
        </p:nvCxnSpPr>
        <p:spPr>
          <a:xfrm>
            <a:off x="359400" y="6444000"/>
            <a:ext cx="11473200" cy="0"/>
          </a:xfrm>
          <a:prstGeom prst="line">
            <a:avLst/>
          </a:prstGeom>
          <a:ln w="9525">
            <a:solidFill>
              <a:srgbClr val="949D9E"/>
            </a:solidFill>
          </a:ln>
        </p:spPr>
        <p:style>
          <a:lnRef idx="1">
            <a:schemeClr val="accent1"/>
          </a:lnRef>
          <a:fillRef idx="0">
            <a:schemeClr val="accent1"/>
          </a:fillRef>
          <a:effectRef idx="0">
            <a:schemeClr val="accent1"/>
          </a:effectRef>
          <a:fontRef idx="minor">
            <a:schemeClr val="tx1"/>
          </a:fontRef>
        </p:style>
      </p:cxnSp>
      <p:pic>
        <p:nvPicPr>
          <p:cNvPr id="10" name="Imagen 9">
            <a:extLst>
              <a:ext uri="{FF2B5EF4-FFF2-40B4-BE49-F238E27FC236}">
                <a16:creationId xmlns:a16="http://schemas.microsoft.com/office/drawing/2014/main" id="{C3C302A4-6B07-2731-A8DF-3C6B9A7A6168}"/>
              </a:ext>
            </a:extLst>
          </p:cNvPr>
          <p:cNvPicPr>
            <a:picLocks noChangeAspect="1"/>
          </p:cNvPicPr>
          <p:nvPr userDrawn="1"/>
        </p:nvPicPr>
        <p:blipFill>
          <a:blip r:embed="rId2"/>
          <a:stretch>
            <a:fillRect/>
          </a:stretch>
        </p:blipFill>
        <p:spPr>
          <a:xfrm>
            <a:off x="353473" y="6589891"/>
            <a:ext cx="403196" cy="102507"/>
          </a:xfrm>
          <a:prstGeom prst="rect">
            <a:avLst/>
          </a:prstGeom>
        </p:spPr>
      </p:pic>
    </p:spTree>
    <p:extLst>
      <p:ext uri="{BB962C8B-B14F-4D97-AF65-F5344CB8AC3E}">
        <p14:creationId xmlns:p14="http://schemas.microsoft.com/office/powerpoint/2010/main" val="4136861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1_Índice">
    <p:bg>
      <p:bgPr>
        <a:solidFill>
          <a:schemeClr val="bg1"/>
        </a:solidFill>
        <a:effectLst/>
      </p:bgPr>
    </p:bg>
    <p:spTree>
      <p:nvGrpSpPr>
        <p:cNvPr id="1" name=""/>
        <p:cNvGrpSpPr/>
        <p:nvPr/>
      </p:nvGrpSpPr>
      <p:grpSpPr>
        <a:xfrm>
          <a:off x="0" y="0"/>
          <a:ext cx="0" cy="0"/>
          <a:chOff x="0" y="0"/>
          <a:chExt cx="0" cy="0"/>
        </a:xfrm>
      </p:grpSpPr>
      <p:sp>
        <p:nvSpPr>
          <p:cNvPr id="2" name="Título 14">
            <a:extLst>
              <a:ext uri="{FF2B5EF4-FFF2-40B4-BE49-F238E27FC236}">
                <a16:creationId xmlns:a16="http://schemas.microsoft.com/office/drawing/2014/main" id="{C3FE6EBB-3595-C030-C8CC-DA9D5950559D}"/>
              </a:ext>
            </a:extLst>
          </p:cNvPr>
          <p:cNvSpPr>
            <a:spLocks noGrp="1"/>
          </p:cNvSpPr>
          <p:nvPr>
            <p:ph type="title" hasCustomPrompt="1"/>
          </p:nvPr>
        </p:nvSpPr>
        <p:spPr>
          <a:xfrm>
            <a:off x="359400" y="283978"/>
            <a:ext cx="11094985" cy="396000"/>
          </a:xfrm>
          <a:prstGeom prst="rect">
            <a:avLst/>
          </a:prstGeom>
        </p:spPr>
        <p:txBody>
          <a:bodyPr lIns="0" tIns="0" rIns="0" bIns="0" anchor="t" anchorCtr="0"/>
          <a:lstStyle>
            <a:lvl1pPr>
              <a:defRPr sz="3200" b="1">
                <a:solidFill>
                  <a:srgbClr val="96CE00"/>
                </a:solidFill>
              </a:defRPr>
            </a:lvl1pPr>
          </a:lstStyle>
          <a:p>
            <a:r>
              <a:rPr lang="es-ES"/>
              <a:t>Título de la diapositiva</a:t>
            </a:r>
          </a:p>
        </p:txBody>
      </p:sp>
      <p:sp>
        <p:nvSpPr>
          <p:cNvPr id="4" name="Marcador de texto 22">
            <a:extLst>
              <a:ext uri="{FF2B5EF4-FFF2-40B4-BE49-F238E27FC236}">
                <a16:creationId xmlns:a16="http://schemas.microsoft.com/office/drawing/2014/main" id="{35493F5D-D79E-D7E4-4CAE-BA5398D8A755}"/>
              </a:ext>
            </a:extLst>
          </p:cNvPr>
          <p:cNvSpPr>
            <a:spLocks noGrp="1"/>
          </p:cNvSpPr>
          <p:nvPr>
            <p:ph type="body" sz="quarter" idx="11" hasCustomPrompt="1"/>
          </p:nvPr>
        </p:nvSpPr>
        <p:spPr>
          <a:xfrm>
            <a:off x="359400" y="751978"/>
            <a:ext cx="11094985" cy="288000"/>
          </a:xfrm>
          <a:prstGeom prst="rect">
            <a:avLst/>
          </a:prstGeom>
        </p:spPr>
        <p:txBody>
          <a:bodyPr lIns="0" tIns="0" rIns="0" bIns="0"/>
          <a:lstStyle>
            <a:lvl1pPr marL="0" indent="0">
              <a:buNone/>
              <a:defRPr sz="2000" b="1">
                <a:solidFill>
                  <a:srgbClr val="1A2732"/>
                </a:solidFill>
                <a:latin typeface="Arial" panose="020B0604020202020204" pitchFamily="34" charset="0"/>
                <a:cs typeface="Arial" panose="020B0604020202020204" pitchFamily="34" charset="0"/>
              </a:defRPr>
            </a:lvl1pPr>
            <a:lvl2pPr marL="457200" indent="0">
              <a:buNone/>
              <a:defRPr sz="2000" b="1">
                <a:solidFill>
                  <a:srgbClr val="1A2732"/>
                </a:solidFill>
                <a:latin typeface="Arial" panose="020B0604020202020204" pitchFamily="34" charset="0"/>
                <a:cs typeface="Arial" panose="020B0604020202020204" pitchFamily="34" charset="0"/>
              </a:defRPr>
            </a:lvl2pPr>
            <a:lvl3pPr marL="914400" indent="0">
              <a:buNone/>
              <a:defRPr sz="2000" b="1">
                <a:solidFill>
                  <a:srgbClr val="1A2732"/>
                </a:solidFill>
                <a:latin typeface="Arial" panose="020B0604020202020204" pitchFamily="34" charset="0"/>
                <a:cs typeface="Arial" panose="020B0604020202020204" pitchFamily="34" charset="0"/>
              </a:defRPr>
            </a:lvl3pPr>
            <a:lvl4pPr marL="1371600" indent="0">
              <a:buNone/>
              <a:defRPr sz="2000" b="1">
                <a:solidFill>
                  <a:srgbClr val="1A2732"/>
                </a:solidFill>
                <a:latin typeface="Arial" panose="020B0604020202020204" pitchFamily="34" charset="0"/>
                <a:cs typeface="Arial" panose="020B0604020202020204" pitchFamily="34" charset="0"/>
              </a:defRPr>
            </a:lvl4pPr>
            <a:lvl5pPr marL="1828800" indent="0">
              <a:buNone/>
              <a:defRPr sz="2000" b="1">
                <a:solidFill>
                  <a:srgbClr val="1A2732"/>
                </a:solidFill>
                <a:latin typeface="Arial" panose="020B0604020202020204" pitchFamily="34" charset="0"/>
                <a:cs typeface="Arial" panose="020B0604020202020204" pitchFamily="34" charset="0"/>
              </a:defRPr>
            </a:lvl5pPr>
          </a:lstStyle>
          <a:p>
            <a:pPr lvl="0"/>
            <a:r>
              <a:rPr lang="es-ES"/>
              <a:t>Subtítulo de la diapositiva</a:t>
            </a:r>
          </a:p>
        </p:txBody>
      </p:sp>
      <p:cxnSp>
        <p:nvCxnSpPr>
          <p:cNvPr id="5" name="Conector recto 4">
            <a:extLst>
              <a:ext uri="{FF2B5EF4-FFF2-40B4-BE49-F238E27FC236}">
                <a16:creationId xmlns:a16="http://schemas.microsoft.com/office/drawing/2014/main" id="{26ADCC66-2DD8-8FAE-4223-8F85D298C7A6}"/>
              </a:ext>
            </a:extLst>
          </p:cNvPr>
          <p:cNvCxnSpPr>
            <a:cxnSpLocks/>
          </p:cNvCxnSpPr>
          <p:nvPr userDrawn="1"/>
        </p:nvCxnSpPr>
        <p:spPr>
          <a:xfrm rot="5400000">
            <a:off x="11305392" y="6642000"/>
            <a:ext cx="180000" cy="0"/>
          </a:xfrm>
          <a:prstGeom prst="line">
            <a:avLst/>
          </a:prstGeom>
          <a:ln w="3175">
            <a:solidFill>
              <a:srgbClr val="949D9E"/>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E7F1D881-8900-E0D4-8852-8227AE1055C6}"/>
              </a:ext>
            </a:extLst>
          </p:cNvPr>
          <p:cNvCxnSpPr>
            <a:cxnSpLocks/>
          </p:cNvCxnSpPr>
          <p:nvPr userDrawn="1"/>
        </p:nvCxnSpPr>
        <p:spPr>
          <a:xfrm rot="5400000">
            <a:off x="815808" y="6642000"/>
            <a:ext cx="180000" cy="0"/>
          </a:xfrm>
          <a:prstGeom prst="line">
            <a:avLst/>
          </a:prstGeom>
          <a:ln w="3175">
            <a:solidFill>
              <a:srgbClr val="949D9E"/>
            </a:solidFill>
          </a:ln>
        </p:spPr>
        <p:style>
          <a:lnRef idx="1">
            <a:schemeClr val="accent1"/>
          </a:lnRef>
          <a:fillRef idx="0">
            <a:schemeClr val="accent1"/>
          </a:fillRef>
          <a:effectRef idx="0">
            <a:schemeClr val="accent1"/>
          </a:effectRef>
          <a:fontRef idx="minor">
            <a:schemeClr val="tx1"/>
          </a:fontRef>
        </p:style>
      </p:cxnSp>
      <p:sp>
        <p:nvSpPr>
          <p:cNvPr id="8" name="Marcador de número de diapositiva 9">
            <a:extLst>
              <a:ext uri="{FF2B5EF4-FFF2-40B4-BE49-F238E27FC236}">
                <a16:creationId xmlns:a16="http://schemas.microsoft.com/office/drawing/2014/main" id="{5FA35A60-D285-ECD6-0569-90BDA469CD17}"/>
              </a:ext>
            </a:extLst>
          </p:cNvPr>
          <p:cNvSpPr>
            <a:spLocks noGrp="1"/>
          </p:cNvSpPr>
          <p:nvPr>
            <p:ph type="sldNum" sz="quarter" idx="10"/>
          </p:nvPr>
        </p:nvSpPr>
        <p:spPr>
          <a:xfrm>
            <a:off x="11486032" y="6552000"/>
            <a:ext cx="358759" cy="180000"/>
          </a:xfrm>
        </p:spPr>
        <p:txBody>
          <a:bodyPr/>
          <a:lstStyle>
            <a:lvl1pPr>
              <a:defRPr>
                <a:solidFill>
                  <a:srgbClr val="949D9E"/>
                </a:solidFill>
              </a:defRPr>
            </a:lvl1pPr>
          </a:lstStyle>
          <a:p>
            <a:fld id="{47F39AA9-E244-EA43-8461-54B79BD139FD}" type="slidenum">
              <a:rPr lang="es-ES" smtClean="0"/>
              <a:pPr/>
              <a:t>‹#›</a:t>
            </a:fld>
            <a:endParaRPr lang="es-ES"/>
          </a:p>
        </p:txBody>
      </p:sp>
      <p:sp>
        <p:nvSpPr>
          <p:cNvPr id="9" name="Marcador de texto 26">
            <a:extLst>
              <a:ext uri="{FF2B5EF4-FFF2-40B4-BE49-F238E27FC236}">
                <a16:creationId xmlns:a16="http://schemas.microsoft.com/office/drawing/2014/main" id="{29BA27D8-00DC-1F89-1F57-10DBC4C0CF6D}"/>
              </a:ext>
            </a:extLst>
          </p:cNvPr>
          <p:cNvSpPr>
            <a:spLocks noGrp="1"/>
          </p:cNvSpPr>
          <p:nvPr>
            <p:ph type="body" sz="quarter" idx="12" hasCustomPrompt="1"/>
          </p:nvPr>
        </p:nvSpPr>
        <p:spPr>
          <a:xfrm>
            <a:off x="1067808" y="6552000"/>
            <a:ext cx="5400000" cy="180000"/>
          </a:xfrm>
          <a:prstGeom prst="rect">
            <a:avLst/>
          </a:prstGeom>
        </p:spPr>
        <p:txBody>
          <a:bodyPr lIns="0" tIns="0" rIns="0" bIns="0" anchor="ctr" anchorCtr="0"/>
          <a:lstStyle>
            <a:lvl1pPr marL="0" indent="0">
              <a:buNone/>
              <a:defRPr sz="1000">
                <a:solidFill>
                  <a:srgbClr val="949D9E"/>
                </a:solidFill>
                <a:latin typeface="Arial" panose="020B0604020202020204" pitchFamily="34" charset="0"/>
                <a:cs typeface="Arial" panose="020B0604020202020204" pitchFamily="34" charset="0"/>
              </a:defRPr>
            </a:lvl1pPr>
            <a:lvl2pPr marL="457200" indent="0">
              <a:buNone/>
              <a:defRPr sz="1000">
                <a:latin typeface="Arial" panose="020B0604020202020204" pitchFamily="34" charset="0"/>
                <a:cs typeface="Arial" panose="020B0604020202020204" pitchFamily="34" charset="0"/>
              </a:defRPr>
            </a:lvl2pPr>
            <a:lvl3pPr marL="914400" indent="0">
              <a:buNone/>
              <a:defRPr sz="1000">
                <a:latin typeface="Arial" panose="020B0604020202020204" pitchFamily="34" charset="0"/>
                <a:cs typeface="Arial" panose="020B0604020202020204" pitchFamily="34" charset="0"/>
              </a:defRPr>
            </a:lvl3pPr>
            <a:lvl4pPr marL="1371600" indent="0">
              <a:buNone/>
              <a:defRPr sz="1000">
                <a:latin typeface="Arial" panose="020B0604020202020204" pitchFamily="34" charset="0"/>
                <a:cs typeface="Arial" panose="020B0604020202020204" pitchFamily="34" charset="0"/>
              </a:defRPr>
            </a:lvl4pPr>
            <a:lvl5pPr marL="1828800" indent="0">
              <a:buNone/>
              <a:defRPr sz="1000">
                <a:latin typeface="Arial" panose="020B0604020202020204" pitchFamily="34" charset="0"/>
                <a:cs typeface="Arial" panose="020B0604020202020204" pitchFamily="34" charset="0"/>
              </a:defRPr>
            </a:lvl5pPr>
          </a:lstStyle>
          <a:p>
            <a:pPr lvl="0"/>
            <a:r>
              <a:rPr lang="es-ES"/>
              <a:t>Guía y recursos para presentaciones corporativas</a:t>
            </a:r>
          </a:p>
        </p:txBody>
      </p:sp>
      <p:pic>
        <p:nvPicPr>
          <p:cNvPr id="10" name="Imagen 9">
            <a:extLst>
              <a:ext uri="{FF2B5EF4-FFF2-40B4-BE49-F238E27FC236}">
                <a16:creationId xmlns:a16="http://schemas.microsoft.com/office/drawing/2014/main" id="{C3C302A4-6B07-2731-A8DF-3C6B9A7A6168}"/>
              </a:ext>
            </a:extLst>
          </p:cNvPr>
          <p:cNvPicPr>
            <a:picLocks noChangeAspect="1"/>
          </p:cNvPicPr>
          <p:nvPr userDrawn="1"/>
        </p:nvPicPr>
        <p:blipFill>
          <a:blip r:embed="rId2"/>
          <a:stretch>
            <a:fillRect/>
          </a:stretch>
        </p:blipFill>
        <p:spPr>
          <a:xfrm>
            <a:off x="353473" y="6589891"/>
            <a:ext cx="403196" cy="102507"/>
          </a:xfrm>
          <a:prstGeom prst="rect">
            <a:avLst/>
          </a:prstGeom>
        </p:spPr>
      </p:pic>
    </p:spTree>
    <p:extLst>
      <p:ext uri="{BB962C8B-B14F-4D97-AF65-F5344CB8AC3E}">
        <p14:creationId xmlns:p14="http://schemas.microsoft.com/office/powerpoint/2010/main" val="615407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9_Índice">
    <p:bg>
      <p:bgPr>
        <a:solidFill>
          <a:schemeClr val="bg1"/>
        </a:solidFill>
        <a:effectLst/>
      </p:bgPr>
    </p:bg>
    <p:spTree>
      <p:nvGrpSpPr>
        <p:cNvPr id="1" name=""/>
        <p:cNvGrpSpPr/>
        <p:nvPr/>
      </p:nvGrpSpPr>
      <p:grpSpPr>
        <a:xfrm>
          <a:off x="0" y="0"/>
          <a:ext cx="0" cy="0"/>
          <a:chOff x="0" y="0"/>
          <a:chExt cx="0" cy="0"/>
        </a:xfrm>
      </p:grpSpPr>
      <p:sp>
        <p:nvSpPr>
          <p:cNvPr id="2" name="Título 14">
            <a:extLst>
              <a:ext uri="{FF2B5EF4-FFF2-40B4-BE49-F238E27FC236}">
                <a16:creationId xmlns:a16="http://schemas.microsoft.com/office/drawing/2014/main" id="{C3FE6EBB-3595-C030-C8CC-DA9D5950559D}"/>
              </a:ext>
            </a:extLst>
          </p:cNvPr>
          <p:cNvSpPr>
            <a:spLocks noGrp="1"/>
          </p:cNvSpPr>
          <p:nvPr>
            <p:ph type="title" hasCustomPrompt="1"/>
          </p:nvPr>
        </p:nvSpPr>
        <p:spPr>
          <a:xfrm>
            <a:off x="359400" y="283978"/>
            <a:ext cx="11094985" cy="396000"/>
          </a:xfrm>
          <a:prstGeom prst="rect">
            <a:avLst/>
          </a:prstGeom>
        </p:spPr>
        <p:txBody>
          <a:bodyPr lIns="0" tIns="0" rIns="0" bIns="0" anchor="t" anchorCtr="0"/>
          <a:lstStyle>
            <a:lvl1pPr>
              <a:defRPr sz="3200" b="1">
                <a:solidFill>
                  <a:srgbClr val="96CE00"/>
                </a:solidFill>
              </a:defRPr>
            </a:lvl1pPr>
          </a:lstStyle>
          <a:p>
            <a:r>
              <a:rPr lang="es-ES"/>
              <a:t>Título de la diapositiva</a:t>
            </a:r>
          </a:p>
        </p:txBody>
      </p:sp>
      <p:sp>
        <p:nvSpPr>
          <p:cNvPr id="4" name="Marcador de texto 22">
            <a:extLst>
              <a:ext uri="{FF2B5EF4-FFF2-40B4-BE49-F238E27FC236}">
                <a16:creationId xmlns:a16="http://schemas.microsoft.com/office/drawing/2014/main" id="{35493F5D-D79E-D7E4-4CAE-BA5398D8A755}"/>
              </a:ext>
            </a:extLst>
          </p:cNvPr>
          <p:cNvSpPr>
            <a:spLocks noGrp="1"/>
          </p:cNvSpPr>
          <p:nvPr>
            <p:ph type="body" sz="quarter" idx="11" hasCustomPrompt="1"/>
          </p:nvPr>
        </p:nvSpPr>
        <p:spPr>
          <a:xfrm>
            <a:off x="359400" y="751978"/>
            <a:ext cx="11094985" cy="288000"/>
          </a:xfrm>
          <a:prstGeom prst="rect">
            <a:avLst/>
          </a:prstGeom>
        </p:spPr>
        <p:txBody>
          <a:bodyPr lIns="0" tIns="0" rIns="0" bIns="0"/>
          <a:lstStyle>
            <a:lvl1pPr marL="0" indent="0">
              <a:buNone/>
              <a:defRPr sz="2000" b="1">
                <a:solidFill>
                  <a:srgbClr val="1A2732"/>
                </a:solidFill>
                <a:latin typeface="Arial" panose="020B0604020202020204" pitchFamily="34" charset="0"/>
                <a:cs typeface="Arial" panose="020B0604020202020204" pitchFamily="34" charset="0"/>
              </a:defRPr>
            </a:lvl1pPr>
            <a:lvl2pPr marL="457200" indent="0">
              <a:buNone/>
              <a:defRPr sz="2000" b="1">
                <a:solidFill>
                  <a:srgbClr val="1A2732"/>
                </a:solidFill>
                <a:latin typeface="Arial" panose="020B0604020202020204" pitchFamily="34" charset="0"/>
                <a:cs typeface="Arial" panose="020B0604020202020204" pitchFamily="34" charset="0"/>
              </a:defRPr>
            </a:lvl2pPr>
            <a:lvl3pPr marL="914400" indent="0">
              <a:buNone/>
              <a:defRPr sz="2000" b="1">
                <a:solidFill>
                  <a:srgbClr val="1A2732"/>
                </a:solidFill>
                <a:latin typeface="Arial" panose="020B0604020202020204" pitchFamily="34" charset="0"/>
                <a:cs typeface="Arial" panose="020B0604020202020204" pitchFamily="34" charset="0"/>
              </a:defRPr>
            </a:lvl3pPr>
            <a:lvl4pPr marL="1371600" indent="0">
              <a:buNone/>
              <a:defRPr sz="2000" b="1">
                <a:solidFill>
                  <a:srgbClr val="1A2732"/>
                </a:solidFill>
                <a:latin typeface="Arial" panose="020B0604020202020204" pitchFamily="34" charset="0"/>
                <a:cs typeface="Arial" panose="020B0604020202020204" pitchFamily="34" charset="0"/>
              </a:defRPr>
            </a:lvl4pPr>
            <a:lvl5pPr marL="1828800" indent="0">
              <a:buNone/>
              <a:defRPr sz="2000" b="1">
                <a:solidFill>
                  <a:srgbClr val="1A2732"/>
                </a:solidFill>
                <a:latin typeface="Arial" panose="020B0604020202020204" pitchFamily="34" charset="0"/>
                <a:cs typeface="Arial" panose="020B0604020202020204" pitchFamily="34" charset="0"/>
              </a:defRPr>
            </a:lvl5pPr>
          </a:lstStyle>
          <a:p>
            <a:pPr lvl="0"/>
            <a:r>
              <a:rPr lang="es-ES"/>
              <a:t>Subtítulo de la diapositiva</a:t>
            </a:r>
          </a:p>
        </p:txBody>
      </p:sp>
      <p:cxnSp>
        <p:nvCxnSpPr>
          <p:cNvPr id="5" name="Conector recto 4">
            <a:extLst>
              <a:ext uri="{FF2B5EF4-FFF2-40B4-BE49-F238E27FC236}">
                <a16:creationId xmlns:a16="http://schemas.microsoft.com/office/drawing/2014/main" id="{26ADCC66-2DD8-8FAE-4223-8F85D298C7A6}"/>
              </a:ext>
            </a:extLst>
          </p:cNvPr>
          <p:cNvCxnSpPr>
            <a:cxnSpLocks/>
          </p:cNvCxnSpPr>
          <p:nvPr userDrawn="1"/>
        </p:nvCxnSpPr>
        <p:spPr>
          <a:xfrm rot="5400000">
            <a:off x="11305392" y="6642000"/>
            <a:ext cx="180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E7F1D881-8900-E0D4-8852-8227AE1055C6}"/>
              </a:ext>
            </a:extLst>
          </p:cNvPr>
          <p:cNvCxnSpPr>
            <a:cxnSpLocks/>
          </p:cNvCxnSpPr>
          <p:nvPr userDrawn="1"/>
        </p:nvCxnSpPr>
        <p:spPr>
          <a:xfrm rot="5400000">
            <a:off x="815808" y="6642000"/>
            <a:ext cx="180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Marcador de texto 26">
            <a:extLst>
              <a:ext uri="{FF2B5EF4-FFF2-40B4-BE49-F238E27FC236}">
                <a16:creationId xmlns:a16="http://schemas.microsoft.com/office/drawing/2014/main" id="{29BA27D8-00DC-1F89-1F57-10DBC4C0CF6D}"/>
              </a:ext>
            </a:extLst>
          </p:cNvPr>
          <p:cNvSpPr>
            <a:spLocks noGrp="1"/>
          </p:cNvSpPr>
          <p:nvPr>
            <p:ph type="body" sz="quarter" idx="12" hasCustomPrompt="1"/>
          </p:nvPr>
        </p:nvSpPr>
        <p:spPr>
          <a:xfrm>
            <a:off x="1067808" y="6552000"/>
            <a:ext cx="5400000" cy="180000"/>
          </a:xfrm>
          <a:prstGeom prst="rect">
            <a:avLst/>
          </a:prstGeom>
        </p:spPr>
        <p:txBody>
          <a:bodyPr lIns="0" tIns="0" rIns="0" bIns="0" anchor="ctr" anchorCtr="0"/>
          <a:lstStyle>
            <a:lvl1pPr marL="0" indent="0">
              <a:buNone/>
              <a:defRPr sz="1000">
                <a:solidFill>
                  <a:schemeClr val="bg1"/>
                </a:solidFill>
                <a:latin typeface="Arial" panose="020B0604020202020204" pitchFamily="34" charset="0"/>
                <a:cs typeface="Arial" panose="020B0604020202020204" pitchFamily="34" charset="0"/>
              </a:defRPr>
            </a:lvl1pPr>
            <a:lvl2pPr marL="457200" indent="0">
              <a:buNone/>
              <a:defRPr sz="1000">
                <a:latin typeface="Arial" panose="020B0604020202020204" pitchFamily="34" charset="0"/>
                <a:cs typeface="Arial" panose="020B0604020202020204" pitchFamily="34" charset="0"/>
              </a:defRPr>
            </a:lvl2pPr>
            <a:lvl3pPr marL="914400" indent="0">
              <a:buNone/>
              <a:defRPr sz="1000">
                <a:latin typeface="Arial" panose="020B0604020202020204" pitchFamily="34" charset="0"/>
                <a:cs typeface="Arial" panose="020B0604020202020204" pitchFamily="34" charset="0"/>
              </a:defRPr>
            </a:lvl3pPr>
            <a:lvl4pPr marL="1371600" indent="0">
              <a:buNone/>
              <a:defRPr sz="1000">
                <a:latin typeface="Arial" panose="020B0604020202020204" pitchFamily="34" charset="0"/>
                <a:cs typeface="Arial" panose="020B0604020202020204" pitchFamily="34" charset="0"/>
              </a:defRPr>
            </a:lvl4pPr>
            <a:lvl5pPr marL="1828800" indent="0">
              <a:buNone/>
              <a:defRPr sz="1000">
                <a:latin typeface="Arial" panose="020B0604020202020204" pitchFamily="34" charset="0"/>
                <a:cs typeface="Arial" panose="020B0604020202020204" pitchFamily="34" charset="0"/>
              </a:defRPr>
            </a:lvl5pPr>
          </a:lstStyle>
          <a:p>
            <a:pPr lvl="0"/>
            <a:r>
              <a:rPr lang="es-ES"/>
              <a:t>Guía y recursos para presentaciones corporativas</a:t>
            </a:r>
          </a:p>
        </p:txBody>
      </p:sp>
      <p:pic>
        <p:nvPicPr>
          <p:cNvPr id="11" name="Imagen 10">
            <a:extLst>
              <a:ext uri="{FF2B5EF4-FFF2-40B4-BE49-F238E27FC236}">
                <a16:creationId xmlns:a16="http://schemas.microsoft.com/office/drawing/2014/main" id="{013CD835-9A66-3344-762B-5BE6469C7AB8}"/>
              </a:ext>
            </a:extLst>
          </p:cNvPr>
          <p:cNvPicPr>
            <a:picLocks noChangeAspect="1"/>
          </p:cNvPicPr>
          <p:nvPr userDrawn="1"/>
        </p:nvPicPr>
        <p:blipFill>
          <a:blip r:embed="rId2"/>
          <a:stretch>
            <a:fillRect/>
          </a:stretch>
        </p:blipFill>
        <p:spPr>
          <a:xfrm>
            <a:off x="353476" y="6589890"/>
            <a:ext cx="403193" cy="102507"/>
          </a:xfrm>
          <a:prstGeom prst="rect">
            <a:avLst/>
          </a:prstGeom>
        </p:spPr>
      </p:pic>
      <p:sp>
        <p:nvSpPr>
          <p:cNvPr id="8" name="Marcador de número de diapositiva 9">
            <a:extLst>
              <a:ext uri="{FF2B5EF4-FFF2-40B4-BE49-F238E27FC236}">
                <a16:creationId xmlns:a16="http://schemas.microsoft.com/office/drawing/2014/main" id="{5FA35A60-D285-ECD6-0569-90BDA469CD17}"/>
              </a:ext>
            </a:extLst>
          </p:cNvPr>
          <p:cNvSpPr>
            <a:spLocks noGrp="1"/>
          </p:cNvSpPr>
          <p:nvPr>
            <p:ph type="sldNum" sz="quarter" idx="10"/>
          </p:nvPr>
        </p:nvSpPr>
        <p:spPr>
          <a:xfrm>
            <a:off x="11486032" y="6552000"/>
            <a:ext cx="358759" cy="180000"/>
          </a:xfrm>
        </p:spPr>
        <p:txBody>
          <a:bodyPr/>
          <a:lstStyle>
            <a:lvl1pPr>
              <a:defRPr>
                <a:solidFill>
                  <a:schemeClr val="bg1"/>
                </a:solidFill>
              </a:defRPr>
            </a:lvl1pPr>
          </a:lstStyle>
          <a:p>
            <a:fld id="{47F39AA9-E244-EA43-8461-54B79BD139FD}" type="slidenum">
              <a:rPr lang="es-ES" smtClean="0"/>
              <a:pPr/>
              <a:t>‹#›</a:t>
            </a:fld>
            <a:endParaRPr lang="es-ES"/>
          </a:p>
        </p:txBody>
      </p:sp>
    </p:spTree>
    <p:extLst>
      <p:ext uri="{BB962C8B-B14F-4D97-AF65-F5344CB8AC3E}">
        <p14:creationId xmlns:p14="http://schemas.microsoft.com/office/powerpoint/2010/main" val="16147157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2_Índice">
    <p:bg>
      <p:bgPr>
        <a:solidFill>
          <a:schemeClr val="bg1"/>
        </a:solidFill>
        <a:effectLst/>
      </p:bgPr>
    </p:bg>
    <p:spTree>
      <p:nvGrpSpPr>
        <p:cNvPr id="1" name=""/>
        <p:cNvGrpSpPr/>
        <p:nvPr/>
      </p:nvGrpSpPr>
      <p:grpSpPr>
        <a:xfrm>
          <a:off x="0" y="0"/>
          <a:ext cx="0" cy="0"/>
          <a:chOff x="0" y="0"/>
          <a:chExt cx="0" cy="0"/>
        </a:xfrm>
      </p:grpSpPr>
      <p:cxnSp>
        <p:nvCxnSpPr>
          <p:cNvPr id="5" name="Conector recto 4">
            <a:extLst>
              <a:ext uri="{FF2B5EF4-FFF2-40B4-BE49-F238E27FC236}">
                <a16:creationId xmlns:a16="http://schemas.microsoft.com/office/drawing/2014/main" id="{26ADCC66-2DD8-8FAE-4223-8F85D298C7A6}"/>
              </a:ext>
            </a:extLst>
          </p:cNvPr>
          <p:cNvCxnSpPr>
            <a:cxnSpLocks/>
          </p:cNvCxnSpPr>
          <p:nvPr userDrawn="1"/>
        </p:nvCxnSpPr>
        <p:spPr>
          <a:xfrm rot="5400000">
            <a:off x="11305392"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sp>
        <p:nvSpPr>
          <p:cNvPr id="8" name="Marcador de número de diapositiva 9">
            <a:extLst>
              <a:ext uri="{FF2B5EF4-FFF2-40B4-BE49-F238E27FC236}">
                <a16:creationId xmlns:a16="http://schemas.microsoft.com/office/drawing/2014/main" id="{5FA35A60-D285-ECD6-0569-90BDA469CD17}"/>
              </a:ext>
            </a:extLst>
          </p:cNvPr>
          <p:cNvSpPr>
            <a:spLocks noGrp="1"/>
          </p:cNvSpPr>
          <p:nvPr>
            <p:ph type="sldNum" sz="quarter" idx="10"/>
          </p:nvPr>
        </p:nvSpPr>
        <p:spPr>
          <a:xfrm>
            <a:off x="11486032" y="6552000"/>
            <a:ext cx="358759" cy="180000"/>
          </a:xfrm>
        </p:spPr>
        <p:txBody>
          <a:bodyPr/>
          <a:lstStyle>
            <a:lvl1pPr>
              <a:defRPr>
                <a:solidFill>
                  <a:srgbClr val="1A2732"/>
                </a:solidFill>
              </a:defRPr>
            </a:lvl1pPr>
          </a:lstStyle>
          <a:p>
            <a:fld id="{47F39AA9-E244-EA43-8461-54B79BD139FD}" type="slidenum">
              <a:rPr lang="es-ES" smtClean="0"/>
              <a:pPr/>
              <a:t>‹#›</a:t>
            </a:fld>
            <a:endParaRPr lang="es-ES"/>
          </a:p>
        </p:txBody>
      </p:sp>
    </p:spTree>
    <p:extLst>
      <p:ext uri="{BB962C8B-B14F-4D97-AF65-F5344CB8AC3E}">
        <p14:creationId xmlns:p14="http://schemas.microsoft.com/office/powerpoint/2010/main" val="30602889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8_Índice">
    <p:bg>
      <p:bgPr>
        <a:solidFill>
          <a:schemeClr val="bg1"/>
        </a:solidFill>
        <a:effectLst/>
      </p:bgPr>
    </p:bg>
    <p:spTree>
      <p:nvGrpSpPr>
        <p:cNvPr id="1" name=""/>
        <p:cNvGrpSpPr/>
        <p:nvPr/>
      </p:nvGrpSpPr>
      <p:grpSpPr>
        <a:xfrm>
          <a:off x="0" y="0"/>
          <a:ext cx="0" cy="0"/>
          <a:chOff x="0" y="0"/>
          <a:chExt cx="0" cy="0"/>
        </a:xfrm>
      </p:grpSpPr>
      <p:sp>
        <p:nvSpPr>
          <p:cNvPr id="2" name="Título 14">
            <a:extLst>
              <a:ext uri="{FF2B5EF4-FFF2-40B4-BE49-F238E27FC236}">
                <a16:creationId xmlns:a16="http://schemas.microsoft.com/office/drawing/2014/main" id="{C3FE6EBB-3595-C030-C8CC-DA9D5950559D}"/>
              </a:ext>
            </a:extLst>
          </p:cNvPr>
          <p:cNvSpPr>
            <a:spLocks noGrp="1"/>
          </p:cNvSpPr>
          <p:nvPr>
            <p:ph type="title" hasCustomPrompt="1"/>
          </p:nvPr>
        </p:nvSpPr>
        <p:spPr>
          <a:xfrm>
            <a:off x="359400" y="283978"/>
            <a:ext cx="11094985" cy="396000"/>
          </a:xfrm>
          <a:prstGeom prst="rect">
            <a:avLst/>
          </a:prstGeom>
        </p:spPr>
        <p:txBody>
          <a:bodyPr lIns="0" tIns="0" rIns="0" bIns="0" anchor="t" anchorCtr="0"/>
          <a:lstStyle>
            <a:lvl1pPr>
              <a:defRPr sz="3200" b="1">
                <a:solidFill>
                  <a:srgbClr val="96CE00"/>
                </a:solidFill>
              </a:defRPr>
            </a:lvl1pPr>
          </a:lstStyle>
          <a:p>
            <a:r>
              <a:rPr lang="es-ES"/>
              <a:t>Título de la diapositiva</a:t>
            </a:r>
          </a:p>
        </p:txBody>
      </p:sp>
      <p:sp>
        <p:nvSpPr>
          <p:cNvPr id="4" name="Marcador de texto 22">
            <a:extLst>
              <a:ext uri="{FF2B5EF4-FFF2-40B4-BE49-F238E27FC236}">
                <a16:creationId xmlns:a16="http://schemas.microsoft.com/office/drawing/2014/main" id="{35493F5D-D79E-D7E4-4CAE-BA5398D8A755}"/>
              </a:ext>
            </a:extLst>
          </p:cNvPr>
          <p:cNvSpPr>
            <a:spLocks noGrp="1"/>
          </p:cNvSpPr>
          <p:nvPr>
            <p:ph type="body" sz="quarter" idx="11" hasCustomPrompt="1"/>
          </p:nvPr>
        </p:nvSpPr>
        <p:spPr>
          <a:xfrm>
            <a:off x="359400" y="751978"/>
            <a:ext cx="11094985" cy="288000"/>
          </a:xfrm>
          <a:prstGeom prst="rect">
            <a:avLst/>
          </a:prstGeom>
        </p:spPr>
        <p:txBody>
          <a:bodyPr lIns="0" tIns="0" rIns="0" bIns="0"/>
          <a:lstStyle>
            <a:lvl1pPr marL="0" indent="0">
              <a:buNone/>
              <a:defRPr sz="2000" b="1">
                <a:solidFill>
                  <a:srgbClr val="1A2732"/>
                </a:solidFill>
                <a:latin typeface="Arial" panose="020B0604020202020204" pitchFamily="34" charset="0"/>
                <a:cs typeface="Arial" panose="020B0604020202020204" pitchFamily="34" charset="0"/>
              </a:defRPr>
            </a:lvl1pPr>
            <a:lvl2pPr marL="457200" indent="0">
              <a:buNone/>
              <a:defRPr sz="2000" b="1">
                <a:solidFill>
                  <a:srgbClr val="1A2732"/>
                </a:solidFill>
                <a:latin typeface="Arial" panose="020B0604020202020204" pitchFamily="34" charset="0"/>
                <a:cs typeface="Arial" panose="020B0604020202020204" pitchFamily="34" charset="0"/>
              </a:defRPr>
            </a:lvl2pPr>
            <a:lvl3pPr marL="914400" indent="0">
              <a:buNone/>
              <a:defRPr sz="2000" b="1">
                <a:solidFill>
                  <a:srgbClr val="1A2732"/>
                </a:solidFill>
                <a:latin typeface="Arial" panose="020B0604020202020204" pitchFamily="34" charset="0"/>
                <a:cs typeface="Arial" panose="020B0604020202020204" pitchFamily="34" charset="0"/>
              </a:defRPr>
            </a:lvl3pPr>
            <a:lvl4pPr marL="1371600" indent="0">
              <a:buNone/>
              <a:defRPr sz="2000" b="1">
                <a:solidFill>
                  <a:srgbClr val="1A2732"/>
                </a:solidFill>
                <a:latin typeface="Arial" panose="020B0604020202020204" pitchFamily="34" charset="0"/>
                <a:cs typeface="Arial" panose="020B0604020202020204" pitchFamily="34" charset="0"/>
              </a:defRPr>
            </a:lvl4pPr>
            <a:lvl5pPr marL="1828800" indent="0">
              <a:buNone/>
              <a:defRPr sz="2000" b="1">
                <a:solidFill>
                  <a:srgbClr val="1A2732"/>
                </a:solidFill>
                <a:latin typeface="Arial" panose="020B0604020202020204" pitchFamily="34" charset="0"/>
                <a:cs typeface="Arial" panose="020B0604020202020204" pitchFamily="34" charset="0"/>
              </a:defRPr>
            </a:lvl5pPr>
          </a:lstStyle>
          <a:p>
            <a:pPr lvl="0"/>
            <a:r>
              <a:rPr lang="es-ES"/>
              <a:t>Subtítulo de la diapositiva</a:t>
            </a:r>
          </a:p>
        </p:txBody>
      </p:sp>
    </p:spTree>
    <p:extLst>
      <p:ext uri="{BB962C8B-B14F-4D97-AF65-F5344CB8AC3E}">
        <p14:creationId xmlns:p14="http://schemas.microsoft.com/office/powerpoint/2010/main" val="13791654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6_Índice">
    <p:bg>
      <p:bgPr>
        <a:solidFill>
          <a:schemeClr val="bg1"/>
        </a:solidFill>
        <a:effectLst/>
      </p:bgPr>
    </p:bg>
    <p:spTree>
      <p:nvGrpSpPr>
        <p:cNvPr id="1" name=""/>
        <p:cNvGrpSpPr/>
        <p:nvPr/>
      </p:nvGrpSpPr>
      <p:grpSpPr>
        <a:xfrm>
          <a:off x="0" y="0"/>
          <a:ext cx="0" cy="0"/>
          <a:chOff x="0" y="0"/>
          <a:chExt cx="0" cy="0"/>
        </a:xfrm>
      </p:grpSpPr>
      <p:sp>
        <p:nvSpPr>
          <p:cNvPr id="2" name="Título 14">
            <a:extLst>
              <a:ext uri="{FF2B5EF4-FFF2-40B4-BE49-F238E27FC236}">
                <a16:creationId xmlns:a16="http://schemas.microsoft.com/office/drawing/2014/main" id="{C3FE6EBB-3595-C030-C8CC-DA9D5950559D}"/>
              </a:ext>
            </a:extLst>
          </p:cNvPr>
          <p:cNvSpPr>
            <a:spLocks noGrp="1"/>
          </p:cNvSpPr>
          <p:nvPr>
            <p:ph type="title" hasCustomPrompt="1"/>
          </p:nvPr>
        </p:nvSpPr>
        <p:spPr>
          <a:xfrm>
            <a:off x="542279" y="500208"/>
            <a:ext cx="11094985" cy="396000"/>
          </a:xfrm>
          <a:prstGeom prst="rect">
            <a:avLst/>
          </a:prstGeom>
        </p:spPr>
        <p:txBody>
          <a:bodyPr lIns="0" tIns="0" rIns="0" bIns="0" anchor="t" anchorCtr="0"/>
          <a:lstStyle>
            <a:lvl1pPr>
              <a:defRPr sz="3200" b="1">
                <a:solidFill>
                  <a:schemeClr val="bg1"/>
                </a:solidFill>
              </a:defRPr>
            </a:lvl1pPr>
          </a:lstStyle>
          <a:p>
            <a:r>
              <a:rPr lang="es-ES"/>
              <a:t>Título de la diapositiva</a:t>
            </a:r>
          </a:p>
        </p:txBody>
      </p:sp>
      <p:sp>
        <p:nvSpPr>
          <p:cNvPr id="4" name="Marcador de texto 22">
            <a:extLst>
              <a:ext uri="{FF2B5EF4-FFF2-40B4-BE49-F238E27FC236}">
                <a16:creationId xmlns:a16="http://schemas.microsoft.com/office/drawing/2014/main" id="{35493F5D-D79E-D7E4-4CAE-BA5398D8A755}"/>
              </a:ext>
            </a:extLst>
          </p:cNvPr>
          <p:cNvSpPr>
            <a:spLocks noGrp="1"/>
          </p:cNvSpPr>
          <p:nvPr>
            <p:ph type="body" sz="quarter" idx="11" hasCustomPrompt="1"/>
          </p:nvPr>
        </p:nvSpPr>
        <p:spPr>
          <a:xfrm>
            <a:off x="542279" y="968208"/>
            <a:ext cx="11094985" cy="288000"/>
          </a:xfrm>
          <a:prstGeom prst="rect">
            <a:avLst/>
          </a:prstGeom>
        </p:spPr>
        <p:txBody>
          <a:bodyPr lIns="0" tIns="0" rIns="0" bIns="0"/>
          <a:lstStyle>
            <a:lvl1pPr marL="0" indent="0">
              <a:buNone/>
              <a:defRPr sz="2000" b="1">
                <a:solidFill>
                  <a:srgbClr val="1A2732"/>
                </a:solidFill>
                <a:latin typeface="Arial" panose="020B0604020202020204" pitchFamily="34" charset="0"/>
                <a:cs typeface="Arial" panose="020B0604020202020204" pitchFamily="34" charset="0"/>
              </a:defRPr>
            </a:lvl1pPr>
            <a:lvl2pPr marL="457200" indent="0">
              <a:buNone/>
              <a:defRPr sz="2000" b="1">
                <a:solidFill>
                  <a:srgbClr val="1A2732"/>
                </a:solidFill>
                <a:latin typeface="Arial" panose="020B0604020202020204" pitchFamily="34" charset="0"/>
                <a:cs typeface="Arial" panose="020B0604020202020204" pitchFamily="34" charset="0"/>
              </a:defRPr>
            </a:lvl2pPr>
            <a:lvl3pPr marL="914400" indent="0">
              <a:buNone/>
              <a:defRPr sz="2000" b="1">
                <a:solidFill>
                  <a:srgbClr val="1A2732"/>
                </a:solidFill>
                <a:latin typeface="Arial" panose="020B0604020202020204" pitchFamily="34" charset="0"/>
                <a:cs typeface="Arial" panose="020B0604020202020204" pitchFamily="34" charset="0"/>
              </a:defRPr>
            </a:lvl3pPr>
            <a:lvl4pPr marL="1371600" indent="0">
              <a:buNone/>
              <a:defRPr sz="2000" b="1">
                <a:solidFill>
                  <a:srgbClr val="1A2732"/>
                </a:solidFill>
                <a:latin typeface="Arial" panose="020B0604020202020204" pitchFamily="34" charset="0"/>
                <a:cs typeface="Arial" panose="020B0604020202020204" pitchFamily="34" charset="0"/>
              </a:defRPr>
            </a:lvl4pPr>
            <a:lvl5pPr marL="1828800" indent="0">
              <a:buNone/>
              <a:defRPr sz="2000" b="1">
                <a:solidFill>
                  <a:srgbClr val="1A2732"/>
                </a:solidFill>
                <a:latin typeface="Arial" panose="020B0604020202020204" pitchFamily="34" charset="0"/>
                <a:cs typeface="Arial" panose="020B0604020202020204" pitchFamily="34" charset="0"/>
              </a:defRPr>
            </a:lvl5pPr>
          </a:lstStyle>
          <a:p>
            <a:pPr lvl="0"/>
            <a:r>
              <a:rPr lang="es-ES"/>
              <a:t>Subtítulo de la diapositiva</a:t>
            </a:r>
          </a:p>
        </p:txBody>
      </p:sp>
      <p:cxnSp>
        <p:nvCxnSpPr>
          <p:cNvPr id="5" name="Conector recto 4">
            <a:extLst>
              <a:ext uri="{FF2B5EF4-FFF2-40B4-BE49-F238E27FC236}">
                <a16:creationId xmlns:a16="http://schemas.microsoft.com/office/drawing/2014/main" id="{26ADCC66-2DD8-8FAE-4223-8F85D298C7A6}"/>
              </a:ext>
            </a:extLst>
          </p:cNvPr>
          <p:cNvCxnSpPr>
            <a:cxnSpLocks/>
          </p:cNvCxnSpPr>
          <p:nvPr userDrawn="1"/>
        </p:nvCxnSpPr>
        <p:spPr>
          <a:xfrm rot="5400000">
            <a:off x="11305392"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E7F1D881-8900-E0D4-8852-8227AE1055C6}"/>
              </a:ext>
            </a:extLst>
          </p:cNvPr>
          <p:cNvCxnSpPr>
            <a:cxnSpLocks/>
          </p:cNvCxnSpPr>
          <p:nvPr userDrawn="1"/>
        </p:nvCxnSpPr>
        <p:spPr>
          <a:xfrm rot="5400000">
            <a:off x="815808" y="6642000"/>
            <a:ext cx="180000" cy="0"/>
          </a:xfrm>
          <a:prstGeom prst="line">
            <a:avLst/>
          </a:prstGeom>
          <a:ln w="3175">
            <a:solidFill>
              <a:srgbClr val="1A2732"/>
            </a:solidFill>
          </a:ln>
        </p:spPr>
        <p:style>
          <a:lnRef idx="1">
            <a:schemeClr val="accent1"/>
          </a:lnRef>
          <a:fillRef idx="0">
            <a:schemeClr val="accent1"/>
          </a:fillRef>
          <a:effectRef idx="0">
            <a:schemeClr val="accent1"/>
          </a:effectRef>
          <a:fontRef idx="minor">
            <a:schemeClr val="tx1"/>
          </a:fontRef>
        </p:style>
      </p:cxnSp>
      <p:sp>
        <p:nvSpPr>
          <p:cNvPr id="8" name="Marcador de número de diapositiva 9">
            <a:extLst>
              <a:ext uri="{FF2B5EF4-FFF2-40B4-BE49-F238E27FC236}">
                <a16:creationId xmlns:a16="http://schemas.microsoft.com/office/drawing/2014/main" id="{5FA35A60-D285-ECD6-0569-90BDA469CD17}"/>
              </a:ext>
            </a:extLst>
          </p:cNvPr>
          <p:cNvSpPr>
            <a:spLocks noGrp="1"/>
          </p:cNvSpPr>
          <p:nvPr>
            <p:ph type="sldNum" sz="quarter" idx="10"/>
          </p:nvPr>
        </p:nvSpPr>
        <p:spPr>
          <a:xfrm>
            <a:off x="11486032" y="6552000"/>
            <a:ext cx="358759" cy="180000"/>
          </a:xfrm>
        </p:spPr>
        <p:txBody>
          <a:bodyPr/>
          <a:lstStyle/>
          <a:p>
            <a:fld id="{47F39AA9-E244-EA43-8461-54B79BD139FD}" type="slidenum">
              <a:rPr lang="es-ES" smtClean="0"/>
              <a:pPr/>
              <a:t>‹#›</a:t>
            </a:fld>
            <a:endParaRPr lang="es-ES"/>
          </a:p>
        </p:txBody>
      </p:sp>
      <p:sp>
        <p:nvSpPr>
          <p:cNvPr id="9" name="Marcador de texto 26">
            <a:extLst>
              <a:ext uri="{FF2B5EF4-FFF2-40B4-BE49-F238E27FC236}">
                <a16:creationId xmlns:a16="http://schemas.microsoft.com/office/drawing/2014/main" id="{29BA27D8-00DC-1F89-1F57-10DBC4C0CF6D}"/>
              </a:ext>
            </a:extLst>
          </p:cNvPr>
          <p:cNvSpPr>
            <a:spLocks noGrp="1"/>
          </p:cNvSpPr>
          <p:nvPr>
            <p:ph type="body" sz="quarter" idx="12" hasCustomPrompt="1"/>
          </p:nvPr>
        </p:nvSpPr>
        <p:spPr>
          <a:xfrm>
            <a:off x="1067808" y="6552000"/>
            <a:ext cx="5400000" cy="180000"/>
          </a:xfrm>
          <a:prstGeom prst="rect">
            <a:avLst/>
          </a:prstGeom>
        </p:spPr>
        <p:txBody>
          <a:bodyPr lIns="0" tIns="0" rIns="0" bIns="0" anchor="ctr" anchorCtr="0"/>
          <a:lstStyle>
            <a:lvl1pPr marL="0" indent="0">
              <a:buNone/>
              <a:defRPr sz="1000">
                <a:solidFill>
                  <a:srgbClr val="1A2732"/>
                </a:solidFill>
                <a:latin typeface="Arial" panose="020B0604020202020204" pitchFamily="34" charset="0"/>
                <a:cs typeface="Arial" panose="020B0604020202020204" pitchFamily="34" charset="0"/>
              </a:defRPr>
            </a:lvl1pPr>
            <a:lvl2pPr marL="457200" indent="0">
              <a:buNone/>
              <a:defRPr sz="1000">
                <a:latin typeface="Arial" panose="020B0604020202020204" pitchFamily="34" charset="0"/>
                <a:cs typeface="Arial" panose="020B0604020202020204" pitchFamily="34" charset="0"/>
              </a:defRPr>
            </a:lvl2pPr>
            <a:lvl3pPr marL="914400" indent="0">
              <a:buNone/>
              <a:defRPr sz="1000">
                <a:latin typeface="Arial" panose="020B0604020202020204" pitchFamily="34" charset="0"/>
                <a:cs typeface="Arial" panose="020B0604020202020204" pitchFamily="34" charset="0"/>
              </a:defRPr>
            </a:lvl3pPr>
            <a:lvl4pPr marL="1371600" indent="0">
              <a:buNone/>
              <a:defRPr sz="1000">
                <a:latin typeface="Arial" panose="020B0604020202020204" pitchFamily="34" charset="0"/>
                <a:cs typeface="Arial" panose="020B0604020202020204" pitchFamily="34" charset="0"/>
              </a:defRPr>
            </a:lvl4pPr>
            <a:lvl5pPr marL="1828800" indent="0">
              <a:buNone/>
              <a:defRPr sz="1000">
                <a:latin typeface="Arial" panose="020B0604020202020204" pitchFamily="34" charset="0"/>
                <a:cs typeface="Arial" panose="020B0604020202020204" pitchFamily="34" charset="0"/>
              </a:defRPr>
            </a:lvl5pPr>
          </a:lstStyle>
          <a:p>
            <a:pPr lvl="0"/>
            <a:r>
              <a:rPr lang="es-ES"/>
              <a:t>Guía y recursos para presentaciones corporativas</a:t>
            </a:r>
          </a:p>
        </p:txBody>
      </p:sp>
      <p:pic>
        <p:nvPicPr>
          <p:cNvPr id="11" name="Imagen 10">
            <a:extLst>
              <a:ext uri="{FF2B5EF4-FFF2-40B4-BE49-F238E27FC236}">
                <a16:creationId xmlns:a16="http://schemas.microsoft.com/office/drawing/2014/main" id="{1FC3CBE7-A725-1A55-49A7-5F09FC065E1C}"/>
              </a:ext>
            </a:extLst>
          </p:cNvPr>
          <p:cNvPicPr>
            <a:picLocks noChangeAspect="1"/>
          </p:cNvPicPr>
          <p:nvPr userDrawn="1"/>
        </p:nvPicPr>
        <p:blipFill>
          <a:blip r:embed="rId2"/>
          <a:stretch>
            <a:fillRect/>
          </a:stretch>
        </p:blipFill>
        <p:spPr>
          <a:xfrm>
            <a:off x="348050" y="6591600"/>
            <a:ext cx="403200" cy="100800"/>
          </a:xfrm>
          <a:prstGeom prst="rect">
            <a:avLst/>
          </a:prstGeom>
        </p:spPr>
      </p:pic>
    </p:spTree>
    <p:extLst>
      <p:ext uri="{BB962C8B-B14F-4D97-AF65-F5344CB8AC3E}">
        <p14:creationId xmlns:p14="http://schemas.microsoft.com/office/powerpoint/2010/main" val="33518267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Índic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5313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Índice">
    <p:bg>
      <p:bgPr>
        <a:solidFill>
          <a:srgbClr val="1A273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78606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5_Índic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20537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Índic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5362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Marcador de número de diapositiva 5">
            <a:extLst>
              <a:ext uri="{FF2B5EF4-FFF2-40B4-BE49-F238E27FC236}">
                <a16:creationId xmlns:a16="http://schemas.microsoft.com/office/drawing/2014/main" id="{9E845E1B-0D88-7401-1D9E-4C9DA5E91AC8}"/>
              </a:ext>
            </a:extLst>
          </p:cNvPr>
          <p:cNvSpPr>
            <a:spLocks noGrp="1"/>
          </p:cNvSpPr>
          <p:nvPr>
            <p:ph type="sldNum" sz="quarter" idx="4"/>
          </p:nvPr>
        </p:nvSpPr>
        <p:spPr>
          <a:xfrm>
            <a:off x="11473840" y="6526997"/>
            <a:ext cx="358759" cy="180000"/>
          </a:xfrm>
          <a:prstGeom prst="rect">
            <a:avLst/>
          </a:prstGeom>
        </p:spPr>
        <p:txBody>
          <a:bodyPr vert="horz" lIns="0" tIns="0" rIns="0" bIns="0" rtlCol="0" anchor="ctr" anchorCtr="0"/>
          <a:lstStyle>
            <a:lvl1pPr algn="r">
              <a:defRPr lang="es-ES" sz="1200" b="1" kern="1200" smtClean="0">
                <a:solidFill>
                  <a:srgbClr val="1A2732"/>
                </a:solidFill>
                <a:latin typeface="Arial" panose="020B0604020202020204" pitchFamily="34" charset="0"/>
                <a:ea typeface="+mn-ea"/>
                <a:cs typeface="Arial" panose="020B0604020202020204" pitchFamily="34" charset="0"/>
              </a:defRPr>
            </a:lvl1pPr>
          </a:lstStyle>
          <a:p>
            <a:fld id="{47F39AA9-E244-EA43-8461-54B79BD139FD}" type="slidenum">
              <a:rPr lang="es-ES" smtClean="0"/>
              <a:pPr/>
              <a:t>‹#›</a:t>
            </a:fld>
            <a:endParaRPr lang="es-ES" dirty="0"/>
          </a:p>
        </p:txBody>
      </p:sp>
    </p:spTree>
    <p:extLst>
      <p:ext uri="{BB962C8B-B14F-4D97-AF65-F5344CB8AC3E}">
        <p14:creationId xmlns:p14="http://schemas.microsoft.com/office/powerpoint/2010/main" val="308895004"/>
      </p:ext>
    </p:extLst>
  </p:cSld>
  <p:clrMap bg1="lt1" tx1="dk1" bg2="lt2" tx2="dk2" accent1="accent1" accent2="accent2" accent3="accent3" accent4="accent4" accent5="accent5" accent6="accent6" hlink="hlink" folHlink="folHlink"/>
  <p:sldLayoutIdLst>
    <p:sldLayoutId id="2147483675" r:id="rId1"/>
    <p:sldLayoutId id="2147483686" r:id="rId2"/>
    <p:sldLayoutId id="2147483676" r:id="rId3"/>
    <p:sldLayoutId id="2147483680" r:id="rId4"/>
    <p:sldLayoutId id="2147483684" r:id="rId5"/>
    <p:sldLayoutId id="2147483682" r:id="rId6"/>
    <p:sldLayoutId id="2147483685" r:id="rId7"/>
    <p:sldLayoutId id="2147483681" r:id="rId8"/>
    <p:sldLayoutId id="2147483679" r:id="rId9"/>
    <p:sldLayoutId id="2147483671" r:id="rId10"/>
    <p:sldLayoutId id="2147483672" r:id="rId11"/>
    <p:sldLayoutId id="2147483678" r:id="rId12"/>
    <p:sldLayoutId id="2147483666" r:id="rId13"/>
    <p:sldLayoutId id="2147483687" r:id="rId14"/>
  </p:sldLayoutIdLst>
  <p:hf hdr="0" ftr="0" dt="0"/>
  <p:txStyles>
    <p:titleStyle>
      <a:lvl1pPr algn="l" defTabSz="914400" rtl="0" eaLnBrk="1" latinLnBrk="0" hangingPunct="1">
        <a:lnSpc>
          <a:spcPct val="90000"/>
        </a:lnSpc>
        <a:spcBef>
          <a:spcPct val="0"/>
        </a:spcBef>
        <a:buNone/>
        <a:defRPr lang="es-ES" sz="1200" b="0" kern="1200" smtClean="0">
          <a:solidFill>
            <a:srgbClr val="1A2732"/>
          </a:solidFill>
          <a:latin typeface="Arial" panose="020B0604020202020204" pitchFamily="34" charset="0"/>
          <a:ea typeface="+mn-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Marcador de número de diapositiva 5">
            <a:extLst>
              <a:ext uri="{FF2B5EF4-FFF2-40B4-BE49-F238E27FC236}">
                <a16:creationId xmlns:a16="http://schemas.microsoft.com/office/drawing/2014/main" id="{9E845E1B-0D88-7401-1D9E-4C9DA5E91AC8}"/>
              </a:ext>
            </a:extLst>
          </p:cNvPr>
          <p:cNvSpPr>
            <a:spLocks noGrp="1"/>
          </p:cNvSpPr>
          <p:nvPr>
            <p:ph type="sldNum" sz="quarter" idx="4"/>
          </p:nvPr>
        </p:nvSpPr>
        <p:spPr>
          <a:xfrm>
            <a:off x="11473840" y="6526997"/>
            <a:ext cx="358759" cy="180000"/>
          </a:xfrm>
          <a:prstGeom prst="rect">
            <a:avLst/>
          </a:prstGeom>
        </p:spPr>
        <p:txBody>
          <a:bodyPr vert="horz" lIns="0" tIns="0" rIns="0" bIns="0" rtlCol="0" anchor="ctr" anchorCtr="0"/>
          <a:lstStyle>
            <a:lvl1pPr algn="r">
              <a:defRPr lang="es-ES" sz="1200" b="1" kern="1200" smtClean="0">
                <a:solidFill>
                  <a:srgbClr val="1A2732"/>
                </a:solidFill>
                <a:latin typeface="Arial" panose="020B0604020202020204" pitchFamily="34" charset="0"/>
                <a:ea typeface="+mn-ea"/>
                <a:cs typeface="Arial" panose="020B0604020202020204" pitchFamily="34" charset="0"/>
              </a:defRPr>
            </a:lvl1pPr>
          </a:lstStyle>
          <a:p>
            <a:fld id="{47F39AA9-E244-EA43-8461-54B79BD139FD}" type="slidenum">
              <a:rPr lang="es-ES" smtClean="0"/>
              <a:pPr/>
              <a:t>‹#›</a:t>
            </a:fld>
            <a:endParaRPr lang="es-ES"/>
          </a:p>
        </p:txBody>
      </p:sp>
    </p:spTree>
    <p:extLst>
      <p:ext uri="{BB962C8B-B14F-4D97-AF65-F5344CB8AC3E}">
        <p14:creationId xmlns:p14="http://schemas.microsoft.com/office/powerpoint/2010/main" val="281093164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hf hdr="0" ftr="0" dt="0"/>
  <p:txStyles>
    <p:titleStyle>
      <a:lvl1pPr algn="l" defTabSz="914400" rtl="0" eaLnBrk="1" latinLnBrk="0" hangingPunct="1">
        <a:lnSpc>
          <a:spcPct val="90000"/>
        </a:lnSpc>
        <a:spcBef>
          <a:spcPct val="0"/>
        </a:spcBef>
        <a:buNone/>
        <a:defRPr lang="es-ES" sz="1200" b="0" kern="1200" smtClean="0">
          <a:solidFill>
            <a:srgbClr val="1A2732"/>
          </a:solidFill>
          <a:latin typeface="Arial" panose="020B0604020202020204" pitchFamily="34" charset="0"/>
          <a:ea typeface="+mn-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3.jpe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emf"/></Relationships>
</file>

<file path=ppt/slides/_rels/slide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34.png"/><Relationship Id="rId4" Type="http://schemas.openxmlformats.org/officeDocument/2006/relationships/image" Target="../media/image3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37901-D5C5-61C5-47E5-19D49309F6D5}"/>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70B7A4D8-E9CD-542D-8220-B3DA6F0CBFA7}"/>
              </a:ext>
            </a:extLst>
          </p:cNvPr>
          <p:cNvPicPr>
            <a:picLocks noChangeAspect="1"/>
          </p:cNvPicPr>
          <p:nvPr/>
        </p:nvPicPr>
        <p:blipFill>
          <a:blip r:embed="rId3">
            <a:alphaModFix/>
          </a:blip>
          <a:srcRect t="8718" r="726" b="8718"/>
          <a:stretch/>
        </p:blipFill>
        <p:spPr>
          <a:xfrm>
            <a:off x="1" y="0"/>
            <a:ext cx="12192000" cy="6858000"/>
          </a:xfrm>
          <a:prstGeom prst="rect">
            <a:avLst/>
          </a:prstGeom>
        </p:spPr>
      </p:pic>
      <p:pic>
        <p:nvPicPr>
          <p:cNvPr id="7" name="Imagen 6">
            <a:extLst>
              <a:ext uri="{FF2B5EF4-FFF2-40B4-BE49-F238E27FC236}">
                <a16:creationId xmlns:a16="http://schemas.microsoft.com/office/drawing/2014/main" id="{C1876CE6-D111-0197-7082-55F230D289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00" y="-6750"/>
            <a:ext cx="12204000" cy="6864750"/>
          </a:xfrm>
          <a:prstGeom prst="rect">
            <a:avLst/>
          </a:prstGeom>
          <a:noFill/>
        </p:spPr>
      </p:pic>
      <p:sp>
        <p:nvSpPr>
          <p:cNvPr id="16" name="CuadroTexto 15">
            <a:extLst>
              <a:ext uri="{FF2B5EF4-FFF2-40B4-BE49-F238E27FC236}">
                <a16:creationId xmlns:a16="http://schemas.microsoft.com/office/drawing/2014/main" id="{269C7CE9-99BF-8D18-DBE2-A06A9EAFA6E1}"/>
              </a:ext>
            </a:extLst>
          </p:cNvPr>
          <p:cNvSpPr txBox="1"/>
          <p:nvPr/>
        </p:nvSpPr>
        <p:spPr>
          <a:xfrm>
            <a:off x="471355" y="6416110"/>
            <a:ext cx="6958853" cy="153888"/>
          </a:xfrm>
          <a:prstGeom prst="rect">
            <a:avLst/>
          </a:prstGeom>
          <a:noFill/>
        </p:spPr>
        <p:txBody>
          <a:bodyPr wrap="square" lIns="0" tIns="0" rIns="0" bIns="0" rtlCol="0">
            <a:spAutoFit/>
          </a:bodyPr>
          <a:lstStyle/>
          <a:p>
            <a:pPr>
              <a:spcBef>
                <a:spcPct val="20000"/>
              </a:spcBef>
              <a:defRPr/>
            </a:pPr>
            <a:r>
              <a:rPr lang="en-GB" sz="1000" b="1" dirty="0">
                <a:solidFill>
                  <a:srgbClr val="1A2732"/>
                </a:solidFill>
                <a:latin typeface="Arial"/>
                <a:cs typeface="Arial"/>
              </a:rPr>
              <a:t>RACE 2026</a:t>
            </a:r>
            <a:endParaRPr lang="en-GB" sz="1000" b="1" noProof="0" dirty="0">
              <a:solidFill>
                <a:srgbClr val="1A2732"/>
              </a:solidFill>
              <a:latin typeface="Arial"/>
              <a:cs typeface="Arial"/>
            </a:endParaRPr>
          </a:p>
        </p:txBody>
      </p:sp>
      <p:sp>
        <p:nvSpPr>
          <p:cNvPr id="18" name="CuadroTexto 17">
            <a:extLst>
              <a:ext uri="{FF2B5EF4-FFF2-40B4-BE49-F238E27FC236}">
                <a16:creationId xmlns:a16="http://schemas.microsoft.com/office/drawing/2014/main" id="{F23D1535-A7FB-D91A-3747-0B323A8A857E}"/>
              </a:ext>
            </a:extLst>
          </p:cNvPr>
          <p:cNvSpPr txBox="1"/>
          <p:nvPr/>
        </p:nvSpPr>
        <p:spPr>
          <a:xfrm>
            <a:off x="321340" y="4199645"/>
            <a:ext cx="10968256" cy="1107996"/>
          </a:xfrm>
          <a:prstGeom prst="rect">
            <a:avLst/>
          </a:prstGeom>
          <a:noFill/>
        </p:spPr>
        <p:txBody>
          <a:bodyPr wrap="square" lIns="0" tIns="0" rIns="0" bIns="0" rtlCol="0">
            <a:spAutoFit/>
          </a:bodyPr>
          <a:lstStyle/>
          <a:p>
            <a:pPr algn="l"/>
            <a:r>
              <a:rPr lang="en-US" sz="3600" b="1" noProof="0" dirty="0">
                <a:solidFill>
                  <a:srgbClr val="1A2732"/>
                </a:solidFill>
                <a:latin typeface="Arial" panose="020B0604020202020204" pitchFamily="34" charset="0"/>
                <a:cs typeface="Arial" panose="020B0604020202020204" pitchFamily="34" charset="0"/>
              </a:rPr>
              <a:t>Innovation that </a:t>
            </a:r>
            <a:r>
              <a:rPr lang="en-US" sz="3600" b="1" dirty="0">
                <a:solidFill>
                  <a:srgbClr val="1A2732"/>
                </a:solidFill>
                <a:latin typeface="Arial" panose="020B0604020202020204" pitchFamily="34" charset="0"/>
                <a:cs typeface="Arial" panose="020B0604020202020204" pitchFamily="34" charset="0"/>
              </a:rPr>
              <a:t>s</a:t>
            </a:r>
            <a:r>
              <a:rPr lang="en-US" sz="3600" b="1" noProof="0" dirty="0">
                <a:solidFill>
                  <a:srgbClr val="1A2732"/>
                </a:solidFill>
                <a:latin typeface="Arial" panose="020B0604020202020204" pitchFamily="34" charset="0"/>
                <a:cs typeface="Arial" panose="020B0604020202020204" pitchFamily="34" charset="0"/>
              </a:rPr>
              <a:t>cales: </a:t>
            </a:r>
            <a:r>
              <a:rPr lang="en-US" sz="3600" b="1" noProof="0" dirty="0">
                <a:solidFill>
                  <a:srgbClr val="96CE00"/>
                </a:solidFill>
                <a:latin typeface="Arial" panose="020B0604020202020204" pitchFamily="34" charset="0"/>
                <a:cs typeface="Arial" panose="020B0604020202020204" pitchFamily="34" charset="0"/>
              </a:rPr>
              <a:t>Impactful projects from Aena’s Regional Airports</a:t>
            </a:r>
            <a:endParaRPr lang="en-GB" sz="3600" noProof="0" dirty="0">
              <a:solidFill>
                <a:srgbClr val="96CE00"/>
              </a:solidFill>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4E8FC759-E119-9E73-3E14-6A81A3C14920}"/>
              </a:ext>
            </a:extLst>
          </p:cNvPr>
          <p:cNvPicPr>
            <a:picLocks noChangeAspect="1"/>
          </p:cNvPicPr>
          <p:nvPr/>
        </p:nvPicPr>
        <p:blipFill>
          <a:blip r:embed="rId5"/>
          <a:stretch>
            <a:fillRect/>
          </a:stretch>
        </p:blipFill>
        <p:spPr>
          <a:xfrm>
            <a:off x="9175897" y="5865014"/>
            <a:ext cx="2711096" cy="704984"/>
          </a:xfrm>
          <a:prstGeom prst="rect">
            <a:avLst/>
          </a:prstGeom>
        </p:spPr>
      </p:pic>
      <p:sp>
        <p:nvSpPr>
          <p:cNvPr id="6" name="CuadroTexto 5">
            <a:extLst>
              <a:ext uri="{FF2B5EF4-FFF2-40B4-BE49-F238E27FC236}">
                <a16:creationId xmlns:a16="http://schemas.microsoft.com/office/drawing/2014/main" id="{34A9D37A-DF6C-DEC2-F25C-985A044619AB}"/>
              </a:ext>
            </a:extLst>
          </p:cNvPr>
          <p:cNvSpPr txBox="1"/>
          <p:nvPr/>
        </p:nvSpPr>
        <p:spPr>
          <a:xfrm>
            <a:off x="321340" y="5559600"/>
            <a:ext cx="6632353" cy="523220"/>
          </a:xfrm>
          <a:prstGeom prst="rect">
            <a:avLst/>
          </a:prstGeom>
          <a:noFill/>
        </p:spPr>
        <p:txBody>
          <a:bodyPr wrap="square" rtlCol="0">
            <a:spAutoFit/>
          </a:bodyPr>
          <a:lstStyle/>
          <a:p>
            <a:pPr algn="l"/>
            <a:r>
              <a:rPr lang="es-ES" sz="1400" dirty="0">
                <a:latin typeface="Arial" panose="020B0604020202020204" pitchFamily="34" charset="0"/>
                <a:cs typeface="Arial" panose="020B0604020202020204" pitchFamily="34" charset="0"/>
              </a:rPr>
              <a:t>Pablo Lopez </a:t>
            </a:r>
          </a:p>
          <a:p>
            <a:pPr algn="l"/>
            <a:r>
              <a:rPr lang="es-ES" sz="1400" i="1" dirty="0">
                <a:latin typeface="Arial" panose="020B0604020202020204" pitchFamily="34" charset="0"/>
                <a:cs typeface="Arial" panose="020B0604020202020204" pitchFamily="34" charset="0"/>
              </a:rPr>
              <a:t>Head of </a:t>
            </a:r>
            <a:r>
              <a:rPr lang="es-ES" sz="1400" i="1" dirty="0" err="1">
                <a:latin typeface="Arial" panose="020B0604020202020204" pitchFamily="34" charset="0"/>
                <a:cs typeface="Arial" panose="020B0604020202020204" pitchFamily="34" charset="0"/>
              </a:rPr>
              <a:t>Ideation</a:t>
            </a:r>
            <a:r>
              <a:rPr lang="es-ES" sz="1400" i="1" dirty="0">
                <a:latin typeface="Arial" panose="020B0604020202020204" pitchFamily="34" charset="0"/>
                <a:cs typeface="Arial" panose="020B0604020202020204" pitchFamily="34" charset="0"/>
              </a:rPr>
              <a:t> &amp; </a:t>
            </a:r>
            <a:r>
              <a:rPr lang="es-ES" sz="1400" i="1" dirty="0" err="1">
                <a:latin typeface="Arial" panose="020B0604020202020204" pitchFamily="34" charset="0"/>
                <a:cs typeface="Arial" panose="020B0604020202020204" pitchFamily="34" charset="0"/>
              </a:rPr>
              <a:t>Entrepreneurship</a:t>
            </a:r>
            <a:endParaRPr lang="es-ES" sz="1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0605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6766E8-B1EB-8602-941B-FCA06A5E6058}"/>
              </a:ext>
            </a:extLst>
          </p:cNvPr>
          <p:cNvSpPr>
            <a:spLocks noGrp="1"/>
          </p:cNvSpPr>
          <p:nvPr>
            <p:ph type="title"/>
          </p:nvPr>
        </p:nvSpPr>
        <p:spPr>
          <a:xfrm>
            <a:off x="359400" y="283978"/>
            <a:ext cx="11837816" cy="396000"/>
          </a:xfrm>
        </p:spPr>
        <p:txBody>
          <a:bodyPr/>
          <a:lstStyle/>
          <a:p>
            <a:r>
              <a:rPr lang="en-GB" sz="2800" noProof="0" dirty="0"/>
              <a:t>Aena: The world’s largest operator by number of passengers </a:t>
            </a:r>
            <a:br>
              <a:rPr lang="en-GB" noProof="0" dirty="0">
                <a:solidFill>
                  <a:srgbClr val="1A2732"/>
                </a:solidFill>
                <a:latin typeface="ArialMT"/>
              </a:rPr>
            </a:br>
            <a:endParaRPr lang="en-GB" noProof="0" dirty="0"/>
          </a:p>
        </p:txBody>
      </p:sp>
      <p:sp>
        <p:nvSpPr>
          <p:cNvPr id="4" name="Marcador de número de diapositiva 3">
            <a:extLst>
              <a:ext uri="{FF2B5EF4-FFF2-40B4-BE49-F238E27FC236}">
                <a16:creationId xmlns:a16="http://schemas.microsoft.com/office/drawing/2014/main" id="{C7B71A41-79BE-3A96-2415-5FE4FA74D50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F39AA9-E244-EA43-8461-54B79BD139FD}" type="slidenum">
              <a:rPr kumimoji="0" lang="en-GB" sz="1200" b="1" i="0" u="none" strike="noStrike" kern="1200" cap="none" spc="0" normalizeH="0" baseline="0" noProof="0" smtClean="0">
                <a:ln>
                  <a:noFill/>
                </a:ln>
                <a:solidFill>
                  <a:srgbClr val="1A2732"/>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1" i="0" u="none" strike="noStrike" kern="1200" cap="none" spc="0" normalizeH="0" baseline="0" noProof="0">
              <a:ln>
                <a:noFill/>
              </a:ln>
              <a:solidFill>
                <a:srgbClr val="1A2732"/>
              </a:solidFill>
              <a:effectLst/>
              <a:uLnTx/>
              <a:uFillTx/>
              <a:latin typeface="Arial" panose="020B0604020202020204" pitchFamily="34" charset="0"/>
              <a:ea typeface="+mn-ea"/>
              <a:cs typeface="Arial" panose="020B0604020202020204" pitchFamily="34" charset="0"/>
            </a:endParaRPr>
          </a:p>
        </p:txBody>
      </p:sp>
      <p:sp>
        <p:nvSpPr>
          <p:cNvPr id="17" name="Rectángulo 16">
            <a:extLst>
              <a:ext uri="{FF2B5EF4-FFF2-40B4-BE49-F238E27FC236}">
                <a16:creationId xmlns:a16="http://schemas.microsoft.com/office/drawing/2014/main" id="{7E4E8A2A-0284-8F8C-8F5A-C52D99D2B73F}"/>
              </a:ext>
            </a:extLst>
          </p:cNvPr>
          <p:cNvSpPr/>
          <p:nvPr/>
        </p:nvSpPr>
        <p:spPr>
          <a:xfrm>
            <a:off x="3260361" y="5434950"/>
            <a:ext cx="1093407" cy="586529"/>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ts val="1400"/>
              </a:lnSpc>
              <a:spcBef>
                <a:spcPts val="300"/>
              </a:spcBef>
              <a:spcAft>
                <a:spcPts val="30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Verde</a:t>
            </a:r>
            <a:br>
              <a:rPr kumimoji="0" lang="en-GB"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RGB: 150/206/0</a:t>
            </a:r>
            <a:b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WEB: #96CE00</a:t>
            </a:r>
          </a:p>
        </p:txBody>
      </p:sp>
      <p:cxnSp>
        <p:nvCxnSpPr>
          <p:cNvPr id="18" name="63 Conector recto">
            <a:extLst>
              <a:ext uri="{FF2B5EF4-FFF2-40B4-BE49-F238E27FC236}">
                <a16:creationId xmlns:a16="http://schemas.microsoft.com/office/drawing/2014/main" id="{715E6BE2-E68B-41F6-A04D-99D81679B295}"/>
              </a:ext>
            </a:extLst>
          </p:cNvPr>
          <p:cNvCxnSpPr/>
          <p:nvPr/>
        </p:nvCxnSpPr>
        <p:spPr>
          <a:xfrm>
            <a:off x="359400" y="896512"/>
            <a:ext cx="504000" cy="0"/>
          </a:xfrm>
          <a:prstGeom prst="line">
            <a:avLst/>
          </a:prstGeom>
          <a:ln w="38100">
            <a:solidFill>
              <a:srgbClr val="96CE00"/>
            </a:solidFill>
          </a:ln>
          <a:effectLst/>
        </p:spPr>
        <p:style>
          <a:lnRef idx="2">
            <a:schemeClr val="accent1"/>
          </a:lnRef>
          <a:fillRef idx="0">
            <a:schemeClr val="accent1"/>
          </a:fillRef>
          <a:effectRef idx="1">
            <a:schemeClr val="accent1"/>
          </a:effectRef>
          <a:fontRef idx="minor">
            <a:schemeClr val="tx1"/>
          </a:fontRef>
        </p:style>
      </p:cxnSp>
      <p:grpSp>
        <p:nvGrpSpPr>
          <p:cNvPr id="9" name="Gráfico 7">
            <a:extLst>
              <a:ext uri="{FF2B5EF4-FFF2-40B4-BE49-F238E27FC236}">
                <a16:creationId xmlns:a16="http://schemas.microsoft.com/office/drawing/2014/main" id="{420BB860-D1DA-9B79-4B49-452A2721DD8A}"/>
              </a:ext>
            </a:extLst>
          </p:cNvPr>
          <p:cNvGrpSpPr/>
          <p:nvPr/>
        </p:nvGrpSpPr>
        <p:grpSpPr>
          <a:xfrm>
            <a:off x="4493420" y="1225814"/>
            <a:ext cx="7724903" cy="5130630"/>
            <a:chOff x="4493420" y="1217425"/>
            <a:chExt cx="7724903" cy="5130630"/>
          </a:xfrm>
          <a:solidFill>
            <a:srgbClr val="C4C3C9"/>
          </a:solidFill>
        </p:grpSpPr>
        <p:sp>
          <p:nvSpPr>
            <p:cNvPr id="76" name="Forma libre: forma 5">
              <a:extLst>
                <a:ext uri="{FF2B5EF4-FFF2-40B4-BE49-F238E27FC236}">
                  <a16:creationId xmlns:a16="http://schemas.microsoft.com/office/drawing/2014/main" id="{6EC1296F-8F46-7DA0-8E66-7773A6FE9A44}"/>
                </a:ext>
              </a:extLst>
            </p:cNvPr>
            <p:cNvSpPr/>
            <p:nvPr/>
          </p:nvSpPr>
          <p:spPr>
            <a:xfrm>
              <a:off x="9584667" y="2710772"/>
              <a:ext cx="4401" cy="4400"/>
            </a:xfrm>
            <a:custGeom>
              <a:avLst/>
              <a:gdLst>
                <a:gd name="connsiteX0" fmla="*/ 2201 w 4401"/>
                <a:gd name="connsiteY0" fmla="*/ 4401 h 4400"/>
                <a:gd name="connsiteX1" fmla="*/ 4401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1" y="2934"/>
                    <a:pt x="4401" y="2200"/>
                  </a:cubicBezTo>
                  <a:cubicBezTo>
                    <a:pt x="4401" y="1467"/>
                    <a:pt x="2934" y="0"/>
                    <a:pt x="2201" y="0"/>
                  </a:cubicBezTo>
                  <a:cubicBezTo>
                    <a:pt x="1467" y="0"/>
                    <a:pt x="0" y="1467"/>
                    <a:pt x="0" y="2200"/>
                  </a:cubicBezTo>
                  <a:cubicBezTo>
                    <a:pt x="0" y="2934"/>
                    <a:pt x="733"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7" name="Forma libre: forma 14">
              <a:extLst>
                <a:ext uri="{FF2B5EF4-FFF2-40B4-BE49-F238E27FC236}">
                  <a16:creationId xmlns:a16="http://schemas.microsoft.com/office/drawing/2014/main" id="{7AED2B4A-B24F-46F5-AAB4-435EDC3A0CC7}"/>
                </a:ext>
              </a:extLst>
            </p:cNvPr>
            <p:cNvSpPr/>
            <p:nvPr/>
          </p:nvSpPr>
          <p:spPr>
            <a:xfrm>
              <a:off x="9247207" y="2789253"/>
              <a:ext cx="5135" cy="5134"/>
            </a:xfrm>
            <a:custGeom>
              <a:avLst/>
              <a:gdLst>
                <a:gd name="connsiteX0" fmla="*/ 2201 w 5135"/>
                <a:gd name="connsiteY0" fmla="*/ 5134 h 5134"/>
                <a:gd name="connsiteX1" fmla="*/ 5135 w 5135"/>
                <a:gd name="connsiteY1" fmla="*/ 2200 h 5134"/>
                <a:gd name="connsiteX2" fmla="*/ 2201 w 5135"/>
                <a:gd name="connsiteY2" fmla="*/ 0 h 5134"/>
                <a:gd name="connsiteX3" fmla="*/ 0 w 5135"/>
                <a:gd name="connsiteY3" fmla="*/ 2200 h 5134"/>
                <a:gd name="connsiteX4" fmla="*/ 2201 w 5135"/>
                <a:gd name="connsiteY4" fmla="*/ 5134 h 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 h="5134">
                  <a:moveTo>
                    <a:pt x="2201" y="5134"/>
                  </a:moveTo>
                  <a:cubicBezTo>
                    <a:pt x="3668" y="5134"/>
                    <a:pt x="5135" y="3667"/>
                    <a:pt x="5135" y="2200"/>
                  </a:cubicBezTo>
                  <a:cubicBezTo>
                    <a:pt x="5135" y="733"/>
                    <a:pt x="3668" y="0"/>
                    <a:pt x="2201" y="0"/>
                  </a:cubicBezTo>
                  <a:cubicBezTo>
                    <a:pt x="733" y="0"/>
                    <a:pt x="0" y="1467"/>
                    <a:pt x="0" y="2200"/>
                  </a:cubicBezTo>
                  <a:cubicBezTo>
                    <a:pt x="0" y="3667"/>
                    <a:pt x="1467" y="5134"/>
                    <a:pt x="2201" y="51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8" name="Forma libre: forma 27">
              <a:extLst>
                <a:ext uri="{FF2B5EF4-FFF2-40B4-BE49-F238E27FC236}">
                  <a16:creationId xmlns:a16="http://schemas.microsoft.com/office/drawing/2014/main" id="{09D6304A-F638-ACE8-02C9-BBA12E9E2249}"/>
                </a:ext>
              </a:extLst>
            </p:cNvPr>
            <p:cNvSpPr/>
            <p:nvPr/>
          </p:nvSpPr>
          <p:spPr>
            <a:xfrm>
              <a:off x="9291224" y="2770916"/>
              <a:ext cx="41081" cy="41074"/>
            </a:xfrm>
            <a:custGeom>
              <a:avLst/>
              <a:gdLst>
                <a:gd name="connsiteX0" fmla="*/ 20541 w 41081"/>
                <a:gd name="connsiteY0" fmla="*/ 41074 h 41074"/>
                <a:gd name="connsiteX1" fmla="*/ 41082 w 41081"/>
                <a:gd name="connsiteY1" fmla="*/ 20537 h 41074"/>
                <a:gd name="connsiteX2" fmla="*/ 20541 w 41081"/>
                <a:gd name="connsiteY2" fmla="*/ 0 h 41074"/>
                <a:gd name="connsiteX3" fmla="*/ 0 w 41081"/>
                <a:gd name="connsiteY3" fmla="*/ 20537 h 41074"/>
                <a:gd name="connsiteX4" fmla="*/ 20541 w 41081"/>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1" h="41074">
                  <a:moveTo>
                    <a:pt x="20541" y="41074"/>
                  </a:moveTo>
                  <a:cubicBezTo>
                    <a:pt x="31545" y="41074"/>
                    <a:pt x="41082" y="32273"/>
                    <a:pt x="41082" y="20537"/>
                  </a:cubicBezTo>
                  <a:cubicBezTo>
                    <a:pt x="41082" y="8802"/>
                    <a:pt x="31545" y="0"/>
                    <a:pt x="20541" y="0"/>
                  </a:cubicBezTo>
                  <a:cubicBezTo>
                    <a:pt x="9537" y="0"/>
                    <a:pt x="0" y="8802"/>
                    <a:pt x="0" y="20537"/>
                  </a:cubicBezTo>
                  <a:cubicBezTo>
                    <a:pt x="0" y="32273"/>
                    <a:pt x="9537"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9" name="Forma libre: forma 29">
              <a:extLst>
                <a:ext uri="{FF2B5EF4-FFF2-40B4-BE49-F238E27FC236}">
                  <a16:creationId xmlns:a16="http://schemas.microsoft.com/office/drawing/2014/main" id="{B93AC8EB-50A3-2BA3-15E4-AC2359B60446}"/>
                </a:ext>
              </a:extLst>
            </p:cNvPr>
            <p:cNvSpPr/>
            <p:nvPr/>
          </p:nvSpPr>
          <p:spPr>
            <a:xfrm>
              <a:off x="9211994" y="2847197"/>
              <a:ext cx="13204" cy="13202"/>
            </a:xfrm>
            <a:custGeom>
              <a:avLst/>
              <a:gdLst>
                <a:gd name="connsiteX0" fmla="*/ 6602 w 13204"/>
                <a:gd name="connsiteY0" fmla="*/ 13203 h 13202"/>
                <a:gd name="connsiteX1" fmla="*/ 13205 w 13204"/>
                <a:gd name="connsiteY1" fmla="*/ 6601 h 13202"/>
                <a:gd name="connsiteX2" fmla="*/ 6602 w 13204"/>
                <a:gd name="connsiteY2" fmla="*/ 0 h 13202"/>
                <a:gd name="connsiteX3" fmla="*/ 0 w 13204"/>
                <a:gd name="connsiteY3" fmla="*/ 6601 h 13202"/>
                <a:gd name="connsiteX4" fmla="*/ 6602 w 13204"/>
                <a:gd name="connsiteY4" fmla="*/ 13203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2" y="13203"/>
                  </a:moveTo>
                  <a:cubicBezTo>
                    <a:pt x="10270" y="13203"/>
                    <a:pt x="13205" y="10269"/>
                    <a:pt x="13205" y="6601"/>
                  </a:cubicBezTo>
                  <a:cubicBezTo>
                    <a:pt x="13205" y="2934"/>
                    <a:pt x="10270" y="0"/>
                    <a:pt x="6602" y="0"/>
                  </a:cubicBezTo>
                  <a:cubicBezTo>
                    <a:pt x="2934" y="0"/>
                    <a:pt x="0" y="2934"/>
                    <a:pt x="0" y="6601"/>
                  </a:cubicBezTo>
                  <a:cubicBezTo>
                    <a:pt x="0" y="10269"/>
                    <a:pt x="2934" y="13203"/>
                    <a:pt x="6602" y="132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0" name="Forma libre: forma 31">
              <a:extLst>
                <a:ext uri="{FF2B5EF4-FFF2-40B4-BE49-F238E27FC236}">
                  <a16:creationId xmlns:a16="http://schemas.microsoft.com/office/drawing/2014/main" id="{9B00773A-CDE5-2075-9093-755B1BF9D4BB}"/>
                </a:ext>
              </a:extLst>
            </p:cNvPr>
            <p:cNvSpPr/>
            <p:nvPr/>
          </p:nvSpPr>
          <p:spPr>
            <a:xfrm>
              <a:off x="6491038" y="1241629"/>
              <a:ext cx="1467" cy="1466"/>
            </a:xfrm>
            <a:custGeom>
              <a:avLst/>
              <a:gdLst>
                <a:gd name="connsiteX0" fmla="*/ 734 w 1467"/>
                <a:gd name="connsiteY0" fmla="*/ 1467 h 1466"/>
                <a:gd name="connsiteX1" fmla="*/ 1467 w 1467"/>
                <a:gd name="connsiteY1" fmla="*/ 733 h 1466"/>
                <a:gd name="connsiteX2" fmla="*/ 734 w 1467"/>
                <a:gd name="connsiteY2" fmla="*/ 0 h 1466"/>
                <a:gd name="connsiteX3" fmla="*/ 0 w 1467"/>
                <a:gd name="connsiteY3" fmla="*/ 733 h 1466"/>
                <a:gd name="connsiteX4" fmla="*/ 734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4" y="1467"/>
                  </a:moveTo>
                  <a:cubicBezTo>
                    <a:pt x="734" y="1467"/>
                    <a:pt x="1467" y="1467"/>
                    <a:pt x="1467" y="733"/>
                  </a:cubicBezTo>
                  <a:cubicBezTo>
                    <a:pt x="1467" y="0"/>
                    <a:pt x="1467" y="0"/>
                    <a:pt x="734" y="0"/>
                  </a:cubicBezTo>
                  <a:cubicBezTo>
                    <a:pt x="0" y="0"/>
                    <a:pt x="0" y="0"/>
                    <a:pt x="0" y="733"/>
                  </a:cubicBezTo>
                  <a:cubicBezTo>
                    <a:pt x="0" y="1467"/>
                    <a:pt x="734"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1" name="Forma libre: forma 34">
              <a:extLst>
                <a:ext uri="{FF2B5EF4-FFF2-40B4-BE49-F238E27FC236}">
                  <a16:creationId xmlns:a16="http://schemas.microsoft.com/office/drawing/2014/main" id="{B0CD8BB3-1479-E1A2-AB3C-A14CFC7D39AE}"/>
                </a:ext>
              </a:extLst>
            </p:cNvPr>
            <p:cNvSpPr/>
            <p:nvPr/>
          </p:nvSpPr>
          <p:spPr>
            <a:xfrm>
              <a:off x="6548993" y="1237228"/>
              <a:ext cx="9537" cy="10268"/>
            </a:xfrm>
            <a:custGeom>
              <a:avLst/>
              <a:gdLst>
                <a:gd name="connsiteX0" fmla="*/ 5135 w 9537"/>
                <a:gd name="connsiteY0" fmla="*/ 10269 h 10268"/>
                <a:gd name="connsiteX1" fmla="*/ 9537 w 9537"/>
                <a:gd name="connsiteY1" fmla="*/ 5134 h 10268"/>
                <a:gd name="connsiteX2" fmla="*/ 5135 w 9537"/>
                <a:gd name="connsiteY2" fmla="*/ 0 h 10268"/>
                <a:gd name="connsiteX3" fmla="*/ 0 w 9537"/>
                <a:gd name="connsiteY3" fmla="*/ 5134 h 10268"/>
                <a:gd name="connsiteX4" fmla="*/ 5135 w 9537"/>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37" h="10268">
                  <a:moveTo>
                    <a:pt x="5135" y="10269"/>
                  </a:moveTo>
                  <a:cubicBezTo>
                    <a:pt x="7336" y="10269"/>
                    <a:pt x="9537" y="8068"/>
                    <a:pt x="9537" y="5134"/>
                  </a:cubicBezTo>
                  <a:cubicBezTo>
                    <a:pt x="9537" y="2200"/>
                    <a:pt x="7336" y="0"/>
                    <a:pt x="5135" y="0"/>
                  </a:cubicBezTo>
                  <a:cubicBezTo>
                    <a:pt x="2201" y="0"/>
                    <a:pt x="0" y="2200"/>
                    <a:pt x="0" y="5134"/>
                  </a:cubicBezTo>
                  <a:cubicBezTo>
                    <a:pt x="0" y="8068"/>
                    <a:pt x="2201"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2" name="Forma libre: forma 36">
              <a:extLst>
                <a:ext uri="{FF2B5EF4-FFF2-40B4-BE49-F238E27FC236}">
                  <a16:creationId xmlns:a16="http://schemas.microsoft.com/office/drawing/2014/main" id="{B76914B7-D7E6-7F0C-BD74-2368EB64124C}"/>
                </a:ext>
              </a:extLst>
            </p:cNvPr>
            <p:cNvSpPr/>
            <p:nvPr/>
          </p:nvSpPr>
          <p:spPr>
            <a:xfrm>
              <a:off x="6607682" y="1234294"/>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3" name="Forma libre: forma 37">
              <a:extLst>
                <a:ext uri="{FF2B5EF4-FFF2-40B4-BE49-F238E27FC236}">
                  <a16:creationId xmlns:a16="http://schemas.microsoft.com/office/drawing/2014/main" id="{91BCFDE0-82E9-37AC-64AA-EC2467178598}"/>
                </a:ext>
              </a:extLst>
            </p:cNvPr>
            <p:cNvSpPr/>
            <p:nvPr/>
          </p:nvSpPr>
          <p:spPr>
            <a:xfrm>
              <a:off x="6660502" y="1224759"/>
              <a:ext cx="35213" cy="35206"/>
            </a:xfrm>
            <a:custGeom>
              <a:avLst/>
              <a:gdLst>
                <a:gd name="connsiteX0" fmla="*/ 17607 w 35213"/>
                <a:gd name="connsiteY0" fmla="*/ 35207 h 35206"/>
                <a:gd name="connsiteX1" fmla="*/ 35213 w 35213"/>
                <a:gd name="connsiteY1" fmla="*/ 17603 h 35206"/>
                <a:gd name="connsiteX2" fmla="*/ 17607 w 35213"/>
                <a:gd name="connsiteY2" fmla="*/ 0 h 35206"/>
                <a:gd name="connsiteX3" fmla="*/ 0 w 35213"/>
                <a:gd name="connsiteY3" fmla="*/ 17603 h 35206"/>
                <a:gd name="connsiteX4" fmla="*/ 17607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7" y="35207"/>
                  </a:moveTo>
                  <a:cubicBezTo>
                    <a:pt x="27143" y="35207"/>
                    <a:pt x="35213" y="27872"/>
                    <a:pt x="35213" y="17603"/>
                  </a:cubicBezTo>
                  <a:cubicBezTo>
                    <a:pt x="35213" y="7335"/>
                    <a:pt x="27143" y="0"/>
                    <a:pt x="17607" y="0"/>
                  </a:cubicBezTo>
                  <a:cubicBezTo>
                    <a:pt x="8070" y="0"/>
                    <a:pt x="0" y="7335"/>
                    <a:pt x="0" y="17603"/>
                  </a:cubicBezTo>
                  <a:cubicBezTo>
                    <a:pt x="0" y="27872"/>
                    <a:pt x="8070"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4" name="Forma libre: forma 39">
              <a:extLst>
                <a:ext uri="{FF2B5EF4-FFF2-40B4-BE49-F238E27FC236}">
                  <a16:creationId xmlns:a16="http://schemas.microsoft.com/office/drawing/2014/main" id="{4C328BD6-A652-7F2B-6FA0-498917DC22F6}"/>
                </a:ext>
              </a:extLst>
            </p:cNvPr>
            <p:cNvSpPr/>
            <p:nvPr/>
          </p:nvSpPr>
          <p:spPr>
            <a:xfrm>
              <a:off x="6732395" y="1234294"/>
              <a:ext cx="15405" cy="16136"/>
            </a:xfrm>
            <a:custGeom>
              <a:avLst/>
              <a:gdLst>
                <a:gd name="connsiteX0" fmla="*/ 7336 w 15405"/>
                <a:gd name="connsiteY0" fmla="*/ 16136 h 16136"/>
                <a:gd name="connsiteX1" fmla="*/ 15406 w 15405"/>
                <a:gd name="connsiteY1" fmla="*/ 8068 h 16136"/>
                <a:gd name="connsiteX2" fmla="*/ 7336 w 15405"/>
                <a:gd name="connsiteY2" fmla="*/ 0 h 16136"/>
                <a:gd name="connsiteX3" fmla="*/ 0 w 15405"/>
                <a:gd name="connsiteY3" fmla="*/ 8068 h 16136"/>
                <a:gd name="connsiteX4" fmla="*/ 7336 w 15405"/>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5" h="16136">
                  <a:moveTo>
                    <a:pt x="7336" y="16136"/>
                  </a:moveTo>
                  <a:cubicBezTo>
                    <a:pt x="11738" y="16136"/>
                    <a:pt x="15406" y="12469"/>
                    <a:pt x="15406" y="8068"/>
                  </a:cubicBezTo>
                  <a:cubicBezTo>
                    <a:pt x="15406" y="3667"/>
                    <a:pt x="11738" y="0"/>
                    <a:pt x="7336" y="0"/>
                  </a:cubicBezTo>
                  <a:cubicBezTo>
                    <a:pt x="2934" y="0"/>
                    <a:pt x="0" y="3667"/>
                    <a:pt x="0" y="8068"/>
                  </a:cubicBezTo>
                  <a:cubicBezTo>
                    <a:pt x="0" y="12469"/>
                    <a:pt x="3668" y="16136"/>
                    <a:pt x="7336"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5" name="Forma libre: forma 40">
              <a:extLst>
                <a:ext uri="{FF2B5EF4-FFF2-40B4-BE49-F238E27FC236}">
                  <a16:creationId xmlns:a16="http://schemas.microsoft.com/office/drawing/2014/main" id="{8A1AA741-637B-3B04-44B9-E8CE57583911}"/>
                </a:ext>
              </a:extLst>
            </p:cNvPr>
            <p:cNvSpPr/>
            <p:nvPr/>
          </p:nvSpPr>
          <p:spPr>
            <a:xfrm>
              <a:off x="6801762" y="1242363"/>
              <a:ext cx="326" cy="7334"/>
            </a:xfrm>
            <a:custGeom>
              <a:avLst/>
              <a:gdLst>
                <a:gd name="connsiteX0" fmla="*/ 326 w 326"/>
                <a:gd name="connsiteY0" fmla="*/ 0 h 7334"/>
                <a:gd name="connsiteX1" fmla="*/ 326 w 326"/>
                <a:gd name="connsiteY1" fmla="*/ 0 h 7334"/>
                <a:gd name="connsiteX2" fmla="*/ 326 w 326"/>
                <a:gd name="connsiteY2" fmla="*/ 0 h 7334"/>
                <a:gd name="connsiteX3" fmla="*/ 326 w 326"/>
                <a:gd name="connsiteY3" fmla="*/ 0 h 7334"/>
                <a:gd name="connsiteX4" fmla="*/ 326 w 32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 h="7334">
                  <a:moveTo>
                    <a:pt x="326" y="0"/>
                  </a:moveTo>
                  <a:cubicBezTo>
                    <a:pt x="326" y="0"/>
                    <a:pt x="326" y="0"/>
                    <a:pt x="326" y="0"/>
                  </a:cubicBezTo>
                  <a:cubicBezTo>
                    <a:pt x="326" y="0"/>
                    <a:pt x="326" y="0"/>
                    <a:pt x="326" y="0"/>
                  </a:cubicBezTo>
                  <a:cubicBezTo>
                    <a:pt x="326" y="0"/>
                    <a:pt x="-408" y="0"/>
                    <a:pt x="326" y="0"/>
                  </a:cubicBezTo>
                  <a:cubicBezTo>
                    <a:pt x="-408" y="0"/>
                    <a:pt x="326" y="0"/>
                    <a:pt x="326" y="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6" name="Forma libre: forma 41">
              <a:extLst>
                <a:ext uri="{FF2B5EF4-FFF2-40B4-BE49-F238E27FC236}">
                  <a16:creationId xmlns:a16="http://schemas.microsoft.com/office/drawing/2014/main" id="{5B038954-9FBB-B614-4E01-B78A1C119AB5}"/>
                </a:ext>
              </a:extLst>
            </p:cNvPr>
            <p:cNvSpPr/>
            <p:nvPr/>
          </p:nvSpPr>
          <p:spPr>
            <a:xfrm>
              <a:off x="6857842" y="1236495"/>
              <a:ext cx="11737" cy="11735"/>
            </a:xfrm>
            <a:custGeom>
              <a:avLst/>
              <a:gdLst>
                <a:gd name="connsiteX0" fmla="*/ 5869 w 11737"/>
                <a:gd name="connsiteY0" fmla="*/ 11736 h 11735"/>
                <a:gd name="connsiteX1" fmla="*/ 11738 w 11737"/>
                <a:gd name="connsiteY1" fmla="*/ 5868 h 11735"/>
                <a:gd name="connsiteX2" fmla="*/ 5869 w 11737"/>
                <a:gd name="connsiteY2" fmla="*/ 0 h 11735"/>
                <a:gd name="connsiteX3" fmla="*/ 0 w 11737"/>
                <a:gd name="connsiteY3" fmla="*/ 5868 h 11735"/>
                <a:gd name="connsiteX4" fmla="*/ 5869 w 11737"/>
                <a:gd name="connsiteY4" fmla="*/ 11736 h 11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7" h="11735">
                  <a:moveTo>
                    <a:pt x="5869" y="11736"/>
                  </a:moveTo>
                  <a:cubicBezTo>
                    <a:pt x="8803" y="11736"/>
                    <a:pt x="11738" y="8802"/>
                    <a:pt x="11738" y="5868"/>
                  </a:cubicBezTo>
                  <a:cubicBezTo>
                    <a:pt x="11738" y="2934"/>
                    <a:pt x="8803" y="0"/>
                    <a:pt x="5869" y="0"/>
                  </a:cubicBezTo>
                  <a:cubicBezTo>
                    <a:pt x="2201" y="0"/>
                    <a:pt x="0" y="2934"/>
                    <a:pt x="0" y="5868"/>
                  </a:cubicBezTo>
                  <a:cubicBezTo>
                    <a:pt x="0" y="8802"/>
                    <a:pt x="2934" y="11736"/>
                    <a:pt x="5869" y="117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7" name="Forma libre: forma 42">
              <a:extLst>
                <a:ext uri="{FF2B5EF4-FFF2-40B4-BE49-F238E27FC236}">
                  <a16:creationId xmlns:a16="http://schemas.microsoft.com/office/drawing/2014/main" id="{4918BD5D-EBBF-5E7E-8295-4D87F5223100}"/>
                </a:ext>
              </a:extLst>
            </p:cNvPr>
            <p:cNvSpPr/>
            <p:nvPr/>
          </p:nvSpPr>
          <p:spPr>
            <a:xfrm>
              <a:off x="6926068" y="1242363"/>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 name="connsiteX5" fmla="*/ 0 w 7336"/>
                <a:gd name="connsiteY5" fmla="*/ 0 h 7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6" h="7334">
                  <a:moveTo>
                    <a:pt x="0" y="0"/>
                  </a:moveTo>
                  <a:lnTo>
                    <a:pt x="0" y="0"/>
                  </a:lnTo>
                  <a:cubicBezTo>
                    <a:pt x="0" y="0"/>
                    <a:pt x="0" y="0"/>
                    <a:pt x="0" y="0"/>
                  </a:cubicBezTo>
                  <a:lnTo>
                    <a:pt x="0" y="0"/>
                  </a:ln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8" name="Forma libre: forma 43">
              <a:extLst>
                <a:ext uri="{FF2B5EF4-FFF2-40B4-BE49-F238E27FC236}">
                  <a16:creationId xmlns:a16="http://schemas.microsoft.com/office/drawing/2014/main" id="{7D39CCD9-6DCD-0188-EFD4-C9F3F3506F3D}"/>
                </a:ext>
              </a:extLst>
            </p:cNvPr>
            <p:cNvSpPr/>
            <p:nvPr/>
          </p:nvSpPr>
          <p:spPr>
            <a:xfrm>
              <a:off x="6982556" y="1237228"/>
              <a:ext cx="9536" cy="10268"/>
            </a:xfrm>
            <a:custGeom>
              <a:avLst/>
              <a:gdLst>
                <a:gd name="connsiteX0" fmla="*/ 5135 w 9536"/>
                <a:gd name="connsiteY0" fmla="*/ 10269 h 10268"/>
                <a:gd name="connsiteX1" fmla="*/ 9537 w 9536"/>
                <a:gd name="connsiteY1" fmla="*/ 5134 h 10268"/>
                <a:gd name="connsiteX2" fmla="*/ 5135 w 9536"/>
                <a:gd name="connsiteY2" fmla="*/ 0 h 10268"/>
                <a:gd name="connsiteX3" fmla="*/ 0 w 9536"/>
                <a:gd name="connsiteY3" fmla="*/ 5134 h 10268"/>
                <a:gd name="connsiteX4" fmla="*/ 5135 w 9536"/>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36" h="10268">
                  <a:moveTo>
                    <a:pt x="5135" y="10269"/>
                  </a:moveTo>
                  <a:cubicBezTo>
                    <a:pt x="8070" y="10269"/>
                    <a:pt x="9537" y="8068"/>
                    <a:pt x="9537" y="5134"/>
                  </a:cubicBezTo>
                  <a:cubicBezTo>
                    <a:pt x="9537" y="2200"/>
                    <a:pt x="7336" y="0"/>
                    <a:pt x="5135" y="0"/>
                  </a:cubicBezTo>
                  <a:cubicBezTo>
                    <a:pt x="2934" y="0"/>
                    <a:pt x="0" y="2200"/>
                    <a:pt x="0" y="5134"/>
                  </a:cubicBezTo>
                  <a:cubicBezTo>
                    <a:pt x="0" y="8068"/>
                    <a:pt x="2934"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9" name="Forma libre: forma 44">
              <a:extLst>
                <a:ext uri="{FF2B5EF4-FFF2-40B4-BE49-F238E27FC236}">
                  <a16:creationId xmlns:a16="http://schemas.microsoft.com/office/drawing/2014/main" id="{DB093650-EB73-93F1-5CFA-C17F6BBD56CB}"/>
                </a:ext>
              </a:extLst>
            </p:cNvPr>
            <p:cNvSpPr/>
            <p:nvPr/>
          </p:nvSpPr>
          <p:spPr>
            <a:xfrm>
              <a:off x="7047113" y="1240896"/>
              <a:ext cx="5135" cy="4400"/>
            </a:xfrm>
            <a:custGeom>
              <a:avLst/>
              <a:gdLst>
                <a:gd name="connsiteX0" fmla="*/ 2201 w 5135"/>
                <a:gd name="connsiteY0" fmla="*/ 4401 h 4400"/>
                <a:gd name="connsiteX1" fmla="*/ 5135 w 5135"/>
                <a:gd name="connsiteY1" fmla="*/ 2200 h 4400"/>
                <a:gd name="connsiteX2" fmla="*/ 2201 w 5135"/>
                <a:gd name="connsiteY2" fmla="*/ 0 h 4400"/>
                <a:gd name="connsiteX3" fmla="*/ 0 w 5135"/>
                <a:gd name="connsiteY3" fmla="*/ 2200 h 4400"/>
                <a:gd name="connsiteX4" fmla="*/ 2201 w 5135"/>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 h="4400">
                  <a:moveTo>
                    <a:pt x="2201" y="4401"/>
                  </a:moveTo>
                  <a:cubicBezTo>
                    <a:pt x="3668" y="4401"/>
                    <a:pt x="5135" y="2934"/>
                    <a:pt x="5135" y="2200"/>
                  </a:cubicBezTo>
                  <a:cubicBezTo>
                    <a:pt x="5135" y="1467"/>
                    <a:pt x="3668" y="0"/>
                    <a:pt x="2201" y="0"/>
                  </a:cubicBezTo>
                  <a:cubicBezTo>
                    <a:pt x="734" y="0"/>
                    <a:pt x="0" y="1467"/>
                    <a:pt x="0" y="2200"/>
                  </a:cubicBezTo>
                  <a:cubicBezTo>
                    <a:pt x="0" y="2934"/>
                    <a:pt x="1467"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0" name="Forma libre: forma 45">
              <a:extLst>
                <a:ext uri="{FF2B5EF4-FFF2-40B4-BE49-F238E27FC236}">
                  <a16:creationId xmlns:a16="http://schemas.microsoft.com/office/drawing/2014/main" id="{76E9AD09-C8F7-E0AA-C82D-E38C4BBDF451}"/>
                </a:ext>
              </a:extLst>
            </p:cNvPr>
            <p:cNvSpPr/>
            <p:nvPr/>
          </p:nvSpPr>
          <p:spPr>
            <a:xfrm>
              <a:off x="7108003" y="1239429"/>
              <a:ext cx="6602" cy="6601"/>
            </a:xfrm>
            <a:custGeom>
              <a:avLst/>
              <a:gdLst>
                <a:gd name="connsiteX0" fmla="*/ 3668 w 6602"/>
                <a:gd name="connsiteY0" fmla="*/ 6601 h 6601"/>
                <a:gd name="connsiteX1" fmla="*/ 6602 w 6602"/>
                <a:gd name="connsiteY1" fmla="*/ 3667 h 6601"/>
                <a:gd name="connsiteX2" fmla="*/ 3668 w 6602"/>
                <a:gd name="connsiteY2" fmla="*/ 0 h 6601"/>
                <a:gd name="connsiteX3" fmla="*/ 0 w 6602"/>
                <a:gd name="connsiteY3" fmla="*/ 2934 h 6601"/>
                <a:gd name="connsiteX4" fmla="*/ 3668 w 6602"/>
                <a:gd name="connsiteY4" fmla="*/ 6601 h 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2" h="6601">
                  <a:moveTo>
                    <a:pt x="3668" y="6601"/>
                  </a:moveTo>
                  <a:cubicBezTo>
                    <a:pt x="5869" y="6601"/>
                    <a:pt x="6602" y="5134"/>
                    <a:pt x="6602" y="3667"/>
                  </a:cubicBezTo>
                  <a:cubicBezTo>
                    <a:pt x="6602" y="2200"/>
                    <a:pt x="5869" y="0"/>
                    <a:pt x="3668" y="0"/>
                  </a:cubicBezTo>
                  <a:cubicBezTo>
                    <a:pt x="2201" y="0"/>
                    <a:pt x="0" y="1467"/>
                    <a:pt x="0" y="2934"/>
                  </a:cubicBezTo>
                  <a:cubicBezTo>
                    <a:pt x="0" y="4401"/>
                    <a:pt x="2201" y="6601"/>
                    <a:pt x="3668" y="66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1" name="Forma libre: forma 46">
              <a:extLst>
                <a:ext uri="{FF2B5EF4-FFF2-40B4-BE49-F238E27FC236}">
                  <a16:creationId xmlns:a16="http://schemas.microsoft.com/office/drawing/2014/main" id="{E2E013D0-ECB0-2035-3AF9-8CED7E59E1F0}"/>
                </a:ext>
              </a:extLst>
            </p:cNvPr>
            <p:cNvSpPr/>
            <p:nvPr/>
          </p:nvSpPr>
          <p:spPr>
            <a:xfrm>
              <a:off x="7173478" y="1241629"/>
              <a:ext cx="876" cy="1466"/>
            </a:xfrm>
            <a:custGeom>
              <a:avLst/>
              <a:gdLst>
                <a:gd name="connsiteX0" fmla="*/ 550 w 876"/>
                <a:gd name="connsiteY0" fmla="*/ 1467 h 1466"/>
                <a:gd name="connsiteX1" fmla="*/ 550 w 876"/>
                <a:gd name="connsiteY1" fmla="*/ 1467 h 1466"/>
                <a:gd name="connsiteX2" fmla="*/ 550 w 876"/>
                <a:gd name="connsiteY2" fmla="*/ 0 h 1466"/>
                <a:gd name="connsiteX3" fmla="*/ 550 w 876"/>
                <a:gd name="connsiteY3" fmla="*/ 1467 h 1466"/>
                <a:gd name="connsiteX4" fmla="*/ 550 w 876"/>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 h="1466">
                  <a:moveTo>
                    <a:pt x="550" y="1467"/>
                  </a:moveTo>
                  <a:cubicBezTo>
                    <a:pt x="550" y="1467"/>
                    <a:pt x="550" y="733"/>
                    <a:pt x="550" y="1467"/>
                  </a:cubicBezTo>
                  <a:cubicBezTo>
                    <a:pt x="1284" y="733"/>
                    <a:pt x="550" y="0"/>
                    <a:pt x="550" y="0"/>
                  </a:cubicBezTo>
                  <a:cubicBezTo>
                    <a:pt x="-183" y="0"/>
                    <a:pt x="-183" y="733"/>
                    <a:pt x="550" y="1467"/>
                  </a:cubicBezTo>
                  <a:cubicBezTo>
                    <a:pt x="-183" y="733"/>
                    <a:pt x="-183" y="1467"/>
                    <a:pt x="550"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2" name="Forma libre: forma 47">
              <a:extLst>
                <a:ext uri="{FF2B5EF4-FFF2-40B4-BE49-F238E27FC236}">
                  <a16:creationId xmlns:a16="http://schemas.microsoft.com/office/drawing/2014/main" id="{E282E180-E8B9-5179-30E0-72AD6768B893}"/>
                </a:ext>
              </a:extLst>
            </p:cNvPr>
            <p:cNvSpPr/>
            <p:nvPr/>
          </p:nvSpPr>
          <p:spPr>
            <a:xfrm>
              <a:off x="7226848" y="1233561"/>
              <a:ext cx="17606" cy="17603"/>
            </a:xfrm>
            <a:custGeom>
              <a:avLst/>
              <a:gdLst>
                <a:gd name="connsiteX0" fmla="*/ 8803 w 17606"/>
                <a:gd name="connsiteY0" fmla="*/ 17603 h 17603"/>
                <a:gd name="connsiteX1" fmla="*/ 17607 w 17606"/>
                <a:gd name="connsiteY1" fmla="*/ 8802 h 17603"/>
                <a:gd name="connsiteX2" fmla="*/ 8803 w 17606"/>
                <a:gd name="connsiteY2" fmla="*/ 0 h 17603"/>
                <a:gd name="connsiteX3" fmla="*/ 0 w 17606"/>
                <a:gd name="connsiteY3" fmla="*/ 8802 h 17603"/>
                <a:gd name="connsiteX4" fmla="*/ 8803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3" y="17603"/>
                  </a:moveTo>
                  <a:cubicBezTo>
                    <a:pt x="13205" y="17603"/>
                    <a:pt x="17607" y="13936"/>
                    <a:pt x="17607" y="8802"/>
                  </a:cubicBezTo>
                  <a:cubicBezTo>
                    <a:pt x="17607" y="3667"/>
                    <a:pt x="13939" y="0"/>
                    <a:pt x="8803" y="0"/>
                  </a:cubicBezTo>
                  <a:cubicBezTo>
                    <a:pt x="3668" y="0"/>
                    <a:pt x="0" y="3667"/>
                    <a:pt x="0" y="8802"/>
                  </a:cubicBezTo>
                  <a:cubicBezTo>
                    <a:pt x="0" y="13936"/>
                    <a:pt x="4402"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3" name="Forma libre: forma 48">
              <a:extLst>
                <a:ext uri="{FF2B5EF4-FFF2-40B4-BE49-F238E27FC236}">
                  <a16:creationId xmlns:a16="http://schemas.microsoft.com/office/drawing/2014/main" id="{31A2013A-ABBD-FA71-686A-9AEA0D69BE6F}"/>
                </a:ext>
              </a:extLst>
            </p:cNvPr>
            <p:cNvSpPr/>
            <p:nvPr/>
          </p:nvSpPr>
          <p:spPr>
            <a:xfrm>
              <a:off x="7292872" y="1237228"/>
              <a:ext cx="10270" cy="10268"/>
            </a:xfrm>
            <a:custGeom>
              <a:avLst/>
              <a:gdLst>
                <a:gd name="connsiteX0" fmla="*/ 5135 w 10270"/>
                <a:gd name="connsiteY0" fmla="*/ 10269 h 10268"/>
                <a:gd name="connsiteX1" fmla="*/ 10271 w 10270"/>
                <a:gd name="connsiteY1" fmla="*/ 5134 h 10268"/>
                <a:gd name="connsiteX2" fmla="*/ 5135 w 10270"/>
                <a:gd name="connsiteY2" fmla="*/ 0 h 10268"/>
                <a:gd name="connsiteX3" fmla="*/ 0 w 10270"/>
                <a:gd name="connsiteY3" fmla="*/ 5134 h 10268"/>
                <a:gd name="connsiteX4" fmla="*/ 5135 w 10270"/>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10268">
                  <a:moveTo>
                    <a:pt x="5135" y="10269"/>
                  </a:moveTo>
                  <a:cubicBezTo>
                    <a:pt x="8070" y="10269"/>
                    <a:pt x="10271" y="8068"/>
                    <a:pt x="10271" y="5134"/>
                  </a:cubicBezTo>
                  <a:cubicBezTo>
                    <a:pt x="10271" y="2200"/>
                    <a:pt x="8070" y="0"/>
                    <a:pt x="5135" y="0"/>
                  </a:cubicBezTo>
                  <a:cubicBezTo>
                    <a:pt x="2201" y="0"/>
                    <a:pt x="0" y="2200"/>
                    <a:pt x="0" y="5134"/>
                  </a:cubicBezTo>
                  <a:cubicBezTo>
                    <a:pt x="0" y="8068"/>
                    <a:pt x="2201"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4" name="Forma libre: forma 49">
              <a:extLst>
                <a:ext uri="{FF2B5EF4-FFF2-40B4-BE49-F238E27FC236}">
                  <a16:creationId xmlns:a16="http://schemas.microsoft.com/office/drawing/2014/main" id="{951C5075-E1AC-E564-C708-2C191F9FAE95}"/>
                </a:ext>
              </a:extLst>
            </p:cNvPr>
            <p:cNvSpPr/>
            <p:nvPr/>
          </p:nvSpPr>
          <p:spPr>
            <a:xfrm>
              <a:off x="7355963" y="1238695"/>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5" name="Forma libre: forma 50">
              <a:extLst>
                <a:ext uri="{FF2B5EF4-FFF2-40B4-BE49-F238E27FC236}">
                  <a16:creationId xmlns:a16="http://schemas.microsoft.com/office/drawing/2014/main" id="{E48A0C59-306A-9D46-CC89-46E12854EB9B}"/>
                </a:ext>
              </a:extLst>
            </p:cNvPr>
            <p:cNvSpPr/>
            <p:nvPr/>
          </p:nvSpPr>
          <p:spPr>
            <a:xfrm>
              <a:off x="7415385" y="1235761"/>
              <a:ext cx="13204" cy="13202"/>
            </a:xfrm>
            <a:custGeom>
              <a:avLst/>
              <a:gdLst>
                <a:gd name="connsiteX0" fmla="*/ 6602 w 13204"/>
                <a:gd name="connsiteY0" fmla="*/ 13202 h 13202"/>
                <a:gd name="connsiteX1" fmla="*/ 13205 w 13204"/>
                <a:gd name="connsiteY1" fmla="*/ 6601 h 13202"/>
                <a:gd name="connsiteX2" fmla="*/ 6602 w 13204"/>
                <a:gd name="connsiteY2" fmla="*/ 0 h 13202"/>
                <a:gd name="connsiteX3" fmla="*/ 0 w 13204"/>
                <a:gd name="connsiteY3" fmla="*/ 6601 h 13202"/>
                <a:gd name="connsiteX4" fmla="*/ 6602 w 13204"/>
                <a:gd name="connsiteY4" fmla="*/ 13202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2" y="13202"/>
                  </a:moveTo>
                  <a:cubicBezTo>
                    <a:pt x="10270" y="13202"/>
                    <a:pt x="13205" y="10269"/>
                    <a:pt x="13205" y="6601"/>
                  </a:cubicBezTo>
                  <a:cubicBezTo>
                    <a:pt x="13205" y="2934"/>
                    <a:pt x="10270" y="0"/>
                    <a:pt x="6602" y="0"/>
                  </a:cubicBezTo>
                  <a:cubicBezTo>
                    <a:pt x="2934" y="0"/>
                    <a:pt x="0" y="2934"/>
                    <a:pt x="0" y="6601"/>
                  </a:cubicBezTo>
                  <a:cubicBezTo>
                    <a:pt x="0" y="10269"/>
                    <a:pt x="2934" y="13202"/>
                    <a:pt x="6602" y="132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6" name="Forma libre: forma 51">
              <a:extLst>
                <a:ext uri="{FF2B5EF4-FFF2-40B4-BE49-F238E27FC236}">
                  <a16:creationId xmlns:a16="http://schemas.microsoft.com/office/drawing/2014/main" id="{9D190700-FD59-6674-0C84-50E4516D414A}"/>
                </a:ext>
              </a:extLst>
            </p:cNvPr>
            <p:cNvSpPr/>
            <p:nvPr/>
          </p:nvSpPr>
          <p:spPr>
            <a:xfrm>
              <a:off x="7474074" y="1232827"/>
              <a:ext cx="19073" cy="19070"/>
            </a:xfrm>
            <a:custGeom>
              <a:avLst/>
              <a:gdLst>
                <a:gd name="connsiteX0" fmla="*/ 9537 w 19073"/>
                <a:gd name="connsiteY0" fmla="*/ 19070 h 19070"/>
                <a:gd name="connsiteX1" fmla="*/ 19074 w 19073"/>
                <a:gd name="connsiteY1" fmla="*/ 9535 h 19070"/>
                <a:gd name="connsiteX2" fmla="*/ 9537 w 19073"/>
                <a:gd name="connsiteY2" fmla="*/ 0 h 19070"/>
                <a:gd name="connsiteX3" fmla="*/ 0 w 19073"/>
                <a:gd name="connsiteY3" fmla="*/ 9535 h 19070"/>
                <a:gd name="connsiteX4" fmla="*/ 9537 w 19073"/>
                <a:gd name="connsiteY4" fmla="*/ 19070 h 1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3" h="19070">
                  <a:moveTo>
                    <a:pt x="9537" y="19070"/>
                  </a:moveTo>
                  <a:cubicBezTo>
                    <a:pt x="14672" y="19070"/>
                    <a:pt x="19074" y="14669"/>
                    <a:pt x="19074" y="9535"/>
                  </a:cubicBezTo>
                  <a:cubicBezTo>
                    <a:pt x="19074" y="4401"/>
                    <a:pt x="14672" y="0"/>
                    <a:pt x="9537" y="0"/>
                  </a:cubicBezTo>
                  <a:cubicBezTo>
                    <a:pt x="4402" y="0"/>
                    <a:pt x="0" y="4401"/>
                    <a:pt x="0" y="9535"/>
                  </a:cubicBezTo>
                  <a:cubicBezTo>
                    <a:pt x="0" y="14669"/>
                    <a:pt x="4402" y="19070"/>
                    <a:pt x="9537" y="1907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7" name="Forma libre: forma 52">
              <a:extLst>
                <a:ext uri="{FF2B5EF4-FFF2-40B4-BE49-F238E27FC236}">
                  <a16:creationId xmlns:a16="http://schemas.microsoft.com/office/drawing/2014/main" id="{5C570712-C1CE-49B9-CE00-22BA06379CCE}"/>
                </a:ext>
              </a:extLst>
            </p:cNvPr>
            <p:cNvSpPr/>
            <p:nvPr/>
          </p:nvSpPr>
          <p:spPr>
            <a:xfrm>
              <a:off x="7534230" y="1230627"/>
              <a:ext cx="23475" cy="23471"/>
            </a:xfrm>
            <a:custGeom>
              <a:avLst/>
              <a:gdLst>
                <a:gd name="connsiteX0" fmla="*/ 11738 w 23475"/>
                <a:gd name="connsiteY0" fmla="*/ 23471 h 23471"/>
                <a:gd name="connsiteX1" fmla="*/ 23475 w 23475"/>
                <a:gd name="connsiteY1" fmla="*/ 11736 h 23471"/>
                <a:gd name="connsiteX2" fmla="*/ 11738 w 23475"/>
                <a:gd name="connsiteY2" fmla="*/ 0 h 23471"/>
                <a:gd name="connsiteX3" fmla="*/ 0 w 23475"/>
                <a:gd name="connsiteY3" fmla="*/ 11736 h 23471"/>
                <a:gd name="connsiteX4" fmla="*/ 11738 w 23475"/>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1">
                  <a:moveTo>
                    <a:pt x="11738" y="23471"/>
                  </a:moveTo>
                  <a:cubicBezTo>
                    <a:pt x="18340" y="23471"/>
                    <a:pt x="23475" y="18337"/>
                    <a:pt x="23475" y="11736"/>
                  </a:cubicBezTo>
                  <a:cubicBezTo>
                    <a:pt x="23475" y="5134"/>
                    <a:pt x="18340" y="0"/>
                    <a:pt x="11738" y="0"/>
                  </a:cubicBezTo>
                  <a:cubicBezTo>
                    <a:pt x="5135" y="0"/>
                    <a:pt x="0" y="5134"/>
                    <a:pt x="0" y="11736"/>
                  </a:cubicBezTo>
                  <a:cubicBezTo>
                    <a:pt x="0" y="18337"/>
                    <a:pt x="5135"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8" name="Forma libre: forma 53">
              <a:extLst>
                <a:ext uri="{FF2B5EF4-FFF2-40B4-BE49-F238E27FC236}">
                  <a16:creationId xmlns:a16="http://schemas.microsoft.com/office/drawing/2014/main" id="{D5F5918A-3BBA-6499-F58D-09BB547AF178}"/>
                </a:ext>
              </a:extLst>
            </p:cNvPr>
            <p:cNvSpPr/>
            <p:nvPr/>
          </p:nvSpPr>
          <p:spPr>
            <a:xfrm>
              <a:off x="7598788" y="1233561"/>
              <a:ext cx="17606" cy="17603"/>
            </a:xfrm>
            <a:custGeom>
              <a:avLst/>
              <a:gdLst>
                <a:gd name="connsiteX0" fmla="*/ 8803 w 17606"/>
                <a:gd name="connsiteY0" fmla="*/ 17603 h 17603"/>
                <a:gd name="connsiteX1" fmla="*/ 17607 w 17606"/>
                <a:gd name="connsiteY1" fmla="*/ 8802 h 17603"/>
                <a:gd name="connsiteX2" fmla="*/ 8803 w 17606"/>
                <a:gd name="connsiteY2" fmla="*/ 0 h 17603"/>
                <a:gd name="connsiteX3" fmla="*/ 0 w 17606"/>
                <a:gd name="connsiteY3" fmla="*/ 8802 h 17603"/>
                <a:gd name="connsiteX4" fmla="*/ 8803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3" y="17603"/>
                  </a:moveTo>
                  <a:cubicBezTo>
                    <a:pt x="13939" y="17603"/>
                    <a:pt x="17607" y="13936"/>
                    <a:pt x="17607" y="8802"/>
                  </a:cubicBezTo>
                  <a:cubicBezTo>
                    <a:pt x="17607" y="3667"/>
                    <a:pt x="13939" y="0"/>
                    <a:pt x="8803" y="0"/>
                  </a:cubicBezTo>
                  <a:cubicBezTo>
                    <a:pt x="3668" y="0"/>
                    <a:pt x="0" y="4401"/>
                    <a:pt x="0" y="8802"/>
                  </a:cubicBezTo>
                  <a:cubicBezTo>
                    <a:pt x="0" y="13202"/>
                    <a:pt x="4401"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9" name="Forma libre: forma 54">
              <a:extLst>
                <a:ext uri="{FF2B5EF4-FFF2-40B4-BE49-F238E27FC236}">
                  <a16:creationId xmlns:a16="http://schemas.microsoft.com/office/drawing/2014/main" id="{E1ED82C7-2DB7-19A3-E3B6-A679F3B7F9EF}"/>
                </a:ext>
              </a:extLst>
            </p:cNvPr>
            <p:cNvSpPr/>
            <p:nvPr/>
          </p:nvSpPr>
          <p:spPr>
            <a:xfrm>
              <a:off x="7667013" y="1240162"/>
              <a:ext cx="4401" cy="3667"/>
            </a:xfrm>
            <a:custGeom>
              <a:avLst/>
              <a:gdLst>
                <a:gd name="connsiteX0" fmla="*/ 2201 w 4401"/>
                <a:gd name="connsiteY0" fmla="*/ 3667 h 3667"/>
                <a:gd name="connsiteX1" fmla="*/ 4402 w 4401"/>
                <a:gd name="connsiteY1" fmla="*/ 2200 h 3667"/>
                <a:gd name="connsiteX2" fmla="*/ 2201 w 4401"/>
                <a:gd name="connsiteY2" fmla="*/ 0 h 3667"/>
                <a:gd name="connsiteX3" fmla="*/ 0 w 4401"/>
                <a:gd name="connsiteY3" fmla="*/ 2200 h 3667"/>
                <a:gd name="connsiteX4" fmla="*/ 2201 w 4401"/>
                <a:gd name="connsiteY4" fmla="*/ 3667 h 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3667">
                  <a:moveTo>
                    <a:pt x="2201" y="3667"/>
                  </a:moveTo>
                  <a:cubicBezTo>
                    <a:pt x="3668" y="3667"/>
                    <a:pt x="4402" y="2934"/>
                    <a:pt x="4402" y="2200"/>
                  </a:cubicBezTo>
                  <a:cubicBezTo>
                    <a:pt x="4402" y="1467"/>
                    <a:pt x="3668" y="0"/>
                    <a:pt x="2201" y="0"/>
                  </a:cubicBezTo>
                  <a:cubicBezTo>
                    <a:pt x="1467" y="0"/>
                    <a:pt x="0" y="733"/>
                    <a:pt x="0" y="2200"/>
                  </a:cubicBezTo>
                  <a:cubicBezTo>
                    <a:pt x="0" y="3667"/>
                    <a:pt x="1467" y="3667"/>
                    <a:pt x="2201" y="36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0" name="Forma libre: forma 55">
              <a:extLst>
                <a:ext uri="{FF2B5EF4-FFF2-40B4-BE49-F238E27FC236}">
                  <a16:creationId xmlns:a16="http://schemas.microsoft.com/office/drawing/2014/main" id="{2FB1D90A-DFC6-5977-8475-DD555957332E}"/>
                </a:ext>
              </a:extLst>
            </p:cNvPr>
            <p:cNvSpPr/>
            <p:nvPr/>
          </p:nvSpPr>
          <p:spPr>
            <a:xfrm>
              <a:off x="7848215" y="1235028"/>
              <a:ext cx="14672" cy="14669"/>
            </a:xfrm>
            <a:custGeom>
              <a:avLst/>
              <a:gdLst>
                <a:gd name="connsiteX0" fmla="*/ 7336 w 14672"/>
                <a:gd name="connsiteY0" fmla="*/ 14669 h 14669"/>
                <a:gd name="connsiteX1" fmla="*/ 14672 w 14672"/>
                <a:gd name="connsiteY1" fmla="*/ 7335 h 14669"/>
                <a:gd name="connsiteX2" fmla="*/ 7336 w 14672"/>
                <a:gd name="connsiteY2" fmla="*/ 0 h 14669"/>
                <a:gd name="connsiteX3" fmla="*/ 0 w 14672"/>
                <a:gd name="connsiteY3" fmla="*/ 7335 h 14669"/>
                <a:gd name="connsiteX4" fmla="*/ 7336 w 14672"/>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4669">
                  <a:moveTo>
                    <a:pt x="7336" y="14669"/>
                  </a:moveTo>
                  <a:cubicBezTo>
                    <a:pt x="11004" y="14669"/>
                    <a:pt x="14672" y="11002"/>
                    <a:pt x="14672" y="7335"/>
                  </a:cubicBezTo>
                  <a:cubicBezTo>
                    <a:pt x="14672" y="3667"/>
                    <a:pt x="11004" y="0"/>
                    <a:pt x="7336" y="0"/>
                  </a:cubicBezTo>
                  <a:cubicBezTo>
                    <a:pt x="3668" y="0"/>
                    <a:pt x="0" y="3667"/>
                    <a:pt x="0" y="7335"/>
                  </a:cubicBezTo>
                  <a:cubicBezTo>
                    <a:pt x="0" y="11002"/>
                    <a:pt x="2935"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1" name="Forma libre: forma 56">
              <a:extLst>
                <a:ext uri="{FF2B5EF4-FFF2-40B4-BE49-F238E27FC236}">
                  <a16:creationId xmlns:a16="http://schemas.microsoft.com/office/drawing/2014/main" id="{BC5E0971-4AF4-B3CA-5918-5E9B6A4C3A29}"/>
                </a:ext>
              </a:extLst>
            </p:cNvPr>
            <p:cNvSpPr/>
            <p:nvPr/>
          </p:nvSpPr>
          <p:spPr>
            <a:xfrm>
              <a:off x="7898834" y="1224026"/>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0" y="36674"/>
                    <a:pt x="36680" y="27872"/>
                    <a:pt x="36680" y="18337"/>
                  </a:cubicBezTo>
                  <a:cubicBezTo>
                    <a:pt x="36680" y="8802"/>
                    <a:pt x="27877" y="0"/>
                    <a:pt x="18340" y="0"/>
                  </a:cubicBezTo>
                  <a:cubicBezTo>
                    <a:pt x="8803" y="0"/>
                    <a:pt x="0" y="8802"/>
                    <a:pt x="0" y="18337"/>
                  </a:cubicBezTo>
                  <a:cubicBezTo>
                    <a:pt x="0" y="27872"/>
                    <a:pt x="8070"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2" name="Forma libre: forma 57">
              <a:extLst>
                <a:ext uri="{FF2B5EF4-FFF2-40B4-BE49-F238E27FC236}">
                  <a16:creationId xmlns:a16="http://schemas.microsoft.com/office/drawing/2014/main" id="{82DDE356-2B5F-16C1-9E52-922128B767D8}"/>
                </a:ext>
              </a:extLst>
            </p:cNvPr>
            <p:cNvSpPr/>
            <p:nvPr/>
          </p:nvSpPr>
          <p:spPr>
            <a:xfrm>
              <a:off x="7962657" y="1225493"/>
              <a:ext cx="33746" cy="33739"/>
            </a:xfrm>
            <a:custGeom>
              <a:avLst/>
              <a:gdLst>
                <a:gd name="connsiteX0" fmla="*/ 16873 w 33746"/>
                <a:gd name="connsiteY0" fmla="*/ 33740 h 33739"/>
                <a:gd name="connsiteX1" fmla="*/ 33746 w 33746"/>
                <a:gd name="connsiteY1" fmla="*/ 16870 h 33739"/>
                <a:gd name="connsiteX2" fmla="*/ 16873 w 33746"/>
                <a:gd name="connsiteY2" fmla="*/ 0 h 33739"/>
                <a:gd name="connsiteX3" fmla="*/ 0 w 33746"/>
                <a:gd name="connsiteY3" fmla="*/ 16870 h 33739"/>
                <a:gd name="connsiteX4" fmla="*/ 16873 w 33746"/>
                <a:gd name="connsiteY4" fmla="*/ 33740 h 33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46" h="33739">
                  <a:moveTo>
                    <a:pt x="16873" y="33740"/>
                  </a:moveTo>
                  <a:cubicBezTo>
                    <a:pt x="26410" y="33740"/>
                    <a:pt x="33746" y="26405"/>
                    <a:pt x="33746" y="16870"/>
                  </a:cubicBezTo>
                  <a:cubicBezTo>
                    <a:pt x="33746" y="7335"/>
                    <a:pt x="26410" y="0"/>
                    <a:pt x="16873" y="0"/>
                  </a:cubicBezTo>
                  <a:cubicBezTo>
                    <a:pt x="7336" y="0"/>
                    <a:pt x="0" y="8068"/>
                    <a:pt x="0" y="16870"/>
                  </a:cubicBezTo>
                  <a:cubicBezTo>
                    <a:pt x="0" y="25671"/>
                    <a:pt x="7336" y="33740"/>
                    <a:pt x="16873" y="3374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3" name="Forma libre: forma 58">
              <a:extLst>
                <a:ext uri="{FF2B5EF4-FFF2-40B4-BE49-F238E27FC236}">
                  <a16:creationId xmlns:a16="http://schemas.microsoft.com/office/drawing/2014/main" id="{A738C42E-71A3-6088-68F6-5C69FA5CB723}"/>
                </a:ext>
              </a:extLst>
            </p:cNvPr>
            <p:cNvSpPr/>
            <p:nvPr/>
          </p:nvSpPr>
          <p:spPr>
            <a:xfrm>
              <a:off x="8016945" y="1217425"/>
              <a:ext cx="48418" cy="49876"/>
            </a:xfrm>
            <a:custGeom>
              <a:avLst/>
              <a:gdLst>
                <a:gd name="connsiteX0" fmla="*/ 24209 w 48418"/>
                <a:gd name="connsiteY0" fmla="*/ 49876 h 49876"/>
                <a:gd name="connsiteX1" fmla="*/ 48418 w 48418"/>
                <a:gd name="connsiteY1" fmla="*/ 24938 h 49876"/>
                <a:gd name="connsiteX2" fmla="*/ 24209 w 48418"/>
                <a:gd name="connsiteY2" fmla="*/ 0 h 49876"/>
                <a:gd name="connsiteX3" fmla="*/ 0 w 48418"/>
                <a:gd name="connsiteY3" fmla="*/ 24938 h 49876"/>
                <a:gd name="connsiteX4" fmla="*/ 24209 w 484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9876">
                  <a:moveTo>
                    <a:pt x="24209" y="49876"/>
                  </a:moveTo>
                  <a:cubicBezTo>
                    <a:pt x="37414" y="49876"/>
                    <a:pt x="48418" y="38874"/>
                    <a:pt x="48418" y="24938"/>
                  </a:cubicBezTo>
                  <a:cubicBezTo>
                    <a:pt x="48418" y="11002"/>
                    <a:pt x="38148" y="0"/>
                    <a:pt x="24209" y="0"/>
                  </a:cubicBezTo>
                  <a:cubicBezTo>
                    <a:pt x="10271" y="0"/>
                    <a:pt x="0" y="11736"/>
                    <a:pt x="0" y="24938"/>
                  </a:cubicBezTo>
                  <a:cubicBezTo>
                    <a:pt x="0" y="38140"/>
                    <a:pt x="11004" y="49876"/>
                    <a:pt x="24209"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4" name="Forma libre: forma 59">
              <a:extLst>
                <a:ext uri="{FF2B5EF4-FFF2-40B4-BE49-F238E27FC236}">
                  <a16:creationId xmlns:a16="http://schemas.microsoft.com/office/drawing/2014/main" id="{09B7DA42-ADC8-B054-6827-918AE13A6EAF}"/>
                </a:ext>
              </a:extLst>
            </p:cNvPr>
            <p:cNvSpPr/>
            <p:nvPr/>
          </p:nvSpPr>
          <p:spPr>
            <a:xfrm>
              <a:off x="8078568" y="121742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5" name="Forma libre: forma 60">
              <a:extLst>
                <a:ext uri="{FF2B5EF4-FFF2-40B4-BE49-F238E27FC236}">
                  <a16:creationId xmlns:a16="http://schemas.microsoft.com/office/drawing/2014/main" id="{E3531800-7632-0275-9698-6E899F408257}"/>
                </a:ext>
              </a:extLst>
            </p:cNvPr>
            <p:cNvSpPr/>
            <p:nvPr/>
          </p:nvSpPr>
          <p:spPr>
            <a:xfrm>
              <a:off x="8140191" y="121742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6" name="Forma libre: forma 61">
              <a:extLst>
                <a:ext uri="{FF2B5EF4-FFF2-40B4-BE49-F238E27FC236}">
                  <a16:creationId xmlns:a16="http://schemas.microsoft.com/office/drawing/2014/main" id="{40340235-0E75-4932-8EDD-AA9A43BCA032}"/>
                </a:ext>
              </a:extLst>
            </p:cNvPr>
            <p:cNvSpPr/>
            <p:nvPr/>
          </p:nvSpPr>
          <p:spPr>
            <a:xfrm>
              <a:off x="8202548" y="121742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148" y="0"/>
                    <a:pt x="24943" y="0"/>
                  </a:cubicBezTo>
                  <a:cubicBezTo>
                    <a:pt x="11738"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7" name="Forma libre: forma 62">
              <a:extLst>
                <a:ext uri="{FF2B5EF4-FFF2-40B4-BE49-F238E27FC236}">
                  <a16:creationId xmlns:a16="http://schemas.microsoft.com/office/drawing/2014/main" id="{7B132393-4A61-695D-74DA-338CF7EE2B7F}"/>
                </a:ext>
              </a:extLst>
            </p:cNvPr>
            <p:cNvSpPr/>
            <p:nvPr/>
          </p:nvSpPr>
          <p:spPr>
            <a:xfrm>
              <a:off x="8264171" y="121742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8" name="Forma libre: forma 63">
              <a:extLst>
                <a:ext uri="{FF2B5EF4-FFF2-40B4-BE49-F238E27FC236}">
                  <a16:creationId xmlns:a16="http://schemas.microsoft.com/office/drawing/2014/main" id="{2FAB143C-4864-7149-B029-261A0C68DAF2}"/>
                </a:ext>
              </a:extLst>
            </p:cNvPr>
            <p:cNvSpPr/>
            <p:nvPr/>
          </p:nvSpPr>
          <p:spPr>
            <a:xfrm>
              <a:off x="8325794" y="121742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9615" y="0"/>
                    <a:pt x="24943" y="0"/>
                  </a:cubicBezTo>
                  <a:cubicBezTo>
                    <a:pt x="10271"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9" name="Forma libre: forma 64">
              <a:extLst>
                <a:ext uri="{FF2B5EF4-FFF2-40B4-BE49-F238E27FC236}">
                  <a16:creationId xmlns:a16="http://schemas.microsoft.com/office/drawing/2014/main" id="{E88EF39F-4649-4C9D-F254-43A015C52583}"/>
                </a:ext>
              </a:extLst>
            </p:cNvPr>
            <p:cNvSpPr/>
            <p:nvPr/>
          </p:nvSpPr>
          <p:spPr>
            <a:xfrm>
              <a:off x="8388151" y="121742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0" name="Forma libre: forma 65">
              <a:extLst>
                <a:ext uri="{FF2B5EF4-FFF2-40B4-BE49-F238E27FC236}">
                  <a16:creationId xmlns:a16="http://schemas.microsoft.com/office/drawing/2014/main" id="{FEC264EA-D39E-8545-EB5F-F1716C3EFEFE}"/>
                </a:ext>
              </a:extLst>
            </p:cNvPr>
            <p:cNvSpPr/>
            <p:nvPr/>
          </p:nvSpPr>
          <p:spPr>
            <a:xfrm>
              <a:off x="8449774" y="1217425"/>
              <a:ext cx="50619" cy="49876"/>
            </a:xfrm>
            <a:custGeom>
              <a:avLst/>
              <a:gdLst>
                <a:gd name="connsiteX0" fmla="*/ 25676 w 50619"/>
                <a:gd name="connsiteY0" fmla="*/ 49876 h 49876"/>
                <a:gd name="connsiteX1" fmla="*/ 50619 w 50619"/>
                <a:gd name="connsiteY1" fmla="*/ 24938 h 49876"/>
                <a:gd name="connsiteX2" fmla="*/ 25676 w 50619"/>
                <a:gd name="connsiteY2" fmla="*/ 0 h 49876"/>
                <a:gd name="connsiteX3" fmla="*/ 0 w 50619"/>
                <a:gd name="connsiteY3" fmla="*/ 24938 h 49876"/>
                <a:gd name="connsiteX4" fmla="*/ 25676 w 50619"/>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6">
                  <a:moveTo>
                    <a:pt x="25676" y="49876"/>
                  </a:moveTo>
                  <a:cubicBezTo>
                    <a:pt x="39615" y="49876"/>
                    <a:pt x="50619" y="38874"/>
                    <a:pt x="50619" y="24938"/>
                  </a:cubicBezTo>
                  <a:cubicBezTo>
                    <a:pt x="50619" y="11002"/>
                    <a:pt x="38881" y="0"/>
                    <a:pt x="25676" y="0"/>
                  </a:cubicBezTo>
                  <a:cubicBezTo>
                    <a:pt x="12471"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1" name="Forma libre: forma 66">
              <a:extLst>
                <a:ext uri="{FF2B5EF4-FFF2-40B4-BE49-F238E27FC236}">
                  <a16:creationId xmlns:a16="http://schemas.microsoft.com/office/drawing/2014/main" id="{D40280C2-540F-BC6D-176D-50984FACF471}"/>
                </a:ext>
              </a:extLst>
            </p:cNvPr>
            <p:cNvSpPr/>
            <p:nvPr/>
          </p:nvSpPr>
          <p:spPr>
            <a:xfrm>
              <a:off x="8512131" y="121742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2" name="Forma libre: forma 67">
              <a:extLst>
                <a:ext uri="{FF2B5EF4-FFF2-40B4-BE49-F238E27FC236}">
                  <a16:creationId xmlns:a16="http://schemas.microsoft.com/office/drawing/2014/main" id="{3CA6FA93-ED01-25C7-A812-28EAE48B8F88}"/>
                </a:ext>
              </a:extLst>
            </p:cNvPr>
            <p:cNvSpPr/>
            <p:nvPr/>
          </p:nvSpPr>
          <p:spPr>
            <a:xfrm>
              <a:off x="8573754" y="121742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3" name="Forma libre: forma 68">
              <a:extLst>
                <a:ext uri="{FF2B5EF4-FFF2-40B4-BE49-F238E27FC236}">
                  <a16:creationId xmlns:a16="http://schemas.microsoft.com/office/drawing/2014/main" id="{3C3BC36F-CA89-D73F-32F9-419E1467E64A}"/>
                </a:ext>
              </a:extLst>
            </p:cNvPr>
            <p:cNvSpPr/>
            <p:nvPr/>
          </p:nvSpPr>
          <p:spPr>
            <a:xfrm>
              <a:off x="8636111" y="121742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4" name="Forma libre: forma 69">
              <a:extLst>
                <a:ext uri="{FF2B5EF4-FFF2-40B4-BE49-F238E27FC236}">
                  <a16:creationId xmlns:a16="http://schemas.microsoft.com/office/drawing/2014/main" id="{F0CCC459-756C-49C9-328E-C655DC424F42}"/>
                </a:ext>
              </a:extLst>
            </p:cNvPr>
            <p:cNvSpPr/>
            <p:nvPr/>
          </p:nvSpPr>
          <p:spPr>
            <a:xfrm>
              <a:off x="8697734" y="121742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5" name="Forma libre: forma 70">
              <a:extLst>
                <a:ext uri="{FF2B5EF4-FFF2-40B4-BE49-F238E27FC236}">
                  <a16:creationId xmlns:a16="http://schemas.microsoft.com/office/drawing/2014/main" id="{9B27AC32-6F59-9FB9-068D-BABFB689BE69}"/>
                </a:ext>
              </a:extLst>
            </p:cNvPr>
            <p:cNvSpPr/>
            <p:nvPr/>
          </p:nvSpPr>
          <p:spPr>
            <a:xfrm>
              <a:off x="8760091" y="121742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6" name="Forma libre: forma 71">
              <a:extLst>
                <a:ext uri="{FF2B5EF4-FFF2-40B4-BE49-F238E27FC236}">
                  <a16:creationId xmlns:a16="http://schemas.microsoft.com/office/drawing/2014/main" id="{5B969583-E71B-3E0B-3151-8242CF4E1BED}"/>
                </a:ext>
              </a:extLst>
            </p:cNvPr>
            <p:cNvSpPr/>
            <p:nvPr/>
          </p:nvSpPr>
          <p:spPr>
            <a:xfrm>
              <a:off x="8821714" y="1217425"/>
              <a:ext cx="50618" cy="49876"/>
            </a:xfrm>
            <a:custGeom>
              <a:avLst/>
              <a:gdLst>
                <a:gd name="connsiteX0" fmla="*/ 24942 w 50618"/>
                <a:gd name="connsiteY0" fmla="*/ 49876 h 49876"/>
                <a:gd name="connsiteX1" fmla="*/ 50619 w 50618"/>
                <a:gd name="connsiteY1" fmla="*/ 24938 h 49876"/>
                <a:gd name="connsiteX2" fmla="*/ 24942 w 50618"/>
                <a:gd name="connsiteY2" fmla="*/ 0 h 49876"/>
                <a:gd name="connsiteX3" fmla="*/ 0 w 50618"/>
                <a:gd name="connsiteY3" fmla="*/ 24938 h 49876"/>
                <a:gd name="connsiteX4" fmla="*/ 24942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4942" y="49876"/>
                  </a:moveTo>
                  <a:cubicBezTo>
                    <a:pt x="38881" y="49876"/>
                    <a:pt x="50619" y="38874"/>
                    <a:pt x="50619" y="24938"/>
                  </a:cubicBezTo>
                  <a:cubicBezTo>
                    <a:pt x="50619"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7" name="Forma libre: forma 72">
              <a:extLst>
                <a:ext uri="{FF2B5EF4-FFF2-40B4-BE49-F238E27FC236}">
                  <a16:creationId xmlns:a16="http://schemas.microsoft.com/office/drawing/2014/main" id="{16AB259F-199A-9252-0EF9-3B0B038E7302}"/>
                </a:ext>
              </a:extLst>
            </p:cNvPr>
            <p:cNvSpPr/>
            <p:nvPr/>
          </p:nvSpPr>
          <p:spPr>
            <a:xfrm>
              <a:off x="8884071" y="121742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8" name="Forma libre: forma 73">
              <a:extLst>
                <a:ext uri="{FF2B5EF4-FFF2-40B4-BE49-F238E27FC236}">
                  <a16:creationId xmlns:a16="http://schemas.microsoft.com/office/drawing/2014/main" id="{CF5DE518-59E4-F7C4-A5EC-C717765CEBE3}"/>
                </a:ext>
              </a:extLst>
            </p:cNvPr>
            <p:cNvSpPr/>
            <p:nvPr/>
          </p:nvSpPr>
          <p:spPr>
            <a:xfrm>
              <a:off x="8945694" y="121742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9" name="Forma libre: forma 74">
              <a:extLst>
                <a:ext uri="{FF2B5EF4-FFF2-40B4-BE49-F238E27FC236}">
                  <a16:creationId xmlns:a16="http://schemas.microsoft.com/office/drawing/2014/main" id="{FE727603-1613-BECA-0834-711789F2612E}"/>
                </a:ext>
              </a:extLst>
            </p:cNvPr>
            <p:cNvSpPr/>
            <p:nvPr/>
          </p:nvSpPr>
          <p:spPr>
            <a:xfrm>
              <a:off x="9008784" y="1218158"/>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0" name="Forma libre: forma 75">
              <a:extLst>
                <a:ext uri="{FF2B5EF4-FFF2-40B4-BE49-F238E27FC236}">
                  <a16:creationId xmlns:a16="http://schemas.microsoft.com/office/drawing/2014/main" id="{2ABE69BF-4F46-FD0D-93B8-CA7991FE3123}"/>
                </a:ext>
              </a:extLst>
            </p:cNvPr>
            <p:cNvSpPr/>
            <p:nvPr/>
          </p:nvSpPr>
          <p:spPr>
            <a:xfrm>
              <a:off x="9087281" y="1235028"/>
              <a:ext cx="14672" cy="14669"/>
            </a:xfrm>
            <a:custGeom>
              <a:avLst/>
              <a:gdLst>
                <a:gd name="connsiteX0" fmla="*/ 7336 w 14672"/>
                <a:gd name="connsiteY0" fmla="*/ 14669 h 14669"/>
                <a:gd name="connsiteX1" fmla="*/ 14672 w 14672"/>
                <a:gd name="connsiteY1" fmla="*/ 7335 h 14669"/>
                <a:gd name="connsiteX2" fmla="*/ 7336 w 14672"/>
                <a:gd name="connsiteY2" fmla="*/ 0 h 14669"/>
                <a:gd name="connsiteX3" fmla="*/ 0 w 14672"/>
                <a:gd name="connsiteY3" fmla="*/ 7335 h 14669"/>
                <a:gd name="connsiteX4" fmla="*/ 7336 w 14672"/>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4669">
                  <a:moveTo>
                    <a:pt x="7336" y="14669"/>
                  </a:moveTo>
                  <a:cubicBezTo>
                    <a:pt x="11738" y="14669"/>
                    <a:pt x="14672" y="11002"/>
                    <a:pt x="14672" y="7335"/>
                  </a:cubicBezTo>
                  <a:cubicBezTo>
                    <a:pt x="14672" y="3667"/>
                    <a:pt x="11004" y="0"/>
                    <a:pt x="7336" y="0"/>
                  </a:cubicBezTo>
                  <a:cubicBezTo>
                    <a:pt x="3668" y="0"/>
                    <a:pt x="0" y="3667"/>
                    <a:pt x="0" y="7335"/>
                  </a:cubicBezTo>
                  <a:cubicBezTo>
                    <a:pt x="0" y="11002"/>
                    <a:pt x="2934"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1" name="Forma libre: forma 76">
              <a:extLst>
                <a:ext uri="{FF2B5EF4-FFF2-40B4-BE49-F238E27FC236}">
                  <a16:creationId xmlns:a16="http://schemas.microsoft.com/office/drawing/2014/main" id="{484DE4EC-B894-594D-82B6-109282D03A76}"/>
                </a:ext>
              </a:extLst>
            </p:cNvPr>
            <p:cNvSpPr/>
            <p:nvPr/>
          </p:nvSpPr>
          <p:spPr>
            <a:xfrm>
              <a:off x="9156240" y="1242363"/>
              <a:ext cx="733" cy="7334"/>
            </a:xfrm>
            <a:custGeom>
              <a:avLst/>
              <a:gdLst>
                <a:gd name="connsiteX0" fmla="*/ 734 w 733"/>
                <a:gd name="connsiteY0" fmla="*/ 0 h 7334"/>
                <a:gd name="connsiteX1" fmla="*/ 734 w 733"/>
                <a:gd name="connsiteY1" fmla="*/ 0 h 7334"/>
                <a:gd name="connsiteX2" fmla="*/ 734 w 733"/>
                <a:gd name="connsiteY2" fmla="*/ 0 h 7334"/>
                <a:gd name="connsiteX3" fmla="*/ 0 w 733"/>
                <a:gd name="connsiteY3" fmla="*/ 0 h 7334"/>
              </a:gdLst>
              <a:ahLst/>
              <a:cxnLst>
                <a:cxn ang="0">
                  <a:pos x="connsiteX0" y="connsiteY0"/>
                </a:cxn>
                <a:cxn ang="0">
                  <a:pos x="connsiteX1" y="connsiteY1"/>
                </a:cxn>
                <a:cxn ang="0">
                  <a:pos x="connsiteX2" y="connsiteY2"/>
                </a:cxn>
                <a:cxn ang="0">
                  <a:pos x="connsiteX3" y="connsiteY3"/>
                </a:cxn>
              </a:cxnLst>
              <a:rect l="l" t="t" r="r" b="b"/>
              <a:pathLst>
                <a:path w="733" h="7334">
                  <a:moveTo>
                    <a:pt x="734" y="0"/>
                  </a:moveTo>
                  <a:lnTo>
                    <a:pt x="734" y="0"/>
                  </a:lnTo>
                  <a:lnTo>
                    <a:pt x="734"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2" name="Forma libre: forma 77">
              <a:extLst>
                <a:ext uri="{FF2B5EF4-FFF2-40B4-BE49-F238E27FC236}">
                  <a16:creationId xmlns:a16="http://schemas.microsoft.com/office/drawing/2014/main" id="{BA25FB7B-E44D-759F-1C08-83D7E6B3CBA7}"/>
                </a:ext>
              </a:extLst>
            </p:cNvPr>
            <p:cNvSpPr/>
            <p:nvPr/>
          </p:nvSpPr>
          <p:spPr>
            <a:xfrm>
              <a:off x="9959542" y="1239429"/>
              <a:ext cx="5868" cy="5867"/>
            </a:xfrm>
            <a:custGeom>
              <a:avLst/>
              <a:gdLst>
                <a:gd name="connsiteX0" fmla="*/ 2935 w 5868"/>
                <a:gd name="connsiteY0" fmla="*/ 5868 h 5867"/>
                <a:gd name="connsiteX1" fmla="*/ 5869 w 5868"/>
                <a:gd name="connsiteY1" fmla="*/ 2934 h 5867"/>
                <a:gd name="connsiteX2" fmla="*/ 2935 w 5868"/>
                <a:gd name="connsiteY2" fmla="*/ 0 h 5867"/>
                <a:gd name="connsiteX3" fmla="*/ 0 w 5868"/>
                <a:gd name="connsiteY3" fmla="*/ 2934 h 5867"/>
                <a:gd name="connsiteX4" fmla="*/ 2935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5" y="5868"/>
                  </a:moveTo>
                  <a:cubicBezTo>
                    <a:pt x="4402" y="5868"/>
                    <a:pt x="5869" y="4401"/>
                    <a:pt x="5869" y="2934"/>
                  </a:cubicBezTo>
                  <a:cubicBezTo>
                    <a:pt x="5869" y="1467"/>
                    <a:pt x="4402" y="0"/>
                    <a:pt x="2935" y="0"/>
                  </a:cubicBezTo>
                  <a:cubicBezTo>
                    <a:pt x="1467" y="0"/>
                    <a:pt x="0" y="1467"/>
                    <a:pt x="0" y="2934"/>
                  </a:cubicBezTo>
                  <a:cubicBezTo>
                    <a:pt x="0" y="4401"/>
                    <a:pt x="1467" y="5868"/>
                    <a:pt x="2935"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3" name="Forma libre: forma 78">
              <a:extLst>
                <a:ext uri="{FF2B5EF4-FFF2-40B4-BE49-F238E27FC236}">
                  <a16:creationId xmlns:a16="http://schemas.microsoft.com/office/drawing/2014/main" id="{D8310E99-4470-7C1B-98DF-25F973DCE1EA}"/>
                </a:ext>
              </a:extLst>
            </p:cNvPr>
            <p:cNvSpPr/>
            <p:nvPr/>
          </p:nvSpPr>
          <p:spPr>
            <a:xfrm>
              <a:off x="11076095" y="1240162"/>
              <a:ext cx="3668" cy="3667"/>
            </a:xfrm>
            <a:custGeom>
              <a:avLst/>
              <a:gdLst>
                <a:gd name="connsiteX0" fmla="*/ 1467 w 3668"/>
                <a:gd name="connsiteY0" fmla="*/ 3667 h 3667"/>
                <a:gd name="connsiteX1" fmla="*/ 3668 w 3668"/>
                <a:gd name="connsiteY1" fmla="*/ 2200 h 3667"/>
                <a:gd name="connsiteX2" fmla="*/ 1467 w 3668"/>
                <a:gd name="connsiteY2" fmla="*/ 0 h 3667"/>
                <a:gd name="connsiteX3" fmla="*/ 0 w 3668"/>
                <a:gd name="connsiteY3" fmla="*/ 2200 h 3667"/>
                <a:gd name="connsiteX4" fmla="*/ 1467 w 3668"/>
                <a:gd name="connsiteY4" fmla="*/ 3667 h 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 h="3667">
                  <a:moveTo>
                    <a:pt x="1467" y="3667"/>
                  </a:moveTo>
                  <a:cubicBezTo>
                    <a:pt x="2201" y="3667"/>
                    <a:pt x="3668" y="2934"/>
                    <a:pt x="3668" y="2200"/>
                  </a:cubicBezTo>
                  <a:cubicBezTo>
                    <a:pt x="3668" y="1467"/>
                    <a:pt x="2935" y="0"/>
                    <a:pt x="1467" y="0"/>
                  </a:cubicBezTo>
                  <a:cubicBezTo>
                    <a:pt x="0" y="0"/>
                    <a:pt x="0" y="1467"/>
                    <a:pt x="0" y="2200"/>
                  </a:cubicBezTo>
                  <a:cubicBezTo>
                    <a:pt x="0" y="2934"/>
                    <a:pt x="733" y="3667"/>
                    <a:pt x="1467" y="36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4" name="Forma libre: forma 79">
              <a:extLst>
                <a:ext uri="{FF2B5EF4-FFF2-40B4-BE49-F238E27FC236}">
                  <a16:creationId xmlns:a16="http://schemas.microsoft.com/office/drawing/2014/main" id="{DD5AF171-EEDD-83A2-F5BE-D2CE35C465C4}"/>
                </a:ext>
              </a:extLst>
            </p:cNvPr>
            <p:cNvSpPr/>
            <p:nvPr/>
          </p:nvSpPr>
          <p:spPr>
            <a:xfrm>
              <a:off x="11137718" y="1240896"/>
              <a:ext cx="4401" cy="4400"/>
            </a:xfrm>
            <a:custGeom>
              <a:avLst/>
              <a:gdLst>
                <a:gd name="connsiteX0" fmla="*/ 2201 w 4401"/>
                <a:gd name="connsiteY0" fmla="*/ 4401 h 4400"/>
                <a:gd name="connsiteX1" fmla="*/ 4401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1" y="2934"/>
                    <a:pt x="4401" y="2200"/>
                  </a:cubicBezTo>
                  <a:cubicBezTo>
                    <a:pt x="4401" y="1467"/>
                    <a:pt x="3668" y="0"/>
                    <a:pt x="2201" y="0"/>
                  </a:cubicBezTo>
                  <a:cubicBezTo>
                    <a:pt x="733" y="0"/>
                    <a:pt x="0" y="1467"/>
                    <a:pt x="0" y="2200"/>
                  </a:cubicBezTo>
                  <a:cubicBezTo>
                    <a:pt x="0" y="2934"/>
                    <a:pt x="733"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5" name="Forma libre: forma 80">
              <a:extLst>
                <a:ext uri="{FF2B5EF4-FFF2-40B4-BE49-F238E27FC236}">
                  <a16:creationId xmlns:a16="http://schemas.microsoft.com/office/drawing/2014/main" id="{55A9C307-83E8-09DD-C846-5EF8F552C547}"/>
                </a:ext>
              </a:extLst>
            </p:cNvPr>
            <p:cNvSpPr/>
            <p:nvPr/>
          </p:nvSpPr>
          <p:spPr>
            <a:xfrm>
              <a:off x="11194206" y="1235028"/>
              <a:ext cx="14672" cy="14669"/>
            </a:xfrm>
            <a:custGeom>
              <a:avLst/>
              <a:gdLst>
                <a:gd name="connsiteX0" fmla="*/ 7336 w 14672"/>
                <a:gd name="connsiteY0" fmla="*/ 14669 h 14669"/>
                <a:gd name="connsiteX1" fmla="*/ 14672 w 14672"/>
                <a:gd name="connsiteY1" fmla="*/ 7335 h 14669"/>
                <a:gd name="connsiteX2" fmla="*/ 7336 w 14672"/>
                <a:gd name="connsiteY2" fmla="*/ 0 h 14669"/>
                <a:gd name="connsiteX3" fmla="*/ 0 w 14672"/>
                <a:gd name="connsiteY3" fmla="*/ 7335 h 14669"/>
                <a:gd name="connsiteX4" fmla="*/ 7336 w 14672"/>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4669">
                  <a:moveTo>
                    <a:pt x="7336" y="14669"/>
                  </a:moveTo>
                  <a:cubicBezTo>
                    <a:pt x="11738" y="14669"/>
                    <a:pt x="14672" y="11002"/>
                    <a:pt x="14672" y="7335"/>
                  </a:cubicBezTo>
                  <a:cubicBezTo>
                    <a:pt x="14672" y="3667"/>
                    <a:pt x="11004" y="0"/>
                    <a:pt x="7336" y="0"/>
                  </a:cubicBezTo>
                  <a:cubicBezTo>
                    <a:pt x="3668" y="0"/>
                    <a:pt x="0" y="3667"/>
                    <a:pt x="0" y="7335"/>
                  </a:cubicBezTo>
                  <a:cubicBezTo>
                    <a:pt x="0" y="11002"/>
                    <a:pt x="3668"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6" name="Forma libre: forma 81">
              <a:extLst>
                <a:ext uri="{FF2B5EF4-FFF2-40B4-BE49-F238E27FC236}">
                  <a16:creationId xmlns:a16="http://schemas.microsoft.com/office/drawing/2014/main" id="{8965AC04-B1A5-F1C9-BBC3-5F86461BEB97}"/>
                </a:ext>
              </a:extLst>
            </p:cNvPr>
            <p:cNvSpPr/>
            <p:nvPr/>
          </p:nvSpPr>
          <p:spPr>
            <a:xfrm>
              <a:off x="11263348" y="1241629"/>
              <a:ext cx="876" cy="1466"/>
            </a:xfrm>
            <a:custGeom>
              <a:avLst/>
              <a:gdLst>
                <a:gd name="connsiteX0" fmla="*/ 550 w 876"/>
                <a:gd name="connsiteY0" fmla="*/ 1467 h 1466"/>
                <a:gd name="connsiteX1" fmla="*/ 550 w 876"/>
                <a:gd name="connsiteY1" fmla="*/ 1467 h 1466"/>
                <a:gd name="connsiteX2" fmla="*/ 550 w 876"/>
                <a:gd name="connsiteY2" fmla="*/ 0 h 1466"/>
                <a:gd name="connsiteX3" fmla="*/ 550 w 876"/>
                <a:gd name="connsiteY3" fmla="*/ 1467 h 1466"/>
                <a:gd name="connsiteX4" fmla="*/ 550 w 876"/>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 h="1466">
                  <a:moveTo>
                    <a:pt x="550" y="1467"/>
                  </a:moveTo>
                  <a:cubicBezTo>
                    <a:pt x="550" y="1467"/>
                    <a:pt x="1284" y="733"/>
                    <a:pt x="550" y="1467"/>
                  </a:cubicBezTo>
                  <a:cubicBezTo>
                    <a:pt x="1284" y="733"/>
                    <a:pt x="550" y="0"/>
                    <a:pt x="550" y="0"/>
                  </a:cubicBezTo>
                  <a:cubicBezTo>
                    <a:pt x="-183" y="0"/>
                    <a:pt x="-183" y="733"/>
                    <a:pt x="550" y="1467"/>
                  </a:cubicBezTo>
                  <a:cubicBezTo>
                    <a:pt x="-183" y="733"/>
                    <a:pt x="-183" y="1467"/>
                    <a:pt x="550"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7" name="Forma libre: forma 82">
              <a:extLst>
                <a:ext uri="{FF2B5EF4-FFF2-40B4-BE49-F238E27FC236}">
                  <a16:creationId xmlns:a16="http://schemas.microsoft.com/office/drawing/2014/main" id="{A95BEE35-2962-E0BF-B5FC-8CED58C7433D}"/>
                </a:ext>
              </a:extLst>
            </p:cNvPr>
            <p:cNvSpPr/>
            <p:nvPr/>
          </p:nvSpPr>
          <p:spPr>
            <a:xfrm>
              <a:off x="11883248" y="1241629"/>
              <a:ext cx="876" cy="1466"/>
            </a:xfrm>
            <a:custGeom>
              <a:avLst/>
              <a:gdLst>
                <a:gd name="connsiteX0" fmla="*/ 550 w 876"/>
                <a:gd name="connsiteY0" fmla="*/ 1467 h 1466"/>
                <a:gd name="connsiteX1" fmla="*/ 550 w 876"/>
                <a:gd name="connsiteY1" fmla="*/ 1467 h 1466"/>
                <a:gd name="connsiteX2" fmla="*/ 550 w 876"/>
                <a:gd name="connsiteY2" fmla="*/ 0 h 1466"/>
                <a:gd name="connsiteX3" fmla="*/ 550 w 876"/>
                <a:gd name="connsiteY3" fmla="*/ 1467 h 1466"/>
                <a:gd name="connsiteX4" fmla="*/ 550 w 876"/>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 h="1466">
                  <a:moveTo>
                    <a:pt x="550" y="1467"/>
                  </a:moveTo>
                  <a:cubicBezTo>
                    <a:pt x="550" y="1467"/>
                    <a:pt x="550" y="733"/>
                    <a:pt x="550" y="1467"/>
                  </a:cubicBezTo>
                  <a:cubicBezTo>
                    <a:pt x="1284" y="733"/>
                    <a:pt x="550" y="0"/>
                    <a:pt x="550" y="0"/>
                  </a:cubicBezTo>
                  <a:cubicBezTo>
                    <a:pt x="-183" y="0"/>
                    <a:pt x="-183" y="733"/>
                    <a:pt x="550" y="1467"/>
                  </a:cubicBezTo>
                  <a:cubicBezTo>
                    <a:pt x="-183" y="733"/>
                    <a:pt x="-183" y="1467"/>
                    <a:pt x="550"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8" name="Forma libre: forma 83">
              <a:extLst>
                <a:ext uri="{FF2B5EF4-FFF2-40B4-BE49-F238E27FC236}">
                  <a16:creationId xmlns:a16="http://schemas.microsoft.com/office/drawing/2014/main" id="{821B2747-1580-FCE3-D7A0-F2CE5ECED3C7}"/>
                </a:ext>
              </a:extLst>
            </p:cNvPr>
            <p:cNvSpPr/>
            <p:nvPr/>
          </p:nvSpPr>
          <p:spPr>
            <a:xfrm>
              <a:off x="11944688" y="1241629"/>
              <a:ext cx="1059" cy="1466"/>
            </a:xfrm>
            <a:custGeom>
              <a:avLst/>
              <a:gdLst>
                <a:gd name="connsiteX0" fmla="*/ 733 w 1059"/>
                <a:gd name="connsiteY0" fmla="*/ 1467 h 1466"/>
                <a:gd name="connsiteX1" fmla="*/ 733 w 1059"/>
                <a:gd name="connsiteY1" fmla="*/ 1467 h 1466"/>
                <a:gd name="connsiteX2" fmla="*/ 733 w 1059"/>
                <a:gd name="connsiteY2" fmla="*/ 0 h 1466"/>
                <a:gd name="connsiteX3" fmla="*/ 0 w 1059"/>
                <a:gd name="connsiteY3" fmla="*/ 733 h 1466"/>
                <a:gd name="connsiteX4" fmla="*/ 733 w 1059"/>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 h="1466">
                  <a:moveTo>
                    <a:pt x="733" y="1467"/>
                  </a:moveTo>
                  <a:cubicBezTo>
                    <a:pt x="733" y="1467"/>
                    <a:pt x="1467" y="1467"/>
                    <a:pt x="733" y="1467"/>
                  </a:cubicBezTo>
                  <a:cubicBezTo>
                    <a:pt x="1467" y="733"/>
                    <a:pt x="733" y="0"/>
                    <a:pt x="733" y="0"/>
                  </a:cubicBezTo>
                  <a:cubicBezTo>
                    <a:pt x="0" y="0"/>
                    <a:pt x="0" y="0"/>
                    <a:pt x="0" y="733"/>
                  </a:cubicBezTo>
                  <a:cubicBezTo>
                    <a:pt x="0" y="1467"/>
                    <a:pt x="733" y="1467"/>
                    <a:pt x="733"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9" name="Forma libre: forma 84">
              <a:extLst>
                <a:ext uri="{FF2B5EF4-FFF2-40B4-BE49-F238E27FC236}">
                  <a16:creationId xmlns:a16="http://schemas.microsoft.com/office/drawing/2014/main" id="{DED5E7FF-CADE-53FC-25E3-AE449B3E8382}"/>
                </a:ext>
              </a:extLst>
            </p:cNvPr>
            <p:cNvSpPr/>
            <p:nvPr/>
          </p:nvSpPr>
          <p:spPr>
            <a:xfrm>
              <a:off x="12002643" y="1237228"/>
              <a:ext cx="10269" cy="10268"/>
            </a:xfrm>
            <a:custGeom>
              <a:avLst/>
              <a:gdLst>
                <a:gd name="connsiteX0" fmla="*/ 5135 w 10269"/>
                <a:gd name="connsiteY0" fmla="*/ 10269 h 10268"/>
                <a:gd name="connsiteX1" fmla="*/ 10270 w 10269"/>
                <a:gd name="connsiteY1" fmla="*/ 5134 h 10268"/>
                <a:gd name="connsiteX2" fmla="*/ 5135 w 10269"/>
                <a:gd name="connsiteY2" fmla="*/ 0 h 10268"/>
                <a:gd name="connsiteX3" fmla="*/ 0 w 10269"/>
                <a:gd name="connsiteY3" fmla="*/ 5134 h 10268"/>
                <a:gd name="connsiteX4" fmla="*/ 5135 w 10269"/>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69" h="10268">
                  <a:moveTo>
                    <a:pt x="5135" y="10269"/>
                  </a:moveTo>
                  <a:cubicBezTo>
                    <a:pt x="8070" y="10269"/>
                    <a:pt x="10270" y="8068"/>
                    <a:pt x="10270" y="5134"/>
                  </a:cubicBezTo>
                  <a:cubicBezTo>
                    <a:pt x="10270" y="2200"/>
                    <a:pt x="8070" y="0"/>
                    <a:pt x="5135" y="0"/>
                  </a:cubicBezTo>
                  <a:cubicBezTo>
                    <a:pt x="2200" y="0"/>
                    <a:pt x="0" y="2200"/>
                    <a:pt x="0" y="5134"/>
                  </a:cubicBezTo>
                  <a:cubicBezTo>
                    <a:pt x="0" y="8068"/>
                    <a:pt x="2200"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0" name="Forma libre: forma 85">
              <a:extLst>
                <a:ext uri="{FF2B5EF4-FFF2-40B4-BE49-F238E27FC236}">
                  <a16:creationId xmlns:a16="http://schemas.microsoft.com/office/drawing/2014/main" id="{7EDE43FE-05F1-A928-C378-9520F0D677F4}"/>
                </a:ext>
              </a:extLst>
            </p:cNvPr>
            <p:cNvSpPr/>
            <p:nvPr/>
          </p:nvSpPr>
          <p:spPr>
            <a:xfrm>
              <a:off x="12045192" y="1218158"/>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1" name="Forma libre: forma 86">
              <a:extLst>
                <a:ext uri="{FF2B5EF4-FFF2-40B4-BE49-F238E27FC236}">
                  <a16:creationId xmlns:a16="http://schemas.microsoft.com/office/drawing/2014/main" id="{F7B7B8BB-D474-6B82-F4AC-B3847E89DA7F}"/>
                </a:ext>
              </a:extLst>
            </p:cNvPr>
            <p:cNvSpPr/>
            <p:nvPr/>
          </p:nvSpPr>
          <p:spPr>
            <a:xfrm>
              <a:off x="12106815" y="1217425"/>
              <a:ext cx="49151" cy="49876"/>
            </a:xfrm>
            <a:custGeom>
              <a:avLst/>
              <a:gdLst>
                <a:gd name="connsiteX0" fmla="*/ 24209 w 49151"/>
                <a:gd name="connsiteY0" fmla="*/ 49876 h 49876"/>
                <a:gd name="connsiteX1" fmla="*/ 49151 w 49151"/>
                <a:gd name="connsiteY1" fmla="*/ 24938 h 49876"/>
                <a:gd name="connsiteX2" fmla="*/ 24209 w 49151"/>
                <a:gd name="connsiteY2" fmla="*/ 0 h 49876"/>
                <a:gd name="connsiteX3" fmla="*/ 0 w 49151"/>
                <a:gd name="connsiteY3" fmla="*/ 24938 h 49876"/>
                <a:gd name="connsiteX4" fmla="*/ 24209 w 49151"/>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876">
                  <a:moveTo>
                    <a:pt x="24209" y="49876"/>
                  </a:moveTo>
                  <a:cubicBezTo>
                    <a:pt x="38147" y="49876"/>
                    <a:pt x="49151" y="38874"/>
                    <a:pt x="49151" y="24938"/>
                  </a:cubicBezTo>
                  <a:cubicBezTo>
                    <a:pt x="49151" y="11002"/>
                    <a:pt x="38147" y="0"/>
                    <a:pt x="24209" y="0"/>
                  </a:cubicBezTo>
                  <a:cubicBezTo>
                    <a:pt x="10271" y="0"/>
                    <a:pt x="0" y="11002"/>
                    <a:pt x="0" y="24938"/>
                  </a:cubicBezTo>
                  <a:cubicBezTo>
                    <a:pt x="0" y="38874"/>
                    <a:pt x="11004" y="49876"/>
                    <a:pt x="24209"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2" name="Forma libre: forma 87">
              <a:extLst>
                <a:ext uri="{FF2B5EF4-FFF2-40B4-BE49-F238E27FC236}">
                  <a16:creationId xmlns:a16="http://schemas.microsoft.com/office/drawing/2014/main" id="{FF214A95-B943-9456-E3C6-3171349F6710}"/>
                </a:ext>
              </a:extLst>
            </p:cNvPr>
            <p:cNvSpPr/>
            <p:nvPr/>
          </p:nvSpPr>
          <p:spPr>
            <a:xfrm>
              <a:off x="12184578" y="1233561"/>
              <a:ext cx="17606" cy="17603"/>
            </a:xfrm>
            <a:custGeom>
              <a:avLst/>
              <a:gdLst>
                <a:gd name="connsiteX0" fmla="*/ 8804 w 17606"/>
                <a:gd name="connsiteY0" fmla="*/ 17603 h 17603"/>
                <a:gd name="connsiteX1" fmla="*/ 17607 w 17606"/>
                <a:gd name="connsiteY1" fmla="*/ 8802 h 17603"/>
                <a:gd name="connsiteX2" fmla="*/ 8804 w 17606"/>
                <a:gd name="connsiteY2" fmla="*/ 0 h 17603"/>
                <a:gd name="connsiteX3" fmla="*/ 0 w 17606"/>
                <a:gd name="connsiteY3" fmla="*/ 8802 h 17603"/>
                <a:gd name="connsiteX4" fmla="*/ 8804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4" y="17603"/>
                  </a:moveTo>
                  <a:cubicBezTo>
                    <a:pt x="13939" y="17603"/>
                    <a:pt x="17607" y="13202"/>
                    <a:pt x="17607" y="8802"/>
                  </a:cubicBezTo>
                  <a:cubicBezTo>
                    <a:pt x="17607" y="4401"/>
                    <a:pt x="13205" y="0"/>
                    <a:pt x="8804" y="0"/>
                  </a:cubicBezTo>
                  <a:cubicBezTo>
                    <a:pt x="4401" y="0"/>
                    <a:pt x="0" y="3667"/>
                    <a:pt x="0" y="8802"/>
                  </a:cubicBezTo>
                  <a:cubicBezTo>
                    <a:pt x="0" y="13936"/>
                    <a:pt x="3668" y="17603"/>
                    <a:pt x="8804"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3" name="Forma libre: forma 88">
              <a:extLst>
                <a:ext uri="{FF2B5EF4-FFF2-40B4-BE49-F238E27FC236}">
                  <a16:creationId xmlns:a16="http://schemas.microsoft.com/office/drawing/2014/main" id="{6211247E-C9CE-9FB7-96A9-9A15763F1B4C}"/>
                </a:ext>
              </a:extLst>
            </p:cNvPr>
            <p:cNvSpPr/>
            <p:nvPr/>
          </p:nvSpPr>
          <p:spPr>
            <a:xfrm>
              <a:off x="6385398" y="1290772"/>
              <a:ext cx="27877" cy="27871"/>
            </a:xfrm>
            <a:custGeom>
              <a:avLst/>
              <a:gdLst>
                <a:gd name="connsiteX0" fmla="*/ 13939 w 27877"/>
                <a:gd name="connsiteY0" fmla="*/ 27872 h 27871"/>
                <a:gd name="connsiteX1" fmla="*/ 27877 w 27877"/>
                <a:gd name="connsiteY1" fmla="*/ 13936 h 27871"/>
                <a:gd name="connsiteX2" fmla="*/ 13939 w 27877"/>
                <a:gd name="connsiteY2" fmla="*/ 0 h 27871"/>
                <a:gd name="connsiteX3" fmla="*/ 0 w 27877"/>
                <a:gd name="connsiteY3" fmla="*/ 13936 h 27871"/>
                <a:gd name="connsiteX4" fmla="*/ 13939 w 27877"/>
                <a:gd name="connsiteY4" fmla="*/ 27872 h 27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871">
                  <a:moveTo>
                    <a:pt x="13939" y="27872"/>
                  </a:moveTo>
                  <a:cubicBezTo>
                    <a:pt x="21275" y="27872"/>
                    <a:pt x="27877" y="21271"/>
                    <a:pt x="27877" y="13936"/>
                  </a:cubicBezTo>
                  <a:cubicBezTo>
                    <a:pt x="27877" y="6601"/>
                    <a:pt x="21275" y="0"/>
                    <a:pt x="13939" y="0"/>
                  </a:cubicBezTo>
                  <a:cubicBezTo>
                    <a:pt x="6602" y="0"/>
                    <a:pt x="0" y="5868"/>
                    <a:pt x="0" y="13936"/>
                  </a:cubicBezTo>
                  <a:cubicBezTo>
                    <a:pt x="0" y="22004"/>
                    <a:pt x="5869" y="27872"/>
                    <a:pt x="13939"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4" name="Forma libre: forma 89">
              <a:extLst>
                <a:ext uri="{FF2B5EF4-FFF2-40B4-BE49-F238E27FC236}">
                  <a16:creationId xmlns:a16="http://schemas.microsoft.com/office/drawing/2014/main" id="{C8D79FB7-7113-3AE4-99C3-C9CA00C095FC}"/>
                </a:ext>
              </a:extLst>
            </p:cNvPr>
            <p:cNvSpPr/>
            <p:nvPr/>
          </p:nvSpPr>
          <p:spPr>
            <a:xfrm>
              <a:off x="6438218" y="1281970"/>
              <a:ext cx="45483" cy="45475"/>
            </a:xfrm>
            <a:custGeom>
              <a:avLst/>
              <a:gdLst>
                <a:gd name="connsiteX0" fmla="*/ 22742 w 45483"/>
                <a:gd name="connsiteY0" fmla="*/ 45475 h 45475"/>
                <a:gd name="connsiteX1" fmla="*/ 45484 w 45483"/>
                <a:gd name="connsiteY1" fmla="*/ 22738 h 45475"/>
                <a:gd name="connsiteX2" fmla="*/ 22742 w 45483"/>
                <a:gd name="connsiteY2" fmla="*/ 0 h 45475"/>
                <a:gd name="connsiteX3" fmla="*/ 0 w 45483"/>
                <a:gd name="connsiteY3" fmla="*/ 22738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8"/>
                  </a:cubicBezTo>
                  <a:cubicBezTo>
                    <a:pt x="45484" y="10269"/>
                    <a:pt x="35213" y="0"/>
                    <a:pt x="22742" y="0"/>
                  </a:cubicBezTo>
                  <a:cubicBezTo>
                    <a:pt x="10271" y="0"/>
                    <a:pt x="0" y="10269"/>
                    <a:pt x="0" y="22738"/>
                  </a:cubicBezTo>
                  <a:cubicBezTo>
                    <a:pt x="0" y="35207"/>
                    <a:pt x="10271"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5" name="Forma libre: forma 90">
              <a:extLst>
                <a:ext uri="{FF2B5EF4-FFF2-40B4-BE49-F238E27FC236}">
                  <a16:creationId xmlns:a16="http://schemas.microsoft.com/office/drawing/2014/main" id="{21E59FB7-4CA5-4967-EC84-EE24C2C4C938}"/>
                </a:ext>
              </a:extLst>
            </p:cNvPr>
            <p:cNvSpPr/>
            <p:nvPr/>
          </p:nvSpPr>
          <p:spPr>
            <a:xfrm>
              <a:off x="6508644" y="1290038"/>
              <a:ext cx="29344" cy="29338"/>
            </a:xfrm>
            <a:custGeom>
              <a:avLst/>
              <a:gdLst>
                <a:gd name="connsiteX0" fmla="*/ 14672 w 29344"/>
                <a:gd name="connsiteY0" fmla="*/ 29339 h 29338"/>
                <a:gd name="connsiteX1" fmla="*/ 29344 w 29344"/>
                <a:gd name="connsiteY1" fmla="*/ 14669 h 29338"/>
                <a:gd name="connsiteX2" fmla="*/ 14672 w 29344"/>
                <a:gd name="connsiteY2" fmla="*/ 0 h 29338"/>
                <a:gd name="connsiteX3" fmla="*/ 0 w 29344"/>
                <a:gd name="connsiteY3" fmla="*/ 14669 h 29338"/>
                <a:gd name="connsiteX4" fmla="*/ 14672 w 29344"/>
                <a:gd name="connsiteY4" fmla="*/ 29339 h 2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4" h="29338">
                  <a:moveTo>
                    <a:pt x="14672" y="29339"/>
                  </a:moveTo>
                  <a:cubicBezTo>
                    <a:pt x="22742" y="29339"/>
                    <a:pt x="29344" y="22738"/>
                    <a:pt x="29344" y="14669"/>
                  </a:cubicBezTo>
                  <a:cubicBezTo>
                    <a:pt x="29344" y="6601"/>
                    <a:pt x="22742" y="0"/>
                    <a:pt x="14672" y="0"/>
                  </a:cubicBezTo>
                  <a:cubicBezTo>
                    <a:pt x="6602" y="0"/>
                    <a:pt x="0" y="6601"/>
                    <a:pt x="0" y="14669"/>
                  </a:cubicBezTo>
                  <a:cubicBezTo>
                    <a:pt x="0" y="22738"/>
                    <a:pt x="5869" y="29339"/>
                    <a:pt x="14672" y="293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6" name="Forma libre: forma 91">
              <a:extLst>
                <a:ext uri="{FF2B5EF4-FFF2-40B4-BE49-F238E27FC236}">
                  <a16:creationId xmlns:a16="http://schemas.microsoft.com/office/drawing/2014/main" id="{D8A0FDEE-E391-FD4F-07EB-3B57A0D0F7FF}"/>
                </a:ext>
              </a:extLst>
            </p:cNvPr>
            <p:cNvSpPr/>
            <p:nvPr/>
          </p:nvSpPr>
          <p:spPr>
            <a:xfrm>
              <a:off x="6575403" y="1295172"/>
              <a:ext cx="19073" cy="19070"/>
            </a:xfrm>
            <a:custGeom>
              <a:avLst/>
              <a:gdLst>
                <a:gd name="connsiteX0" fmla="*/ 9537 w 19073"/>
                <a:gd name="connsiteY0" fmla="*/ 19070 h 19070"/>
                <a:gd name="connsiteX1" fmla="*/ 19074 w 19073"/>
                <a:gd name="connsiteY1" fmla="*/ 9535 h 19070"/>
                <a:gd name="connsiteX2" fmla="*/ 9537 w 19073"/>
                <a:gd name="connsiteY2" fmla="*/ 0 h 19070"/>
                <a:gd name="connsiteX3" fmla="*/ 0 w 19073"/>
                <a:gd name="connsiteY3" fmla="*/ 9535 h 19070"/>
                <a:gd name="connsiteX4" fmla="*/ 9537 w 19073"/>
                <a:gd name="connsiteY4" fmla="*/ 19070 h 1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3" h="19070">
                  <a:moveTo>
                    <a:pt x="9537" y="19070"/>
                  </a:moveTo>
                  <a:cubicBezTo>
                    <a:pt x="14672" y="19070"/>
                    <a:pt x="19074" y="14669"/>
                    <a:pt x="19074" y="9535"/>
                  </a:cubicBezTo>
                  <a:cubicBezTo>
                    <a:pt x="19074" y="4401"/>
                    <a:pt x="14672" y="0"/>
                    <a:pt x="9537" y="0"/>
                  </a:cubicBezTo>
                  <a:cubicBezTo>
                    <a:pt x="4402" y="0"/>
                    <a:pt x="0" y="4401"/>
                    <a:pt x="0" y="9535"/>
                  </a:cubicBezTo>
                  <a:cubicBezTo>
                    <a:pt x="0" y="14669"/>
                    <a:pt x="4402" y="19070"/>
                    <a:pt x="9537" y="1907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7" name="Forma libre: forma 92">
              <a:extLst>
                <a:ext uri="{FF2B5EF4-FFF2-40B4-BE49-F238E27FC236}">
                  <a16:creationId xmlns:a16="http://schemas.microsoft.com/office/drawing/2014/main" id="{07D1FD5B-ABF3-8826-6249-2A9449F5460B}"/>
                </a:ext>
              </a:extLst>
            </p:cNvPr>
            <p:cNvSpPr/>
            <p:nvPr/>
          </p:nvSpPr>
          <p:spPr>
            <a:xfrm>
              <a:off x="6646746" y="1304157"/>
              <a:ext cx="550" cy="550"/>
            </a:xfrm>
            <a:custGeom>
              <a:avLst/>
              <a:gdLst>
                <a:gd name="connsiteX0" fmla="*/ 550 w 550"/>
                <a:gd name="connsiteY0" fmla="*/ 550 h 550"/>
                <a:gd name="connsiteX1" fmla="*/ 550 w 550"/>
                <a:gd name="connsiteY1" fmla="*/ 550 h 550"/>
                <a:gd name="connsiteX2" fmla="*/ 550 w 550"/>
                <a:gd name="connsiteY2" fmla="*/ 550 h 550"/>
                <a:gd name="connsiteX3" fmla="*/ 550 w 550"/>
                <a:gd name="connsiteY3" fmla="*/ 550 h 550"/>
                <a:gd name="connsiteX4" fmla="*/ 550 w 550"/>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550">
                  <a:moveTo>
                    <a:pt x="550" y="550"/>
                  </a:moveTo>
                  <a:lnTo>
                    <a:pt x="550" y="550"/>
                  </a:lnTo>
                  <a:lnTo>
                    <a:pt x="550" y="550"/>
                  </a:lnTo>
                  <a:cubicBezTo>
                    <a:pt x="550" y="-183"/>
                    <a:pt x="-183" y="-183"/>
                    <a:pt x="550" y="550"/>
                  </a:cubicBezTo>
                  <a:cubicBezTo>
                    <a:pt x="-183" y="550"/>
                    <a:pt x="-183" y="550"/>
                    <a:pt x="55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8" name="Forma libre: forma 93">
              <a:extLst>
                <a:ext uri="{FF2B5EF4-FFF2-40B4-BE49-F238E27FC236}">
                  <a16:creationId xmlns:a16="http://schemas.microsoft.com/office/drawing/2014/main" id="{3BC7FB02-6203-CAE0-C884-A0BF12C3E8A3}"/>
                </a:ext>
              </a:extLst>
            </p:cNvPr>
            <p:cNvSpPr/>
            <p:nvPr/>
          </p:nvSpPr>
          <p:spPr>
            <a:xfrm>
              <a:off x="6708920" y="1304157"/>
              <a:ext cx="550" cy="550"/>
            </a:xfrm>
            <a:custGeom>
              <a:avLst/>
              <a:gdLst>
                <a:gd name="connsiteX0" fmla="*/ 0 w 550"/>
                <a:gd name="connsiteY0" fmla="*/ 550 h 550"/>
                <a:gd name="connsiteX1" fmla="*/ 0 w 550"/>
                <a:gd name="connsiteY1" fmla="*/ 550 h 550"/>
                <a:gd name="connsiteX2" fmla="*/ 0 w 550"/>
                <a:gd name="connsiteY2" fmla="*/ 550 h 550"/>
                <a:gd name="connsiteX3" fmla="*/ 0 w 550"/>
                <a:gd name="connsiteY3" fmla="*/ 550 h 550"/>
                <a:gd name="connsiteX4" fmla="*/ 0 w 550"/>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550">
                  <a:moveTo>
                    <a:pt x="0" y="550"/>
                  </a:moveTo>
                  <a:cubicBezTo>
                    <a:pt x="0" y="550"/>
                    <a:pt x="733" y="550"/>
                    <a:pt x="0" y="550"/>
                  </a:cubicBezTo>
                  <a:cubicBezTo>
                    <a:pt x="733" y="-183"/>
                    <a:pt x="733" y="-183"/>
                    <a:pt x="0" y="550"/>
                  </a:cubicBezTo>
                  <a:cubicBezTo>
                    <a:pt x="0" y="-183"/>
                    <a:pt x="0" y="-183"/>
                    <a:pt x="0" y="550"/>
                  </a:cubicBezTo>
                  <a:cubicBezTo>
                    <a:pt x="0" y="550"/>
                    <a:pt x="0" y="550"/>
                    <a:pt x="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9" name="Forma libre: forma 94">
              <a:extLst>
                <a:ext uri="{FF2B5EF4-FFF2-40B4-BE49-F238E27FC236}">
                  <a16:creationId xmlns:a16="http://schemas.microsoft.com/office/drawing/2014/main" id="{D4A8E2CB-F428-ECE6-27AD-EB322023A685}"/>
                </a:ext>
              </a:extLst>
            </p:cNvPr>
            <p:cNvSpPr/>
            <p:nvPr/>
          </p:nvSpPr>
          <p:spPr>
            <a:xfrm>
              <a:off x="6829232" y="1301040"/>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0" name="Forma libre: forma 95">
              <a:extLst>
                <a:ext uri="{FF2B5EF4-FFF2-40B4-BE49-F238E27FC236}">
                  <a16:creationId xmlns:a16="http://schemas.microsoft.com/office/drawing/2014/main" id="{6E0EB2BD-2A17-0A01-D5C4-1D033644C109}"/>
                </a:ext>
              </a:extLst>
            </p:cNvPr>
            <p:cNvSpPr/>
            <p:nvPr/>
          </p:nvSpPr>
          <p:spPr>
            <a:xfrm>
              <a:off x="6894523" y="1304708"/>
              <a:ext cx="550" cy="7334"/>
            </a:xfrm>
            <a:custGeom>
              <a:avLst/>
              <a:gdLst>
                <a:gd name="connsiteX0" fmla="*/ 0 w 550"/>
                <a:gd name="connsiteY0" fmla="*/ 0 h 7334"/>
                <a:gd name="connsiteX1" fmla="*/ 0 w 550"/>
                <a:gd name="connsiteY1" fmla="*/ 0 h 7334"/>
                <a:gd name="connsiteX2" fmla="*/ 0 w 550"/>
                <a:gd name="connsiteY2" fmla="*/ 0 h 7334"/>
                <a:gd name="connsiteX3" fmla="*/ 0 w 550"/>
                <a:gd name="connsiteY3" fmla="*/ 0 h 7334"/>
                <a:gd name="connsiteX4" fmla="*/ 0 w 550"/>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7334">
                  <a:moveTo>
                    <a:pt x="0" y="0"/>
                  </a:moveTo>
                  <a:lnTo>
                    <a:pt x="0" y="0"/>
                  </a:lnTo>
                  <a:cubicBezTo>
                    <a:pt x="734" y="0"/>
                    <a:pt x="734" y="0"/>
                    <a:pt x="0" y="0"/>
                  </a:cubicBez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1" name="Forma libre: forma 96">
              <a:extLst>
                <a:ext uri="{FF2B5EF4-FFF2-40B4-BE49-F238E27FC236}">
                  <a16:creationId xmlns:a16="http://schemas.microsoft.com/office/drawing/2014/main" id="{BBA13F19-9AB8-54BD-3003-CE426985B9CA}"/>
                </a:ext>
              </a:extLst>
            </p:cNvPr>
            <p:cNvSpPr/>
            <p:nvPr/>
          </p:nvSpPr>
          <p:spPr>
            <a:xfrm>
              <a:off x="7011900" y="1296639"/>
              <a:ext cx="13938" cy="14669"/>
            </a:xfrm>
            <a:custGeom>
              <a:avLst/>
              <a:gdLst>
                <a:gd name="connsiteX0" fmla="*/ 7336 w 13938"/>
                <a:gd name="connsiteY0" fmla="*/ 14669 h 14669"/>
                <a:gd name="connsiteX1" fmla="*/ 13939 w 13938"/>
                <a:gd name="connsiteY1" fmla="*/ 7335 h 14669"/>
                <a:gd name="connsiteX2" fmla="*/ 7336 w 13938"/>
                <a:gd name="connsiteY2" fmla="*/ 0 h 14669"/>
                <a:gd name="connsiteX3" fmla="*/ 0 w 13938"/>
                <a:gd name="connsiteY3" fmla="*/ 7335 h 14669"/>
                <a:gd name="connsiteX4" fmla="*/ 7336 w 13938"/>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38" h="14669">
                  <a:moveTo>
                    <a:pt x="7336" y="14669"/>
                  </a:moveTo>
                  <a:cubicBezTo>
                    <a:pt x="11004" y="14669"/>
                    <a:pt x="13939" y="11736"/>
                    <a:pt x="13939" y="7335"/>
                  </a:cubicBezTo>
                  <a:cubicBezTo>
                    <a:pt x="13939" y="2934"/>
                    <a:pt x="11004" y="0"/>
                    <a:pt x="7336" y="0"/>
                  </a:cubicBezTo>
                  <a:cubicBezTo>
                    <a:pt x="3668" y="0"/>
                    <a:pt x="0" y="2934"/>
                    <a:pt x="0" y="7335"/>
                  </a:cubicBezTo>
                  <a:cubicBezTo>
                    <a:pt x="0" y="11736"/>
                    <a:pt x="2934"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2" name="Forma libre: forma 97">
              <a:extLst>
                <a:ext uri="{FF2B5EF4-FFF2-40B4-BE49-F238E27FC236}">
                  <a16:creationId xmlns:a16="http://schemas.microsoft.com/office/drawing/2014/main" id="{96C09531-35F8-860F-B37B-E3961FBC9A93}"/>
                </a:ext>
              </a:extLst>
            </p:cNvPr>
            <p:cNvSpPr/>
            <p:nvPr/>
          </p:nvSpPr>
          <p:spPr>
            <a:xfrm>
              <a:off x="7077734" y="1301774"/>
              <a:ext cx="6793" cy="5867"/>
            </a:xfrm>
            <a:custGeom>
              <a:avLst/>
              <a:gdLst>
                <a:gd name="connsiteX0" fmla="*/ 3125 w 6793"/>
                <a:gd name="connsiteY0" fmla="*/ 5868 h 5867"/>
                <a:gd name="connsiteX1" fmla="*/ 6793 w 6793"/>
                <a:gd name="connsiteY1" fmla="*/ 2934 h 5867"/>
                <a:gd name="connsiteX2" fmla="*/ 3125 w 6793"/>
                <a:gd name="connsiteY2" fmla="*/ 0 h 5867"/>
                <a:gd name="connsiteX3" fmla="*/ 191 w 6793"/>
                <a:gd name="connsiteY3" fmla="*/ 2934 h 5867"/>
                <a:gd name="connsiteX4" fmla="*/ 3125 w 6793"/>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3" h="5867">
                  <a:moveTo>
                    <a:pt x="3125" y="5868"/>
                  </a:moveTo>
                  <a:cubicBezTo>
                    <a:pt x="5326" y="5868"/>
                    <a:pt x="6793" y="4401"/>
                    <a:pt x="6793" y="2934"/>
                  </a:cubicBezTo>
                  <a:cubicBezTo>
                    <a:pt x="6793" y="733"/>
                    <a:pt x="5326" y="0"/>
                    <a:pt x="3125" y="0"/>
                  </a:cubicBezTo>
                  <a:cubicBezTo>
                    <a:pt x="1658" y="0"/>
                    <a:pt x="191" y="1467"/>
                    <a:pt x="191" y="2934"/>
                  </a:cubicBezTo>
                  <a:cubicBezTo>
                    <a:pt x="-543" y="4401"/>
                    <a:pt x="925" y="5868"/>
                    <a:pt x="3125"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3" name="Forma libre: forma 98">
              <a:extLst>
                <a:ext uri="{FF2B5EF4-FFF2-40B4-BE49-F238E27FC236}">
                  <a16:creationId xmlns:a16="http://schemas.microsoft.com/office/drawing/2014/main" id="{99B38F49-8F76-01BF-B2A4-A807CF474D16}"/>
                </a:ext>
              </a:extLst>
            </p:cNvPr>
            <p:cNvSpPr/>
            <p:nvPr/>
          </p:nvSpPr>
          <p:spPr>
            <a:xfrm>
              <a:off x="7131478" y="1292972"/>
              <a:ext cx="22008" cy="22737"/>
            </a:xfrm>
            <a:custGeom>
              <a:avLst/>
              <a:gdLst>
                <a:gd name="connsiteX0" fmla="*/ 11004 w 22008"/>
                <a:gd name="connsiteY0" fmla="*/ 22738 h 22737"/>
                <a:gd name="connsiteX1" fmla="*/ 22008 w 22008"/>
                <a:gd name="connsiteY1" fmla="*/ 11736 h 22737"/>
                <a:gd name="connsiteX2" fmla="*/ 11004 w 22008"/>
                <a:gd name="connsiteY2" fmla="*/ 0 h 22737"/>
                <a:gd name="connsiteX3" fmla="*/ 0 w 22008"/>
                <a:gd name="connsiteY3" fmla="*/ 11736 h 22737"/>
                <a:gd name="connsiteX4" fmla="*/ 11004 w 22008"/>
                <a:gd name="connsiteY4" fmla="*/ 22738 h 2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737">
                  <a:moveTo>
                    <a:pt x="11004" y="22738"/>
                  </a:moveTo>
                  <a:cubicBezTo>
                    <a:pt x="17607" y="22738"/>
                    <a:pt x="22008" y="17603"/>
                    <a:pt x="22008" y="11736"/>
                  </a:cubicBezTo>
                  <a:cubicBezTo>
                    <a:pt x="22008" y="5868"/>
                    <a:pt x="16873" y="0"/>
                    <a:pt x="11004" y="0"/>
                  </a:cubicBezTo>
                  <a:cubicBezTo>
                    <a:pt x="5135" y="0"/>
                    <a:pt x="0" y="5134"/>
                    <a:pt x="0" y="11736"/>
                  </a:cubicBezTo>
                  <a:cubicBezTo>
                    <a:pt x="0" y="18337"/>
                    <a:pt x="5135" y="22738"/>
                    <a:pt x="11004" y="227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4" name="Forma libre: forma 99">
              <a:extLst>
                <a:ext uri="{FF2B5EF4-FFF2-40B4-BE49-F238E27FC236}">
                  <a16:creationId xmlns:a16="http://schemas.microsoft.com/office/drawing/2014/main" id="{0DE0E411-65F7-32B8-DA92-3227243C0540}"/>
                </a:ext>
              </a:extLst>
            </p:cNvPr>
            <p:cNvSpPr/>
            <p:nvPr/>
          </p:nvSpPr>
          <p:spPr>
            <a:xfrm>
              <a:off x="7193835" y="1293705"/>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6873" y="22004"/>
                    <a:pt x="22008" y="16870"/>
                    <a:pt x="22008" y="11002"/>
                  </a:cubicBezTo>
                  <a:cubicBezTo>
                    <a:pt x="22008" y="5134"/>
                    <a:pt x="16873" y="0"/>
                    <a:pt x="11004" y="0"/>
                  </a:cubicBezTo>
                  <a:cubicBezTo>
                    <a:pt x="5135" y="0"/>
                    <a:pt x="0" y="5134"/>
                    <a:pt x="0" y="11002"/>
                  </a:cubicBezTo>
                  <a:cubicBezTo>
                    <a:pt x="0" y="16870"/>
                    <a:pt x="5135"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5" name="Forma libre: forma 100">
              <a:extLst>
                <a:ext uri="{FF2B5EF4-FFF2-40B4-BE49-F238E27FC236}">
                  <a16:creationId xmlns:a16="http://schemas.microsoft.com/office/drawing/2014/main" id="{98970D7F-DAF0-FC23-4104-BE1A727A5799}"/>
                </a:ext>
              </a:extLst>
            </p:cNvPr>
            <p:cNvSpPr/>
            <p:nvPr/>
          </p:nvSpPr>
          <p:spPr>
            <a:xfrm>
              <a:off x="7264995" y="1303241"/>
              <a:ext cx="2934" cy="2933"/>
            </a:xfrm>
            <a:custGeom>
              <a:avLst/>
              <a:gdLst>
                <a:gd name="connsiteX0" fmla="*/ 1467 w 2934"/>
                <a:gd name="connsiteY0" fmla="*/ 2934 h 2933"/>
                <a:gd name="connsiteX1" fmla="*/ 2934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4" y="2200"/>
                    <a:pt x="2934" y="1467"/>
                  </a:cubicBezTo>
                  <a:cubicBezTo>
                    <a:pt x="2934" y="733"/>
                    <a:pt x="2201" y="0"/>
                    <a:pt x="1467" y="0"/>
                  </a:cubicBezTo>
                  <a:cubicBezTo>
                    <a:pt x="734" y="0"/>
                    <a:pt x="0" y="733"/>
                    <a:pt x="0" y="1467"/>
                  </a:cubicBezTo>
                  <a:cubicBezTo>
                    <a:pt x="0" y="2200"/>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6" name="Forma libre: forma 101">
              <a:extLst>
                <a:ext uri="{FF2B5EF4-FFF2-40B4-BE49-F238E27FC236}">
                  <a16:creationId xmlns:a16="http://schemas.microsoft.com/office/drawing/2014/main" id="{DC05AAAF-7505-081B-C7D6-2790FCDD066A}"/>
                </a:ext>
              </a:extLst>
            </p:cNvPr>
            <p:cNvSpPr/>
            <p:nvPr/>
          </p:nvSpPr>
          <p:spPr>
            <a:xfrm>
              <a:off x="7322950" y="1298106"/>
              <a:ext cx="11737" cy="11735"/>
            </a:xfrm>
            <a:custGeom>
              <a:avLst/>
              <a:gdLst>
                <a:gd name="connsiteX0" fmla="*/ 5869 w 11737"/>
                <a:gd name="connsiteY0" fmla="*/ 11736 h 11735"/>
                <a:gd name="connsiteX1" fmla="*/ 11738 w 11737"/>
                <a:gd name="connsiteY1" fmla="*/ 5868 h 11735"/>
                <a:gd name="connsiteX2" fmla="*/ 5869 w 11737"/>
                <a:gd name="connsiteY2" fmla="*/ 0 h 11735"/>
                <a:gd name="connsiteX3" fmla="*/ 0 w 11737"/>
                <a:gd name="connsiteY3" fmla="*/ 5868 h 11735"/>
                <a:gd name="connsiteX4" fmla="*/ 5869 w 11737"/>
                <a:gd name="connsiteY4" fmla="*/ 11736 h 11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7" h="11735">
                  <a:moveTo>
                    <a:pt x="5869" y="11736"/>
                  </a:moveTo>
                  <a:cubicBezTo>
                    <a:pt x="8803" y="11736"/>
                    <a:pt x="11738" y="9535"/>
                    <a:pt x="11738" y="5868"/>
                  </a:cubicBezTo>
                  <a:cubicBezTo>
                    <a:pt x="11738" y="2934"/>
                    <a:pt x="8803" y="0"/>
                    <a:pt x="5869" y="0"/>
                  </a:cubicBezTo>
                  <a:cubicBezTo>
                    <a:pt x="2934" y="0"/>
                    <a:pt x="0" y="2200"/>
                    <a:pt x="0" y="5868"/>
                  </a:cubicBezTo>
                  <a:cubicBezTo>
                    <a:pt x="0" y="9535"/>
                    <a:pt x="2934" y="11736"/>
                    <a:pt x="5869" y="117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7" name="Forma libre: forma 102">
              <a:extLst>
                <a:ext uri="{FF2B5EF4-FFF2-40B4-BE49-F238E27FC236}">
                  <a16:creationId xmlns:a16="http://schemas.microsoft.com/office/drawing/2014/main" id="{49303EA9-348B-A7D8-CEA8-81AEE8AD92C7}"/>
                </a:ext>
              </a:extLst>
            </p:cNvPr>
            <p:cNvSpPr/>
            <p:nvPr/>
          </p:nvSpPr>
          <p:spPr>
            <a:xfrm>
              <a:off x="7386775" y="1301774"/>
              <a:ext cx="6602" cy="5867"/>
            </a:xfrm>
            <a:custGeom>
              <a:avLst/>
              <a:gdLst>
                <a:gd name="connsiteX0" fmla="*/ 3668 w 6602"/>
                <a:gd name="connsiteY0" fmla="*/ 5868 h 5867"/>
                <a:gd name="connsiteX1" fmla="*/ 6602 w 6602"/>
                <a:gd name="connsiteY1" fmla="*/ 2934 h 5867"/>
                <a:gd name="connsiteX2" fmla="*/ 3668 w 6602"/>
                <a:gd name="connsiteY2" fmla="*/ 0 h 5867"/>
                <a:gd name="connsiteX3" fmla="*/ 0 w 6602"/>
                <a:gd name="connsiteY3" fmla="*/ 2934 h 5867"/>
                <a:gd name="connsiteX4" fmla="*/ 3668 w 6602"/>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2" h="5867">
                  <a:moveTo>
                    <a:pt x="3668" y="5868"/>
                  </a:moveTo>
                  <a:cubicBezTo>
                    <a:pt x="5135" y="5868"/>
                    <a:pt x="6602" y="4401"/>
                    <a:pt x="6602" y="2934"/>
                  </a:cubicBezTo>
                  <a:cubicBezTo>
                    <a:pt x="6602" y="733"/>
                    <a:pt x="5135" y="0"/>
                    <a:pt x="3668" y="0"/>
                  </a:cubicBezTo>
                  <a:cubicBezTo>
                    <a:pt x="1467" y="0"/>
                    <a:pt x="0" y="1467"/>
                    <a:pt x="0" y="2934"/>
                  </a:cubicBezTo>
                  <a:cubicBezTo>
                    <a:pt x="734" y="4401"/>
                    <a:pt x="2201" y="5868"/>
                    <a:pt x="3668"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8" name="Forma libre: forma 103">
              <a:extLst>
                <a:ext uri="{FF2B5EF4-FFF2-40B4-BE49-F238E27FC236}">
                  <a16:creationId xmlns:a16="http://schemas.microsoft.com/office/drawing/2014/main" id="{38D65BDD-B6E7-DC13-4F29-DB6570F2D27E}"/>
                </a:ext>
              </a:extLst>
            </p:cNvPr>
            <p:cNvSpPr/>
            <p:nvPr/>
          </p:nvSpPr>
          <p:spPr>
            <a:xfrm>
              <a:off x="7449865" y="1301774"/>
              <a:ext cx="5868" cy="5867"/>
            </a:xfrm>
            <a:custGeom>
              <a:avLst/>
              <a:gdLst>
                <a:gd name="connsiteX0" fmla="*/ 2934 w 5868"/>
                <a:gd name="connsiteY0" fmla="*/ 5868 h 5867"/>
                <a:gd name="connsiteX1" fmla="*/ 5869 w 5868"/>
                <a:gd name="connsiteY1" fmla="*/ 2934 h 5867"/>
                <a:gd name="connsiteX2" fmla="*/ 2934 w 5868"/>
                <a:gd name="connsiteY2" fmla="*/ 0 h 5867"/>
                <a:gd name="connsiteX3" fmla="*/ 0 w 5868"/>
                <a:gd name="connsiteY3" fmla="*/ 2934 h 5867"/>
                <a:gd name="connsiteX4" fmla="*/ 2934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4" y="5868"/>
                  </a:moveTo>
                  <a:cubicBezTo>
                    <a:pt x="4401" y="5868"/>
                    <a:pt x="5869" y="4401"/>
                    <a:pt x="5869" y="2934"/>
                  </a:cubicBezTo>
                  <a:cubicBezTo>
                    <a:pt x="5869" y="1467"/>
                    <a:pt x="4401" y="0"/>
                    <a:pt x="2934" y="0"/>
                  </a:cubicBezTo>
                  <a:cubicBezTo>
                    <a:pt x="1467" y="0"/>
                    <a:pt x="0" y="1467"/>
                    <a:pt x="0" y="2934"/>
                  </a:cubicBezTo>
                  <a:cubicBezTo>
                    <a:pt x="0" y="4401"/>
                    <a:pt x="733" y="5868"/>
                    <a:pt x="2934"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9" name="Forma libre: forma 104">
              <a:extLst>
                <a:ext uri="{FF2B5EF4-FFF2-40B4-BE49-F238E27FC236}">
                  <a16:creationId xmlns:a16="http://schemas.microsoft.com/office/drawing/2014/main" id="{7CFD95BE-3E1A-8FF3-D8B9-040BFCA159A7}"/>
                </a:ext>
              </a:extLst>
            </p:cNvPr>
            <p:cNvSpPr/>
            <p:nvPr/>
          </p:nvSpPr>
          <p:spPr>
            <a:xfrm>
              <a:off x="7510021" y="1299573"/>
              <a:ext cx="8803" cy="8801"/>
            </a:xfrm>
            <a:custGeom>
              <a:avLst/>
              <a:gdLst>
                <a:gd name="connsiteX0" fmla="*/ 4402 w 8803"/>
                <a:gd name="connsiteY0" fmla="*/ 8802 h 8801"/>
                <a:gd name="connsiteX1" fmla="*/ 8803 w 8803"/>
                <a:gd name="connsiteY1" fmla="*/ 4401 h 8801"/>
                <a:gd name="connsiteX2" fmla="*/ 4402 w 8803"/>
                <a:gd name="connsiteY2" fmla="*/ 0 h 8801"/>
                <a:gd name="connsiteX3" fmla="*/ 0 w 8803"/>
                <a:gd name="connsiteY3" fmla="*/ 4401 h 8801"/>
                <a:gd name="connsiteX4" fmla="*/ 4402 w 8803"/>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3" h="8801">
                  <a:moveTo>
                    <a:pt x="4402" y="8802"/>
                  </a:moveTo>
                  <a:cubicBezTo>
                    <a:pt x="6602" y="8802"/>
                    <a:pt x="8803" y="6601"/>
                    <a:pt x="8803" y="4401"/>
                  </a:cubicBezTo>
                  <a:cubicBezTo>
                    <a:pt x="8803" y="2200"/>
                    <a:pt x="6602" y="0"/>
                    <a:pt x="4402" y="0"/>
                  </a:cubicBezTo>
                  <a:cubicBezTo>
                    <a:pt x="2201" y="0"/>
                    <a:pt x="0" y="2200"/>
                    <a:pt x="0" y="4401"/>
                  </a:cubicBezTo>
                  <a:cubicBezTo>
                    <a:pt x="0" y="7335"/>
                    <a:pt x="2201" y="8802"/>
                    <a:pt x="4402"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0" name="Forma libre: forma 105">
              <a:extLst>
                <a:ext uri="{FF2B5EF4-FFF2-40B4-BE49-F238E27FC236}">
                  <a16:creationId xmlns:a16="http://schemas.microsoft.com/office/drawing/2014/main" id="{ECD1CC96-0D21-5904-E57D-03D8082A6AD0}"/>
                </a:ext>
              </a:extLst>
            </p:cNvPr>
            <p:cNvSpPr/>
            <p:nvPr/>
          </p:nvSpPr>
          <p:spPr>
            <a:xfrm>
              <a:off x="7573845" y="1301774"/>
              <a:ext cx="5135" cy="5134"/>
            </a:xfrm>
            <a:custGeom>
              <a:avLst/>
              <a:gdLst>
                <a:gd name="connsiteX0" fmla="*/ 2935 w 5135"/>
                <a:gd name="connsiteY0" fmla="*/ 5134 h 5134"/>
                <a:gd name="connsiteX1" fmla="*/ 5135 w 5135"/>
                <a:gd name="connsiteY1" fmla="*/ 2934 h 5134"/>
                <a:gd name="connsiteX2" fmla="*/ 2935 w 5135"/>
                <a:gd name="connsiteY2" fmla="*/ 0 h 5134"/>
                <a:gd name="connsiteX3" fmla="*/ 0 w 5135"/>
                <a:gd name="connsiteY3" fmla="*/ 2934 h 5134"/>
                <a:gd name="connsiteX4" fmla="*/ 2935 w 5135"/>
                <a:gd name="connsiteY4" fmla="*/ 5134 h 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 h="5134">
                  <a:moveTo>
                    <a:pt x="2935" y="5134"/>
                  </a:moveTo>
                  <a:cubicBezTo>
                    <a:pt x="4402" y="5134"/>
                    <a:pt x="5135" y="3667"/>
                    <a:pt x="5135" y="2934"/>
                  </a:cubicBezTo>
                  <a:cubicBezTo>
                    <a:pt x="5135" y="1467"/>
                    <a:pt x="3668" y="0"/>
                    <a:pt x="2935" y="0"/>
                  </a:cubicBezTo>
                  <a:cubicBezTo>
                    <a:pt x="1467" y="0"/>
                    <a:pt x="0" y="1467"/>
                    <a:pt x="0" y="2934"/>
                  </a:cubicBezTo>
                  <a:cubicBezTo>
                    <a:pt x="0" y="4401"/>
                    <a:pt x="1467" y="5134"/>
                    <a:pt x="2935" y="51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1" name="Forma libre: forma 106">
              <a:extLst>
                <a:ext uri="{FF2B5EF4-FFF2-40B4-BE49-F238E27FC236}">
                  <a16:creationId xmlns:a16="http://schemas.microsoft.com/office/drawing/2014/main" id="{F3454F78-84FA-E3DE-66AA-B515A36D1F8E}"/>
                </a:ext>
              </a:extLst>
            </p:cNvPr>
            <p:cNvSpPr/>
            <p:nvPr/>
          </p:nvSpPr>
          <p:spPr>
            <a:xfrm>
              <a:off x="8112314" y="1281970"/>
              <a:ext cx="44016" cy="44741"/>
            </a:xfrm>
            <a:custGeom>
              <a:avLst/>
              <a:gdLst>
                <a:gd name="connsiteX0" fmla="*/ 22008 w 44016"/>
                <a:gd name="connsiteY0" fmla="*/ 44742 h 44741"/>
                <a:gd name="connsiteX1" fmla="*/ 44017 w 44016"/>
                <a:gd name="connsiteY1" fmla="*/ 22738 h 44741"/>
                <a:gd name="connsiteX2" fmla="*/ 22008 w 44016"/>
                <a:gd name="connsiteY2" fmla="*/ 0 h 44741"/>
                <a:gd name="connsiteX3" fmla="*/ 0 w 44016"/>
                <a:gd name="connsiteY3" fmla="*/ 22738 h 44741"/>
                <a:gd name="connsiteX4" fmla="*/ 22008 w 44016"/>
                <a:gd name="connsiteY4" fmla="*/ 44742 h 44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4741">
                  <a:moveTo>
                    <a:pt x="22008" y="44742"/>
                  </a:moveTo>
                  <a:cubicBezTo>
                    <a:pt x="34480" y="44742"/>
                    <a:pt x="44017" y="34473"/>
                    <a:pt x="44017" y="22738"/>
                  </a:cubicBezTo>
                  <a:cubicBezTo>
                    <a:pt x="44017" y="11002"/>
                    <a:pt x="34480" y="0"/>
                    <a:pt x="22008" y="0"/>
                  </a:cubicBezTo>
                  <a:cubicBezTo>
                    <a:pt x="9537" y="0"/>
                    <a:pt x="0" y="10269"/>
                    <a:pt x="0" y="22738"/>
                  </a:cubicBezTo>
                  <a:cubicBezTo>
                    <a:pt x="0" y="35207"/>
                    <a:pt x="9537" y="44742"/>
                    <a:pt x="22008" y="447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2" name="Forma libre: forma 107">
              <a:extLst>
                <a:ext uri="{FF2B5EF4-FFF2-40B4-BE49-F238E27FC236}">
                  <a16:creationId xmlns:a16="http://schemas.microsoft.com/office/drawing/2014/main" id="{B78B419E-7336-90FF-AE8D-B0926FCDD12B}"/>
                </a:ext>
              </a:extLst>
            </p:cNvPr>
            <p:cNvSpPr/>
            <p:nvPr/>
          </p:nvSpPr>
          <p:spPr>
            <a:xfrm>
              <a:off x="8171003" y="127977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3" name="Forma libre: forma 108">
              <a:extLst>
                <a:ext uri="{FF2B5EF4-FFF2-40B4-BE49-F238E27FC236}">
                  <a16:creationId xmlns:a16="http://schemas.microsoft.com/office/drawing/2014/main" id="{337FECA2-1599-9151-834E-D5D54CE35A46}"/>
                </a:ext>
              </a:extLst>
            </p:cNvPr>
            <p:cNvSpPr/>
            <p:nvPr/>
          </p:nvSpPr>
          <p:spPr>
            <a:xfrm>
              <a:off x="8233359" y="127977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4" name="Forma libre: forma 109">
              <a:extLst>
                <a:ext uri="{FF2B5EF4-FFF2-40B4-BE49-F238E27FC236}">
                  <a16:creationId xmlns:a16="http://schemas.microsoft.com/office/drawing/2014/main" id="{6D5D7CD6-B3F3-B616-8D39-B037E9D2FF84}"/>
                </a:ext>
              </a:extLst>
            </p:cNvPr>
            <p:cNvSpPr/>
            <p:nvPr/>
          </p:nvSpPr>
          <p:spPr>
            <a:xfrm>
              <a:off x="8294983" y="127977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5" name="Forma libre: forma 110">
              <a:extLst>
                <a:ext uri="{FF2B5EF4-FFF2-40B4-BE49-F238E27FC236}">
                  <a16:creationId xmlns:a16="http://schemas.microsoft.com/office/drawing/2014/main" id="{C577A932-F989-4046-0D92-56347A8DBD61}"/>
                </a:ext>
              </a:extLst>
            </p:cNvPr>
            <p:cNvSpPr/>
            <p:nvPr/>
          </p:nvSpPr>
          <p:spPr>
            <a:xfrm>
              <a:off x="8357340" y="127977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6" name="Forma libre: forma 111">
              <a:extLst>
                <a:ext uri="{FF2B5EF4-FFF2-40B4-BE49-F238E27FC236}">
                  <a16:creationId xmlns:a16="http://schemas.microsoft.com/office/drawing/2014/main" id="{3FE0D2EB-26EF-2EF9-E86E-6A6431257D30}"/>
                </a:ext>
              </a:extLst>
            </p:cNvPr>
            <p:cNvSpPr/>
            <p:nvPr/>
          </p:nvSpPr>
          <p:spPr>
            <a:xfrm>
              <a:off x="8418962" y="127977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7" name="Forma libre: forma 112">
              <a:extLst>
                <a:ext uri="{FF2B5EF4-FFF2-40B4-BE49-F238E27FC236}">
                  <a16:creationId xmlns:a16="http://schemas.microsoft.com/office/drawing/2014/main" id="{669474E3-99C5-2D0F-9C9D-05284A32499F}"/>
                </a:ext>
              </a:extLst>
            </p:cNvPr>
            <p:cNvSpPr/>
            <p:nvPr/>
          </p:nvSpPr>
          <p:spPr>
            <a:xfrm>
              <a:off x="8480586" y="1279770"/>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8" name="Forma libre: forma 113">
              <a:extLst>
                <a:ext uri="{FF2B5EF4-FFF2-40B4-BE49-F238E27FC236}">
                  <a16:creationId xmlns:a16="http://schemas.microsoft.com/office/drawing/2014/main" id="{667ADA9B-A74A-F516-F00B-28EBC18A1BC7}"/>
                </a:ext>
              </a:extLst>
            </p:cNvPr>
            <p:cNvSpPr/>
            <p:nvPr/>
          </p:nvSpPr>
          <p:spPr>
            <a:xfrm>
              <a:off x="8542943" y="127977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9" name="Forma libre: forma 114">
              <a:extLst>
                <a:ext uri="{FF2B5EF4-FFF2-40B4-BE49-F238E27FC236}">
                  <a16:creationId xmlns:a16="http://schemas.microsoft.com/office/drawing/2014/main" id="{CF25F206-22ED-6109-3013-E1C15F91A735}"/>
                </a:ext>
              </a:extLst>
            </p:cNvPr>
            <p:cNvSpPr/>
            <p:nvPr/>
          </p:nvSpPr>
          <p:spPr>
            <a:xfrm>
              <a:off x="8605299" y="127977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0" name="Forma libre: forma 115">
              <a:extLst>
                <a:ext uri="{FF2B5EF4-FFF2-40B4-BE49-F238E27FC236}">
                  <a16:creationId xmlns:a16="http://schemas.microsoft.com/office/drawing/2014/main" id="{2AF2E8AA-1775-744E-B2B6-E3BD0408EE38}"/>
                </a:ext>
              </a:extLst>
            </p:cNvPr>
            <p:cNvSpPr/>
            <p:nvPr/>
          </p:nvSpPr>
          <p:spPr>
            <a:xfrm>
              <a:off x="8666922" y="127977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1" name="Forma libre: forma 116">
              <a:extLst>
                <a:ext uri="{FF2B5EF4-FFF2-40B4-BE49-F238E27FC236}">
                  <a16:creationId xmlns:a16="http://schemas.microsoft.com/office/drawing/2014/main" id="{21DDC9CA-9ED9-0187-F74E-74CEE3435974}"/>
                </a:ext>
              </a:extLst>
            </p:cNvPr>
            <p:cNvSpPr/>
            <p:nvPr/>
          </p:nvSpPr>
          <p:spPr>
            <a:xfrm>
              <a:off x="8728546" y="1279770"/>
              <a:ext cx="50619" cy="49876"/>
            </a:xfrm>
            <a:custGeom>
              <a:avLst/>
              <a:gdLst>
                <a:gd name="connsiteX0" fmla="*/ 25676 w 50619"/>
                <a:gd name="connsiteY0" fmla="*/ 49876 h 49876"/>
                <a:gd name="connsiteX1" fmla="*/ 50619 w 50619"/>
                <a:gd name="connsiteY1" fmla="*/ 24938 h 49876"/>
                <a:gd name="connsiteX2" fmla="*/ 25676 w 50619"/>
                <a:gd name="connsiteY2" fmla="*/ 0 h 49876"/>
                <a:gd name="connsiteX3" fmla="*/ 0 w 50619"/>
                <a:gd name="connsiteY3" fmla="*/ 24938 h 49876"/>
                <a:gd name="connsiteX4" fmla="*/ 25676 w 50619"/>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2" name="Forma libre: forma 117">
              <a:extLst>
                <a:ext uri="{FF2B5EF4-FFF2-40B4-BE49-F238E27FC236}">
                  <a16:creationId xmlns:a16="http://schemas.microsoft.com/office/drawing/2014/main" id="{2FA73C55-5CEF-22D4-2B2B-14A3DB24956B}"/>
                </a:ext>
              </a:extLst>
            </p:cNvPr>
            <p:cNvSpPr/>
            <p:nvPr/>
          </p:nvSpPr>
          <p:spPr>
            <a:xfrm>
              <a:off x="8790902" y="127977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3" name="Forma libre: forma 118">
              <a:extLst>
                <a:ext uri="{FF2B5EF4-FFF2-40B4-BE49-F238E27FC236}">
                  <a16:creationId xmlns:a16="http://schemas.microsoft.com/office/drawing/2014/main" id="{7DD7522A-38D9-6C61-CBE7-40A586D9637B}"/>
                </a:ext>
              </a:extLst>
            </p:cNvPr>
            <p:cNvSpPr/>
            <p:nvPr/>
          </p:nvSpPr>
          <p:spPr>
            <a:xfrm>
              <a:off x="8853259" y="127903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5671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736"/>
                    <a:pt x="0" y="25671"/>
                  </a:cubicBezTo>
                  <a:cubicBezTo>
                    <a:pt x="0" y="39607"/>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4" name="Forma libre: forma 119">
              <a:extLst>
                <a:ext uri="{FF2B5EF4-FFF2-40B4-BE49-F238E27FC236}">
                  <a16:creationId xmlns:a16="http://schemas.microsoft.com/office/drawing/2014/main" id="{816B5A97-1969-BE8E-4EF3-0F08875952F6}"/>
                </a:ext>
              </a:extLst>
            </p:cNvPr>
            <p:cNvSpPr/>
            <p:nvPr/>
          </p:nvSpPr>
          <p:spPr>
            <a:xfrm>
              <a:off x="8915616" y="1279770"/>
              <a:ext cx="48418" cy="49142"/>
            </a:xfrm>
            <a:custGeom>
              <a:avLst/>
              <a:gdLst>
                <a:gd name="connsiteX0" fmla="*/ 24209 w 48418"/>
                <a:gd name="connsiteY0" fmla="*/ 49143 h 49142"/>
                <a:gd name="connsiteX1" fmla="*/ 48418 w 48418"/>
                <a:gd name="connsiteY1" fmla="*/ 24938 h 49142"/>
                <a:gd name="connsiteX2" fmla="*/ 24209 w 48418"/>
                <a:gd name="connsiteY2" fmla="*/ 0 h 49142"/>
                <a:gd name="connsiteX3" fmla="*/ 0 w 48418"/>
                <a:gd name="connsiteY3" fmla="*/ 24938 h 49142"/>
                <a:gd name="connsiteX4" fmla="*/ 24209 w 48418"/>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9142">
                  <a:moveTo>
                    <a:pt x="24209" y="49143"/>
                  </a:moveTo>
                  <a:cubicBezTo>
                    <a:pt x="37414" y="49143"/>
                    <a:pt x="48418" y="38140"/>
                    <a:pt x="48418" y="24938"/>
                  </a:cubicBezTo>
                  <a:cubicBezTo>
                    <a:pt x="48418" y="11736"/>
                    <a:pt x="37414" y="0"/>
                    <a:pt x="24209" y="0"/>
                  </a:cubicBezTo>
                  <a:cubicBezTo>
                    <a:pt x="11004" y="0"/>
                    <a:pt x="0" y="11002"/>
                    <a:pt x="0" y="24938"/>
                  </a:cubicBezTo>
                  <a:cubicBezTo>
                    <a:pt x="0" y="38874"/>
                    <a:pt x="11004"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5" name="Forma libre: forma 120">
              <a:extLst>
                <a:ext uri="{FF2B5EF4-FFF2-40B4-BE49-F238E27FC236}">
                  <a16:creationId xmlns:a16="http://schemas.microsoft.com/office/drawing/2014/main" id="{0DD22286-6380-D43F-CA18-711D63B92F72}"/>
                </a:ext>
              </a:extLst>
            </p:cNvPr>
            <p:cNvSpPr/>
            <p:nvPr/>
          </p:nvSpPr>
          <p:spPr>
            <a:xfrm>
              <a:off x="8979440" y="1281970"/>
              <a:ext cx="45483" cy="45475"/>
            </a:xfrm>
            <a:custGeom>
              <a:avLst/>
              <a:gdLst>
                <a:gd name="connsiteX0" fmla="*/ 22742 w 45483"/>
                <a:gd name="connsiteY0" fmla="*/ 45475 h 45475"/>
                <a:gd name="connsiteX1" fmla="*/ 45484 w 45483"/>
                <a:gd name="connsiteY1" fmla="*/ 22738 h 45475"/>
                <a:gd name="connsiteX2" fmla="*/ 22742 w 45483"/>
                <a:gd name="connsiteY2" fmla="*/ 0 h 45475"/>
                <a:gd name="connsiteX3" fmla="*/ 0 w 45483"/>
                <a:gd name="connsiteY3" fmla="*/ 22738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8"/>
                  </a:cubicBezTo>
                  <a:cubicBezTo>
                    <a:pt x="45484" y="10269"/>
                    <a:pt x="35213" y="0"/>
                    <a:pt x="22742" y="0"/>
                  </a:cubicBezTo>
                  <a:cubicBezTo>
                    <a:pt x="10270" y="0"/>
                    <a:pt x="0" y="10269"/>
                    <a:pt x="0" y="22738"/>
                  </a:cubicBezTo>
                  <a:cubicBezTo>
                    <a:pt x="0" y="35207"/>
                    <a:pt x="9537"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6" name="Forma libre: forma 121">
              <a:extLst>
                <a:ext uri="{FF2B5EF4-FFF2-40B4-BE49-F238E27FC236}">
                  <a16:creationId xmlns:a16="http://schemas.microsoft.com/office/drawing/2014/main" id="{ADCEA097-B6F7-B8A7-33C0-77D2E9902563}"/>
                </a:ext>
              </a:extLst>
            </p:cNvPr>
            <p:cNvSpPr/>
            <p:nvPr/>
          </p:nvSpPr>
          <p:spPr>
            <a:xfrm>
              <a:off x="9061604" y="1302507"/>
              <a:ext cx="4401" cy="4400"/>
            </a:xfrm>
            <a:custGeom>
              <a:avLst/>
              <a:gdLst>
                <a:gd name="connsiteX0" fmla="*/ 2201 w 4401"/>
                <a:gd name="connsiteY0" fmla="*/ 4401 h 4400"/>
                <a:gd name="connsiteX1" fmla="*/ 4401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1" y="3667"/>
                    <a:pt x="4401" y="2200"/>
                  </a:cubicBezTo>
                  <a:cubicBezTo>
                    <a:pt x="4401" y="733"/>
                    <a:pt x="3668" y="0"/>
                    <a:pt x="2201" y="0"/>
                  </a:cubicBezTo>
                  <a:cubicBezTo>
                    <a:pt x="733" y="0"/>
                    <a:pt x="0" y="733"/>
                    <a:pt x="0" y="2200"/>
                  </a:cubicBezTo>
                  <a:cubicBezTo>
                    <a:pt x="0" y="2934"/>
                    <a:pt x="733"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7" name="Forma libre: forma 122">
              <a:extLst>
                <a:ext uri="{FF2B5EF4-FFF2-40B4-BE49-F238E27FC236}">
                  <a16:creationId xmlns:a16="http://schemas.microsoft.com/office/drawing/2014/main" id="{8F001CD6-82B4-C4B5-AF3A-9B0B211A52A9}"/>
                </a:ext>
              </a:extLst>
            </p:cNvPr>
            <p:cNvSpPr/>
            <p:nvPr/>
          </p:nvSpPr>
          <p:spPr>
            <a:xfrm>
              <a:off x="10974857" y="1294439"/>
              <a:ext cx="20540" cy="20537"/>
            </a:xfrm>
            <a:custGeom>
              <a:avLst/>
              <a:gdLst>
                <a:gd name="connsiteX0" fmla="*/ 10270 w 20540"/>
                <a:gd name="connsiteY0" fmla="*/ 20537 h 20537"/>
                <a:gd name="connsiteX1" fmla="*/ 20541 w 20540"/>
                <a:gd name="connsiteY1" fmla="*/ 10269 h 20537"/>
                <a:gd name="connsiteX2" fmla="*/ 10270 w 20540"/>
                <a:gd name="connsiteY2" fmla="*/ 0 h 20537"/>
                <a:gd name="connsiteX3" fmla="*/ 0 w 20540"/>
                <a:gd name="connsiteY3" fmla="*/ 10269 h 20537"/>
                <a:gd name="connsiteX4" fmla="*/ 10270 w 20540"/>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0" h="20537">
                  <a:moveTo>
                    <a:pt x="10270" y="20537"/>
                  </a:moveTo>
                  <a:cubicBezTo>
                    <a:pt x="16139" y="20537"/>
                    <a:pt x="20541" y="16136"/>
                    <a:pt x="20541" y="10269"/>
                  </a:cubicBezTo>
                  <a:cubicBezTo>
                    <a:pt x="20541" y="4401"/>
                    <a:pt x="15406" y="0"/>
                    <a:pt x="10270" y="0"/>
                  </a:cubicBezTo>
                  <a:cubicBezTo>
                    <a:pt x="5135" y="0"/>
                    <a:pt x="0" y="4401"/>
                    <a:pt x="0" y="10269"/>
                  </a:cubicBezTo>
                  <a:cubicBezTo>
                    <a:pt x="0" y="16136"/>
                    <a:pt x="4401" y="20537"/>
                    <a:pt x="10270"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8" name="Forma libre: forma 123">
              <a:extLst>
                <a:ext uri="{FF2B5EF4-FFF2-40B4-BE49-F238E27FC236}">
                  <a16:creationId xmlns:a16="http://schemas.microsoft.com/office/drawing/2014/main" id="{020680E5-A5A5-3C91-8DA5-EA0B751DA4E9}"/>
                </a:ext>
              </a:extLst>
            </p:cNvPr>
            <p:cNvSpPr/>
            <p:nvPr/>
          </p:nvSpPr>
          <p:spPr>
            <a:xfrm>
              <a:off x="11022541" y="1279770"/>
              <a:ext cx="49151" cy="49142"/>
            </a:xfrm>
            <a:custGeom>
              <a:avLst/>
              <a:gdLst>
                <a:gd name="connsiteX0" fmla="*/ 24209 w 49151"/>
                <a:gd name="connsiteY0" fmla="*/ 49143 h 49142"/>
                <a:gd name="connsiteX1" fmla="*/ 49152 w 49151"/>
                <a:gd name="connsiteY1" fmla="*/ 24938 h 49142"/>
                <a:gd name="connsiteX2" fmla="*/ 24209 w 49151"/>
                <a:gd name="connsiteY2" fmla="*/ 0 h 49142"/>
                <a:gd name="connsiteX3" fmla="*/ 0 w 49151"/>
                <a:gd name="connsiteY3" fmla="*/ 24938 h 49142"/>
                <a:gd name="connsiteX4" fmla="*/ 24209 w 49151"/>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142">
                  <a:moveTo>
                    <a:pt x="24209" y="49143"/>
                  </a:moveTo>
                  <a:cubicBezTo>
                    <a:pt x="37414" y="49143"/>
                    <a:pt x="49152" y="38140"/>
                    <a:pt x="49152" y="24938"/>
                  </a:cubicBezTo>
                  <a:cubicBezTo>
                    <a:pt x="49152" y="11736"/>
                    <a:pt x="38148" y="0"/>
                    <a:pt x="24209" y="0"/>
                  </a:cubicBezTo>
                  <a:cubicBezTo>
                    <a:pt x="10270" y="0"/>
                    <a:pt x="0" y="11002"/>
                    <a:pt x="0" y="24938"/>
                  </a:cubicBezTo>
                  <a:cubicBezTo>
                    <a:pt x="0" y="38874"/>
                    <a:pt x="11004"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9" name="Forma libre: forma 124">
              <a:extLst>
                <a:ext uri="{FF2B5EF4-FFF2-40B4-BE49-F238E27FC236}">
                  <a16:creationId xmlns:a16="http://schemas.microsoft.com/office/drawing/2014/main" id="{21170599-22AD-D217-1750-A0254CCF73E5}"/>
                </a:ext>
              </a:extLst>
            </p:cNvPr>
            <p:cNvSpPr/>
            <p:nvPr/>
          </p:nvSpPr>
          <p:spPr>
            <a:xfrm>
              <a:off x="11418690" y="1304708"/>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lnTo>
                    <a:pt x="0" y="0"/>
                  </a:lnTo>
                  <a:cubicBezTo>
                    <a:pt x="0" y="0"/>
                    <a:pt x="0" y="0"/>
                    <a:pt x="0" y="0"/>
                  </a:cubicBez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0" name="Forma libre: forma 125">
              <a:extLst>
                <a:ext uri="{FF2B5EF4-FFF2-40B4-BE49-F238E27FC236}">
                  <a16:creationId xmlns:a16="http://schemas.microsoft.com/office/drawing/2014/main" id="{B6C62D08-59CA-2F94-D379-44048DCD2369}"/>
                </a:ext>
              </a:extLst>
            </p:cNvPr>
            <p:cNvSpPr/>
            <p:nvPr/>
          </p:nvSpPr>
          <p:spPr>
            <a:xfrm>
              <a:off x="11666324" y="1304157"/>
              <a:ext cx="651" cy="550"/>
            </a:xfrm>
            <a:custGeom>
              <a:avLst/>
              <a:gdLst>
                <a:gd name="connsiteX0" fmla="*/ 326 w 651"/>
                <a:gd name="connsiteY0" fmla="*/ 550 h 550"/>
                <a:gd name="connsiteX1" fmla="*/ 326 w 651"/>
                <a:gd name="connsiteY1" fmla="*/ 550 h 550"/>
                <a:gd name="connsiteX2" fmla="*/ 326 w 651"/>
                <a:gd name="connsiteY2" fmla="*/ 550 h 550"/>
                <a:gd name="connsiteX3" fmla="*/ 326 w 651"/>
                <a:gd name="connsiteY3" fmla="*/ 550 h 550"/>
                <a:gd name="connsiteX4" fmla="*/ 326 w 651"/>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 h="550">
                  <a:moveTo>
                    <a:pt x="326" y="550"/>
                  </a:moveTo>
                  <a:cubicBezTo>
                    <a:pt x="326" y="550"/>
                    <a:pt x="1059" y="550"/>
                    <a:pt x="326" y="550"/>
                  </a:cubicBezTo>
                  <a:cubicBezTo>
                    <a:pt x="1059" y="-183"/>
                    <a:pt x="326" y="-183"/>
                    <a:pt x="326" y="550"/>
                  </a:cubicBezTo>
                  <a:cubicBezTo>
                    <a:pt x="326" y="-183"/>
                    <a:pt x="-407" y="-183"/>
                    <a:pt x="326" y="550"/>
                  </a:cubicBezTo>
                  <a:cubicBezTo>
                    <a:pt x="-407" y="550"/>
                    <a:pt x="326" y="550"/>
                    <a:pt x="326"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1" name="Forma libre: forma 126">
              <a:extLst>
                <a:ext uri="{FF2B5EF4-FFF2-40B4-BE49-F238E27FC236}">
                  <a16:creationId xmlns:a16="http://schemas.microsoft.com/office/drawing/2014/main" id="{1C945642-CABB-2AF1-3A23-6FB96E7CD9CA}"/>
                </a:ext>
              </a:extLst>
            </p:cNvPr>
            <p:cNvSpPr/>
            <p:nvPr/>
          </p:nvSpPr>
          <p:spPr>
            <a:xfrm>
              <a:off x="11724605" y="1301040"/>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8" y="7335"/>
                    <a:pt x="7336" y="5868"/>
                    <a:pt x="7336" y="3667"/>
                  </a:cubicBezTo>
                  <a:cubicBezTo>
                    <a:pt x="7336" y="1467"/>
                    <a:pt x="5868" y="0"/>
                    <a:pt x="3668" y="0"/>
                  </a:cubicBezTo>
                  <a:cubicBezTo>
                    <a:pt x="1467" y="0"/>
                    <a:pt x="0" y="1467"/>
                    <a:pt x="0" y="3667"/>
                  </a:cubicBezTo>
                  <a:cubicBezTo>
                    <a:pt x="733" y="5134"/>
                    <a:pt x="2200"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2" name="Forma libre: forma 127">
              <a:extLst>
                <a:ext uri="{FF2B5EF4-FFF2-40B4-BE49-F238E27FC236}">
                  <a16:creationId xmlns:a16="http://schemas.microsoft.com/office/drawing/2014/main" id="{9D53F85E-D1E4-5B96-981B-80E4B4081A6D}"/>
                </a:ext>
              </a:extLst>
            </p:cNvPr>
            <p:cNvSpPr/>
            <p:nvPr/>
          </p:nvSpPr>
          <p:spPr>
            <a:xfrm>
              <a:off x="11780359" y="1293705"/>
              <a:ext cx="21274" cy="21270"/>
            </a:xfrm>
            <a:custGeom>
              <a:avLst/>
              <a:gdLst>
                <a:gd name="connsiteX0" fmla="*/ 10271 w 21274"/>
                <a:gd name="connsiteY0" fmla="*/ 21271 h 21270"/>
                <a:gd name="connsiteX1" fmla="*/ 21275 w 21274"/>
                <a:gd name="connsiteY1" fmla="*/ 11002 h 21270"/>
                <a:gd name="connsiteX2" fmla="*/ 10271 w 21274"/>
                <a:gd name="connsiteY2" fmla="*/ 0 h 21270"/>
                <a:gd name="connsiteX3" fmla="*/ 0 w 21274"/>
                <a:gd name="connsiteY3" fmla="*/ 11002 h 21270"/>
                <a:gd name="connsiteX4" fmla="*/ 10271 w 21274"/>
                <a:gd name="connsiteY4" fmla="*/ 21271 h 21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74" h="21270">
                  <a:moveTo>
                    <a:pt x="10271" y="21271"/>
                  </a:moveTo>
                  <a:cubicBezTo>
                    <a:pt x="16139" y="21271"/>
                    <a:pt x="21275" y="16870"/>
                    <a:pt x="21275" y="11002"/>
                  </a:cubicBezTo>
                  <a:cubicBezTo>
                    <a:pt x="21275" y="5134"/>
                    <a:pt x="16139" y="0"/>
                    <a:pt x="10271" y="0"/>
                  </a:cubicBezTo>
                  <a:cubicBezTo>
                    <a:pt x="4401" y="0"/>
                    <a:pt x="0" y="4401"/>
                    <a:pt x="0" y="11002"/>
                  </a:cubicBezTo>
                  <a:cubicBezTo>
                    <a:pt x="0" y="17603"/>
                    <a:pt x="4401" y="21271"/>
                    <a:pt x="10271" y="212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3" name="Forma libre: forma 128">
              <a:extLst>
                <a:ext uri="{FF2B5EF4-FFF2-40B4-BE49-F238E27FC236}">
                  <a16:creationId xmlns:a16="http://schemas.microsoft.com/office/drawing/2014/main" id="{9E3664DE-3D5D-7544-7128-2B09FBD3BE68}"/>
                </a:ext>
              </a:extLst>
            </p:cNvPr>
            <p:cNvSpPr/>
            <p:nvPr/>
          </p:nvSpPr>
          <p:spPr>
            <a:xfrm>
              <a:off x="11827311" y="1279036"/>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147"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4" name="Forma libre: forma 129">
              <a:extLst>
                <a:ext uri="{FF2B5EF4-FFF2-40B4-BE49-F238E27FC236}">
                  <a16:creationId xmlns:a16="http://schemas.microsoft.com/office/drawing/2014/main" id="{2FDEF47D-D1C9-2B1A-F8DC-BA86E6B2BFCB}"/>
                </a:ext>
              </a:extLst>
            </p:cNvPr>
            <p:cNvSpPr/>
            <p:nvPr/>
          </p:nvSpPr>
          <p:spPr>
            <a:xfrm>
              <a:off x="11889667" y="1279770"/>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5" name="Forma libre: forma 130">
              <a:extLst>
                <a:ext uri="{FF2B5EF4-FFF2-40B4-BE49-F238E27FC236}">
                  <a16:creationId xmlns:a16="http://schemas.microsoft.com/office/drawing/2014/main" id="{EF860AF9-44E2-0327-1242-CC5D64DBC74B}"/>
                </a:ext>
              </a:extLst>
            </p:cNvPr>
            <p:cNvSpPr/>
            <p:nvPr/>
          </p:nvSpPr>
          <p:spPr>
            <a:xfrm>
              <a:off x="11951291" y="1279770"/>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6" name="Forma libre: forma 131">
              <a:extLst>
                <a:ext uri="{FF2B5EF4-FFF2-40B4-BE49-F238E27FC236}">
                  <a16:creationId xmlns:a16="http://schemas.microsoft.com/office/drawing/2014/main" id="{8722721E-B7EC-01DF-4E87-9AEE664B3BC6}"/>
                </a:ext>
              </a:extLst>
            </p:cNvPr>
            <p:cNvSpPr/>
            <p:nvPr/>
          </p:nvSpPr>
          <p:spPr>
            <a:xfrm>
              <a:off x="12013647" y="1279770"/>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7" name="Forma libre: forma 132">
              <a:extLst>
                <a:ext uri="{FF2B5EF4-FFF2-40B4-BE49-F238E27FC236}">
                  <a16:creationId xmlns:a16="http://schemas.microsoft.com/office/drawing/2014/main" id="{DA23D43B-BFE4-3690-D0D1-5AA7ABAAF65F}"/>
                </a:ext>
              </a:extLst>
            </p:cNvPr>
            <p:cNvSpPr/>
            <p:nvPr/>
          </p:nvSpPr>
          <p:spPr>
            <a:xfrm>
              <a:off x="12075270" y="127977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8" name="Forma libre: forma 133">
              <a:extLst>
                <a:ext uri="{FF2B5EF4-FFF2-40B4-BE49-F238E27FC236}">
                  <a16:creationId xmlns:a16="http://schemas.microsoft.com/office/drawing/2014/main" id="{FE5AB056-A720-7F42-2E59-F7D21A98EFA9}"/>
                </a:ext>
              </a:extLst>
            </p:cNvPr>
            <p:cNvSpPr/>
            <p:nvPr/>
          </p:nvSpPr>
          <p:spPr>
            <a:xfrm>
              <a:off x="12137627" y="127977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9" name="Forma libre: forma 134">
              <a:extLst>
                <a:ext uri="{FF2B5EF4-FFF2-40B4-BE49-F238E27FC236}">
                  <a16:creationId xmlns:a16="http://schemas.microsoft.com/office/drawing/2014/main" id="{B7187E7A-0E1C-E60E-0F14-39D088AD21C9}"/>
                </a:ext>
              </a:extLst>
            </p:cNvPr>
            <p:cNvSpPr/>
            <p:nvPr/>
          </p:nvSpPr>
          <p:spPr>
            <a:xfrm>
              <a:off x="6243508" y="1365586"/>
              <a:ext cx="1771" cy="1466"/>
            </a:xfrm>
            <a:custGeom>
              <a:avLst/>
              <a:gdLst>
                <a:gd name="connsiteX0" fmla="*/ 1037 w 1771"/>
                <a:gd name="connsiteY0" fmla="*/ 1467 h 1466"/>
                <a:gd name="connsiteX1" fmla="*/ 1771 w 1771"/>
                <a:gd name="connsiteY1" fmla="*/ 733 h 1466"/>
                <a:gd name="connsiteX2" fmla="*/ 1037 w 1771"/>
                <a:gd name="connsiteY2" fmla="*/ 0 h 1466"/>
                <a:gd name="connsiteX3" fmla="*/ 304 w 1771"/>
                <a:gd name="connsiteY3" fmla="*/ 733 h 1466"/>
                <a:gd name="connsiteX4" fmla="*/ 1037 w 1771"/>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1" h="1466">
                  <a:moveTo>
                    <a:pt x="1037" y="1467"/>
                  </a:moveTo>
                  <a:cubicBezTo>
                    <a:pt x="1771" y="1467"/>
                    <a:pt x="1771" y="1467"/>
                    <a:pt x="1771" y="733"/>
                  </a:cubicBezTo>
                  <a:cubicBezTo>
                    <a:pt x="1771" y="733"/>
                    <a:pt x="1771" y="0"/>
                    <a:pt x="1037" y="0"/>
                  </a:cubicBezTo>
                  <a:cubicBezTo>
                    <a:pt x="304" y="0"/>
                    <a:pt x="304" y="0"/>
                    <a:pt x="304" y="733"/>
                  </a:cubicBezTo>
                  <a:cubicBezTo>
                    <a:pt x="-430" y="1467"/>
                    <a:pt x="304" y="1467"/>
                    <a:pt x="1037"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0" name="Forma libre: forma 135">
              <a:extLst>
                <a:ext uri="{FF2B5EF4-FFF2-40B4-BE49-F238E27FC236}">
                  <a16:creationId xmlns:a16="http://schemas.microsoft.com/office/drawing/2014/main" id="{81460A0F-8848-CF31-F5E1-B024EA84F840}"/>
                </a:ext>
              </a:extLst>
            </p:cNvPr>
            <p:cNvSpPr/>
            <p:nvPr/>
          </p:nvSpPr>
          <p:spPr>
            <a:xfrm>
              <a:off x="6295898" y="1356784"/>
              <a:ext cx="19807" cy="19803"/>
            </a:xfrm>
            <a:custGeom>
              <a:avLst/>
              <a:gdLst>
                <a:gd name="connsiteX0" fmla="*/ 10270 w 19807"/>
                <a:gd name="connsiteY0" fmla="*/ 19804 h 19803"/>
                <a:gd name="connsiteX1" fmla="*/ 19808 w 19807"/>
                <a:gd name="connsiteY1" fmla="*/ 9535 h 19803"/>
                <a:gd name="connsiteX2" fmla="*/ 10270 w 19807"/>
                <a:gd name="connsiteY2" fmla="*/ 0 h 19803"/>
                <a:gd name="connsiteX3" fmla="*/ 0 w 19807"/>
                <a:gd name="connsiteY3" fmla="*/ 9535 h 19803"/>
                <a:gd name="connsiteX4" fmla="*/ 10270 w 19807"/>
                <a:gd name="connsiteY4" fmla="*/ 19804 h 19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07" h="19803">
                  <a:moveTo>
                    <a:pt x="10270" y="19804"/>
                  </a:moveTo>
                  <a:cubicBezTo>
                    <a:pt x="15406" y="19804"/>
                    <a:pt x="19808" y="15403"/>
                    <a:pt x="19808" y="9535"/>
                  </a:cubicBezTo>
                  <a:cubicBezTo>
                    <a:pt x="19808" y="3667"/>
                    <a:pt x="15406" y="0"/>
                    <a:pt x="10270" y="0"/>
                  </a:cubicBezTo>
                  <a:cubicBezTo>
                    <a:pt x="5135" y="0"/>
                    <a:pt x="0" y="4401"/>
                    <a:pt x="0" y="9535"/>
                  </a:cubicBezTo>
                  <a:cubicBezTo>
                    <a:pt x="0" y="14669"/>
                    <a:pt x="5135" y="19804"/>
                    <a:pt x="10270" y="198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1" name="Forma libre: forma 136">
              <a:extLst>
                <a:ext uri="{FF2B5EF4-FFF2-40B4-BE49-F238E27FC236}">
                  <a16:creationId xmlns:a16="http://schemas.microsoft.com/office/drawing/2014/main" id="{E0555CFC-8262-2B5E-F7F3-C38703657F1B}"/>
                </a:ext>
              </a:extLst>
            </p:cNvPr>
            <p:cNvSpPr/>
            <p:nvPr/>
          </p:nvSpPr>
          <p:spPr>
            <a:xfrm>
              <a:off x="6345783" y="1344315"/>
              <a:ext cx="44016" cy="44008"/>
            </a:xfrm>
            <a:custGeom>
              <a:avLst/>
              <a:gdLst>
                <a:gd name="connsiteX0" fmla="*/ 22008 w 44016"/>
                <a:gd name="connsiteY0" fmla="*/ 44008 h 44008"/>
                <a:gd name="connsiteX1" fmla="*/ 44017 w 44016"/>
                <a:gd name="connsiteY1" fmla="*/ 22004 h 44008"/>
                <a:gd name="connsiteX2" fmla="*/ 22008 w 44016"/>
                <a:gd name="connsiteY2" fmla="*/ 0 h 44008"/>
                <a:gd name="connsiteX3" fmla="*/ 0 w 44016"/>
                <a:gd name="connsiteY3" fmla="*/ 22004 h 44008"/>
                <a:gd name="connsiteX4" fmla="*/ 22008 w 44016"/>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4008">
                  <a:moveTo>
                    <a:pt x="22008" y="44008"/>
                  </a:moveTo>
                  <a:cubicBezTo>
                    <a:pt x="34479" y="44008"/>
                    <a:pt x="44017" y="34473"/>
                    <a:pt x="44017" y="22004"/>
                  </a:cubicBezTo>
                  <a:cubicBezTo>
                    <a:pt x="44017" y="9535"/>
                    <a:pt x="34479" y="0"/>
                    <a:pt x="22008" y="0"/>
                  </a:cubicBezTo>
                  <a:cubicBezTo>
                    <a:pt x="9537" y="0"/>
                    <a:pt x="0" y="9535"/>
                    <a:pt x="0" y="22004"/>
                  </a:cubicBezTo>
                  <a:cubicBezTo>
                    <a:pt x="0" y="34473"/>
                    <a:pt x="10270" y="44008"/>
                    <a:pt x="22008"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2" name="Forma libre: forma 137">
              <a:extLst>
                <a:ext uri="{FF2B5EF4-FFF2-40B4-BE49-F238E27FC236}">
                  <a16:creationId xmlns:a16="http://schemas.microsoft.com/office/drawing/2014/main" id="{1D573299-5BD7-67B6-AAD5-FFAD80E52792}"/>
                </a:ext>
              </a:extLst>
            </p:cNvPr>
            <p:cNvSpPr/>
            <p:nvPr/>
          </p:nvSpPr>
          <p:spPr>
            <a:xfrm>
              <a:off x="6414743" y="1350916"/>
              <a:ext cx="30811" cy="30805"/>
            </a:xfrm>
            <a:custGeom>
              <a:avLst/>
              <a:gdLst>
                <a:gd name="connsiteX0" fmla="*/ 15406 w 30811"/>
                <a:gd name="connsiteY0" fmla="*/ 30806 h 30805"/>
                <a:gd name="connsiteX1" fmla="*/ 30811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4209" y="30806"/>
                    <a:pt x="30811" y="23471"/>
                    <a:pt x="30811" y="15403"/>
                  </a:cubicBezTo>
                  <a:cubicBezTo>
                    <a:pt x="30811" y="7335"/>
                    <a:pt x="23475" y="0"/>
                    <a:pt x="15406" y="0"/>
                  </a:cubicBezTo>
                  <a:cubicBezTo>
                    <a:pt x="7336" y="0"/>
                    <a:pt x="0" y="7335"/>
                    <a:pt x="0" y="15403"/>
                  </a:cubicBezTo>
                  <a:cubicBezTo>
                    <a:pt x="0" y="23471"/>
                    <a:pt x="6602"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3" name="Forma libre: forma 138">
              <a:extLst>
                <a:ext uri="{FF2B5EF4-FFF2-40B4-BE49-F238E27FC236}">
                  <a16:creationId xmlns:a16="http://schemas.microsoft.com/office/drawing/2014/main" id="{443A403A-6BB8-A657-6DCC-49DD21810512}"/>
                </a:ext>
              </a:extLst>
            </p:cNvPr>
            <p:cNvSpPr/>
            <p:nvPr/>
          </p:nvSpPr>
          <p:spPr>
            <a:xfrm>
              <a:off x="6467562" y="1342848"/>
              <a:ext cx="47684" cy="47675"/>
            </a:xfrm>
            <a:custGeom>
              <a:avLst/>
              <a:gdLst>
                <a:gd name="connsiteX0" fmla="*/ 24209 w 47684"/>
                <a:gd name="connsiteY0" fmla="*/ 47676 h 47675"/>
                <a:gd name="connsiteX1" fmla="*/ 47685 w 47684"/>
                <a:gd name="connsiteY1" fmla="*/ 23471 h 47675"/>
                <a:gd name="connsiteX2" fmla="*/ 24209 w 47684"/>
                <a:gd name="connsiteY2" fmla="*/ 0 h 47675"/>
                <a:gd name="connsiteX3" fmla="*/ 0 w 47684"/>
                <a:gd name="connsiteY3" fmla="*/ 23471 h 47675"/>
                <a:gd name="connsiteX4" fmla="*/ 24209 w 47684"/>
                <a:gd name="connsiteY4" fmla="*/ 47676 h 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84" h="47675">
                  <a:moveTo>
                    <a:pt x="24209" y="47676"/>
                  </a:moveTo>
                  <a:cubicBezTo>
                    <a:pt x="37414" y="47676"/>
                    <a:pt x="47685" y="36674"/>
                    <a:pt x="47685" y="23471"/>
                  </a:cubicBezTo>
                  <a:cubicBezTo>
                    <a:pt x="47685" y="10269"/>
                    <a:pt x="36680" y="0"/>
                    <a:pt x="24209" y="0"/>
                  </a:cubicBezTo>
                  <a:cubicBezTo>
                    <a:pt x="11738" y="0"/>
                    <a:pt x="0" y="11002"/>
                    <a:pt x="0" y="23471"/>
                  </a:cubicBezTo>
                  <a:cubicBezTo>
                    <a:pt x="0" y="35940"/>
                    <a:pt x="11738" y="47676"/>
                    <a:pt x="24209" y="476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4" name="Forma libre: forma 139">
              <a:extLst>
                <a:ext uri="{FF2B5EF4-FFF2-40B4-BE49-F238E27FC236}">
                  <a16:creationId xmlns:a16="http://schemas.microsoft.com/office/drawing/2014/main" id="{73C91A7F-18AC-465D-DA3A-DB7D0774EEEE}"/>
                </a:ext>
              </a:extLst>
            </p:cNvPr>
            <p:cNvSpPr/>
            <p:nvPr/>
          </p:nvSpPr>
          <p:spPr>
            <a:xfrm>
              <a:off x="6530653" y="1342848"/>
              <a:ext cx="46950" cy="46942"/>
            </a:xfrm>
            <a:custGeom>
              <a:avLst/>
              <a:gdLst>
                <a:gd name="connsiteX0" fmla="*/ 23476 w 46950"/>
                <a:gd name="connsiteY0" fmla="*/ 46942 h 46942"/>
                <a:gd name="connsiteX1" fmla="*/ 46951 w 46950"/>
                <a:gd name="connsiteY1" fmla="*/ 23471 h 46942"/>
                <a:gd name="connsiteX2" fmla="*/ 23476 w 46950"/>
                <a:gd name="connsiteY2" fmla="*/ 0 h 46942"/>
                <a:gd name="connsiteX3" fmla="*/ 0 w 46950"/>
                <a:gd name="connsiteY3" fmla="*/ 23471 h 46942"/>
                <a:gd name="connsiteX4" fmla="*/ 23476 w 46950"/>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0" h="46942">
                  <a:moveTo>
                    <a:pt x="23476" y="46942"/>
                  </a:moveTo>
                  <a:cubicBezTo>
                    <a:pt x="36680" y="46942"/>
                    <a:pt x="46951" y="36674"/>
                    <a:pt x="46951" y="23471"/>
                  </a:cubicBezTo>
                  <a:cubicBezTo>
                    <a:pt x="46951" y="10269"/>
                    <a:pt x="36680" y="0"/>
                    <a:pt x="23476" y="0"/>
                  </a:cubicBezTo>
                  <a:cubicBezTo>
                    <a:pt x="10270" y="0"/>
                    <a:pt x="0" y="10269"/>
                    <a:pt x="0" y="23471"/>
                  </a:cubicBezTo>
                  <a:cubicBezTo>
                    <a:pt x="0" y="36674"/>
                    <a:pt x="10270"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5" name="Forma libre: forma 140">
              <a:extLst>
                <a:ext uri="{FF2B5EF4-FFF2-40B4-BE49-F238E27FC236}">
                  <a16:creationId xmlns:a16="http://schemas.microsoft.com/office/drawing/2014/main" id="{DDF2326F-14CC-2BB4-85BA-8D6026335AC2}"/>
                </a:ext>
              </a:extLst>
            </p:cNvPr>
            <p:cNvSpPr/>
            <p:nvPr/>
          </p:nvSpPr>
          <p:spPr>
            <a:xfrm>
              <a:off x="6598145" y="1348716"/>
              <a:ext cx="35213" cy="35206"/>
            </a:xfrm>
            <a:custGeom>
              <a:avLst/>
              <a:gdLst>
                <a:gd name="connsiteX0" fmla="*/ 17607 w 35213"/>
                <a:gd name="connsiteY0" fmla="*/ 35207 h 35206"/>
                <a:gd name="connsiteX1" fmla="*/ 35213 w 35213"/>
                <a:gd name="connsiteY1" fmla="*/ 17603 h 35206"/>
                <a:gd name="connsiteX2" fmla="*/ 17607 w 35213"/>
                <a:gd name="connsiteY2" fmla="*/ 0 h 35206"/>
                <a:gd name="connsiteX3" fmla="*/ 0 w 35213"/>
                <a:gd name="connsiteY3" fmla="*/ 17603 h 35206"/>
                <a:gd name="connsiteX4" fmla="*/ 17607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7" y="35207"/>
                  </a:moveTo>
                  <a:cubicBezTo>
                    <a:pt x="27143" y="35207"/>
                    <a:pt x="35213" y="27138"/>
                    <a:pt x="35213" y="17603"/>
                  </a:cubicBezTo>
                  <a:cubicBezTo>
                    <a:pt x="35213" y="8068"/>
                    <a:pt x="27877" y="0"/>
                    <a:pt x="17607" y="0"/>
                  </a:cubicBezTo>
                  <a:cubicBezTo>
                    <a:pt x="7336" y="0"/>
                    <a:pt x="0" y="7335"/>
                    <a:pt x="0" y="17603"/>
                  </a:cubicBezTo>
                  <a:cubicBezTo>
                    <a:pt x="0" y="27872"/>
                    <a:pt x="8070"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6" name="Forma libre: forma 141">
              <a:extLst>
                <a:ext uri="{FF2B5EF4-FFF2-40B4-BE49-F238E27FC236}">
                  <a16:creationId xmlns:a16="http://schemas.microsoft.com/office/drawing/2014/main" id="{7D6BB622-9099-9B71-A8C2-E34A5B38FB4F}"/>
                </a:ext>
              </a:extLst>
            </p:cNvPr>
            <p:cNvSpPr/>
            <p:nvPr/>
          </p:nvSpPr>
          <p:spPr>
            <a:xfrm>
              <a:off x="6668571" y="1356784"/>
              <a:ext cx="19073" cy="19070"/>
            </a:xfrm>
            <a:custGeom>
              <a:avLst/>
              <a:gdLst>
                <a:gd name="connsiteX0" fmla="*/ 9537 w 19073"/>
                <a:gd name="connsiteY0" fmla="*/ 19070 h 19070"/>
                <a:gd name="connsiteX1" fmla="*/ 19074 w 19073"/>
                <a:gd name="connsiteY1" fmla="*/ 9535 h 19070"/>
                <a:gd name="connsiteX2" fmla="*/ 9537 w 19073"/>
                <a:gd name="connsiteY2" fmla="*/ 0 h 19070"/>
                <a:gd name="connsiteX3" fmla="*/ 0 w 19073"/>
                <a:gd name="connsiteY3" fmla="*/ 9535 h 19070"/>
                <a:gd name="connsiteX4" fmla="*/ 9537 w 19073"/>
                <a:gd name="connsiteY4" fmla="*/ 19070 h 1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3" h="19070">
                  <a:moveTo>
                    <a:pt x="9537" y="19070"/>
                  </a:moveTo>
                  <a:cubicBezTo>
                    <a:pt x="14672" y="19070"/>
                    <a:pt x="19074" y="14669"/>
                    <a:pt x="19074" y="9535"/>
                  </a:cubicBezTo>
                  <a:cubicBezTo>
                    <a:pt x="19074" y="4401"/>
                    <a:pt x="14672" y="0"/>
                    <a:pt x="9537" y="0"/>
                  </a:cubicBezTo>
                  <a:cubicBezTo>
                    <a:pt x="4401" y="0"/>
                    <a:pt x="0" y="4401"/>
                    <a:pt x="0" y="9535"/>
                  </a:cubicBezTo>
                  <a:cubicBezTo>
                    <a:pt x="0" y="14669"/>
                    <a:pt x="4401" y="19070"/>
                    <a:pt x="9537" y="1907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7" name="Forma libre: forma 142">
              <a:extLst>
                <a:ext uri="{FF2B5EF4-FFF2-40B4-BE49-F238E27FC236}">
                  <a16:creationId xmlns:a16="http://schemas.microsoft.com/office/drawing/2014/main" id="{65911484-8687-3D29-143B-1D212E1B1548}"/>
                </a:ext>
              </a:extLst>
            </p:cNvPr>
            <p:cNvSpPr/>
            <p:nvPr/>
          </p:nvSpPr>
          <p:spPr>
            <a:xfrm>
              <a:off x="6729461" y="1356051"/>
              <a:ext cx="20540" cy="20537"/>
            </a:xfrm>
            <a:custGeom>
              <a:avLst/>
              <a:gdLst>
                <a:gd name="connsiteX0" fmla="*/ 10270 w 20540"/>
                <a:gd name="connsiteY0" fmla="*/ 20537 h 20537"/>
                <a:gd name="connsiteX1" fmla="*/ 20541 w 20540"/>
                <a:gd name="connsiteY1" fmla="*/ 10269 h 20537"/>
                <a:gd name="connsiteX2" fmla="*/ 10270 w 20540"/>
                <a:gd name="connsiteY2" fmla="*/ 0 h 20537"/>
                <a:gd name="connsiteX3" fmla="*/ 0 w 20540"/>
                <a:gd name="connsiteY3" fmla="*/ 10269 h 20537"/>
                <a:gd name="connsiteX4" fmla="*/ 10270 w 20540"/>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0" h="20537">
                  <a:moveTo>
                    <a:pt x="10270" y="20537"/>
                  </a:moveTo>
                  <a:cubicBezTo>
                    <a:pt x="16139" y="20537"/>
                    <a:pt x="20541" y="16136"/>
                    <a:pt x="20541" y="10269"/>
                  </a:cubicBezTo>
                  <a:cubicBezTo>
                    <a:pt x="20541" y="4401"/>
                    <a:pt x="16139" y="0"/>
                    <a:pt x="10270" y="0"/>
                  </a:cubicBezTo>
                  <a:cubicBezTo>
                    <a:pt x="4402" y="0"/>
                    <a:pt x="0" y="4401"/>
                    <a:pt x="0" y="10269"/>
                  </a:cubicBezTo>
                  <a:cubicBezTo>
                    <a:pt x="0" y="16136"/>
                    <a:pt x="4402" y="20537"/>
                    <a:pt x="10270"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8" name="Forma libre: forma 143">
              <a:extLst>
                <a:ext uri="{FF2B5EF4-FFF2-40B4-BE49-F238E27FC236}">
                  <a16:creationId xmlns:a16="http://schemas.microsoft.com/office/drawing/2014/main" id="{7E4FFB8F-F6D4-DE09-63D9-DCD9C9D460EA}"/>
                </a:ext>
              </a:extLst>
            </p:cNvPr>
            <p:cNvSpPr/>
            <p:nvPr/>
          </p:nvSpPr>
          <p:spPr>
            <a:xfrm>
              <a:off x="6801354" y="1365586"/>
              <a:ext cx="1467" cy="1466"/>
            </a:xfrm>
            <a:custGeom>
              <a:avLst/>
              <a:gdLst>
                <a:gd name="connsiteX0" fmla="*/ 734 w 1467"/>
                <a:gd name="connsiteY0" fmla="*/ 1467 h 1466"/>
                <a:gd name="connsiteX1" fmla="*/ 1467 w 1467"/>
                <a:gd name="connsiteY1" fmla="*/ 733 h 1466"/>
                <a:gd name="connsiteX2" fmla="*/ 734 w 1467"/>
                <a:gd name="connsiteY2" fmla="*/ 0 h 1466"/>
                <a:gd name="connsiteX3" fmla="*/ 0 w 1467"/>
                <a:gd name="connsiteY3" fmla="*/ 733 h 1466"/>
                <a:gd name="connsiteX4" fmla="*/ 734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4" y="1467"/>
                  </a:moveTo>
                  <a:cubicBezTo>
                    <a:pt x="1467" y="1467"/>
                    <a:pt x="1467" y="1467"/>
                    <a:pt x="1467" y="733"/>
                  </a:cubicBezTo>
                  <a:cubicBezTo>
                    <a:pt x="1467" y="733"/>
                    <a:pt x="1467" y="0"/>
                    <a:pt x="734" y="0"/>
                  </a:cubicBezTo>
                  <a:cubicBezTo>
                    <a:pt x="0" y="0"/>
                    <a:pt x="0" y="0"/>
                    <a:pt x="0" y="733"/>
                  </a:cubicBezTo>
                  <a:cubicBezTo>
                    <a:pt x="0" y="1467"/>
                    <a:pt x="0"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9" name="Forma libre: forma 144">
              <a:extLst>
                <a:ext uri="{FF2B5EF4-FFF2-40B4-BE49-F238E27FC236}">
                  <a16:creationId xmlns:a16="http://schemas.microsoft.com/office/drawing/2014/main" id="{28FADD23-0731-4577-AB45-7E3A05720BB6}"/>
                </a:ext>
              </a:extLst>
            </p:cNvPr>
            <p:cNvSpPr/>
            <p:nvPr/>
          </p:nvSpPr>
          <p:spPr>
            <a:xfrm>
              <a:off x="6862978" y="1365586"/>
              <a:ext cx="1467" cy="1466"/>
            </a:xfrm>
            <a:custGeom>
              <a:avLst/>
              <a:gdLst>
                <a:gd name="connsiteX0" fmla="*/ 733 w 1467"/>
                <a:gd name="connsiteY0" fmla="*/ 1467 h 1466"/>
                <a:gd name="connsiteX1" fmla="*/ 1467 w 1467"/>
                <a:gd name="connsiteY1" fmla="*/ 733 h 1466"/>
                <a:gd name="connsiteX2" fmla="*/ 733 w 1467"/>
                <a:gd name="connsiteY2" fmla="*/ 0 h 1466"/>
                <a:gd name="connsiteX3" fmla="*/ 0 w 1467"/>
                <a:gd name="connsiteY3" fmla="*/ 733 h 1466"/>
                <a:gd name="connsiteX4" fmla="*/ 733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3" y="1467"/>
                  </a:moveTo>
                  <a:cubicBezTo>
                    <a:pt x="733" y="1467"/>
                    <a:pt x="1467" y="1467"/>
                    <a:pt x="1467" y="733"/>
                  </a:cubicBezTo>
                  <a:cubicBezTo>
                    <a:pt x="1467" y="733"/>
                    <a:pt x="1467" y="0"/>
                    <a:pt x="733" y="0"/>
                  </a:cubicBezTo>
                  <a:cubicBezTo>
                    <a:pt x="0" y="0"/>
                    <a:pt x="0" y="0"/>
                    <a:pt x="0" y="733"/>
                  </a:cubicBezTo>
                  <a:cubicBezTo>
                    <a:pt x="0" y="1467"/>
                    <a:pt x="733" y="1467"/>
                    <a:pt x="733"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0" name="Forma libre: forma 145">
              <a:extLst>
                <a:ext uri="{FF2B5EF4-FFF2-40B4-BE49-F238E27FC236}">
                  <a16:creationId xmlns:a16="http://schemas.microsoft.com/office/drawing/2014/main" id="{6243AB72-F0AA-2C9D-2248-77C88B14A300}"/>
                </a:ext>
              </a:extLst>
            </p:cNvPr>
            <p:cNvSpPr/>
            <p:nvPr/>
          </p:nvSpPr>
          <p:spPr>
            <a:xfrm>
              <a:off x="6914330" y="1354584"/>
              <a:ext cx="23475" cy="23471"/>
            </a:xfrm>
            <a:custGeom>
              <a:avLst/>
              <a:gdLst>
                <a:gd name="connsiteX0" fmla="*/ 11738 w 23475"/>
                <a:gd name="connsiteY0" fmla="*/ 23471 h 23471"/>
                <a:gd name="connsiteX1" fmla="*/ 23475 w 23475"/>
                <a:gd name="connsiteY1" fmla="*/ 11736 h 23471"/>
                <a:gd name="connsiteX2" fmla="*/ 11738 w 23475"/>
                <a:gd name="connsiteY2" fmla="*/ 0 h 23471"/>
                <a:gd name="connsiteX3" fmla="*/ 0 w 23475"/>
                <a:gd name="connsiteY3" fmla="*/ 11736 h 23471"/>
                <a:gd name="connsiteX4" fmla="*/ 11738 w 23475"/>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1">
                  <a:moveTo>
                    <a:pt x="11738" y="23471"/>
                  </a:moveTo>
                  <a:cubicBezTo>
                    <a:pt x="18340" y="23471"/>
                    <a:pt x="23475" y="18337"/>
                    <a:pt x="23475" y="11736"/>
                  </a:cubicBezTo>
                  <a:cubicBezTo>
                    <a:pt x="23475" y="5134"/>
                    <a:pt x="18340" y="0"/>
                    <a:pt x="11738" y="0"/>
                  </a:cubicBezTo>
                  <a:cubicBezTo>
                    <a:pt x="5135" y="0"/>
                    <a:pt x="0" y="5134"/>
                    <a:pt x="0" y="11736"/>
                  </a:cubicBezTo>
                  <a:cubicBezTo>
                    <a:pt x="0" y="18337"/>
                    <a:pt x="5135"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1" name="Forma libre: forma 146">
              <a:extLst>
                <a:ext uri="{FF2B5EF4-FFF2-40B4-BE49-F238E27FC236}">
                  <a16:creationId xmlns:a16="http://schemas.microsoft.com/office/drawing/2014/main" id="{9CA7FFB1-B9B7-B151-F0F8-DFC00EB930E3}"/>
                </a:ext>
              </a:extLst>
            </p:cNvPr>
            <p:cNvSpPr/>
            <p:nvPr/>
          </p:nvSpPr>
          <p:spPr>
            <a:xfrm>
              <a:off x="6969351" y="1347982"/>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1" y="36674"/>
                    <a:pt x="36680" y="28605"/>
                    <a:pt x="36680" y="18337"/>
                  </a:cubicBezTo>
                  <a:cubicBezTo>
                    <a:pt x="36680" y="8068"/>
                    <a:pt x="28611" y="0"/>
                    <a:pt x="18340" y="0"/>
                  </a:cubicBezTo>
                  <a:cubicBezTo>
                    <a:pt x="8070" y="0"/>
                    <a:pt x="0" y="8068"/>
                    <a:pt x="0" y="18337"/>
                  </a:cubicBezTo>
                  <a:cubicBezTo>
                    <a:pt x="0" y="28605"/>
                    <a:pt x="8070"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2" name="Forma libre: forma 147">
              <a:extLst>
                <a:ext uri="{FF2B5EF4-FFF2-40B4-BE49-F238E27FC236}">
                  <a16:creationId xmlns:a16="http://schemas.microsoft.com/office/drawing/2014/main" id="{4CFE4FDB-4434-139C-55E4-DB7F851C57FD}"/>
                </a:ext>
              </a:extLst>
            </p:cNvPr>
            <p:cNvSpPr/>
            <p:nvPr/>
          </p:nvSpPr>
          <p:spPr>
            <a:xfrm>
              <a:off x="7045646" y="1362652"/>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2201"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3" name="Forma libre: forma 148">
              <a:extLst>
                <a:ext uri="{FF2B5EF4-FFF2-40B4-BE49-F238E27FC236}">
                  <a16:creationId xmlns:a16="http://schemas.microsoft.com/office/drawing/2014/main" id="{C46E1EDE-FAE1-D525-8790-E3652B576E9F}"/>
                </a:ext>
              </a:extLst>
            </p:cNvPr>
            <p:cNvSpPr/>
            <p:nvPr/>
          </p:nvSpPr>
          <p:spPr>
            <a:xfrm>
              <a:off x="7108003" y="1362652"/>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4" name="Forma libre: forma 149">
              <a:extLst>
                <a:ext uri="{FF2B5EF4-FFF2-40B4-BE49-F238E27FC236}">
                  <a16:creationId xmlns:a16="http://schemas.microsoft.com/office/drawing/2014/main" id="{C809C30C-C724-2835-34E9-31C0955C3B3E}"/>
                </a:ext>
              </a:extLst>
            </p:cNvPr>
            <p:cNvSpPr/>
            <p:nvPr/>
          </p:nvSpPr>
          <p:spPr>
            <a:xfrm>
              <a:off x="7172273" y="1364852"/>
              <a:ext cx="3222" cy="2933"/>
            </a:xfrm>
            <a:custGeom>
              <a:avLst/>
              <a:gdLst>
                <a:gd name="connsiteX0" fmla="*/ 1755 w 3222"/>
                <a:gd name="connsiteY0" fmla="*/ 2934 h 2933"/>
                <a:gd name="connsiteX1" fmla="*/ 3222 w 3222"/>
                <a:gd name="connsiteY1" fmla="*/ 1467 h 2933"/>
                <a:gd name="connsiteX2" fmla="*/ 1755 w 3222"/>
                <a:gd name="connsiteY2" fmla="*/ 0 h 2933"/>
                <a:gd name="connsiteX3" fmla="*/ 288 w 3222"/>
                <a:gd name="connsiteY3" fmla="*/ 1467 h 2933"/>
                <a:gd name="connsiteX4" fmla="*/ 1755 w 3222"/>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2" h="2933">
                  <a:moveTo>
                    <a:pt x="1755" y="2934"/>
                  </a:moveTo>
                  <a:cubicBezTo>
                    <a:pt x="2489" y="2934"/>
                    <a:pt x="3222" y="2200"/>
                    <a:pt x="3222" y="1467"/>
                  </a:cubicBezTo>
                  <a:cubicBezTo>
                    <a:pt x="3222" y="733"/>
                    <a:pt x="2489" y="0"/>
                    <a:pt x="1755" y="0"/>
                  </a:cubicBezTo>
                  <a:cubicBezTo>
                    <a:pt x="1021" y="0"/>
                    <a:pt x="288" y="733"/>
                    <a:pt x="288" y="1467"/>
                  </a:cubicBezTo>
                  <a:cubicBezTo>
                    <a:pt x="-446" y="2200"/>
                    <a:pt x="288" y="2934"/>
                    <a:pt x="1755"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5" name="Forma libre: forma 150">
              <a:extLst>
                <a:ext uri="{FF2B5EF4-FFF2-40B4-BE49-F238E27FC236}">
                  <a16:creationId xmlns:a16="http://schemas.microsoft.com/office/drawing/2014/main" id="{D07FE50F-3E4C-2D38-EF28-C989B31FF8BE}"/>
                </a:ext>
              </a:extLst>
            </p:cNvPr>
            <p:cNvSpPr/>
            <p:nvPr/>
          </p:nvSpPr>
          <p:spPr>
            <a:xfrm>
              <a:off x="7220979" y="1351650"/>
              <a:ext cx="29344" cy="29338"/>
            </a:xfrm>
            <a:custGeom>
              <a:avLst/>
              <a:gdLst>
                <a:gd name="connsiteX0" fmla="*/ 14672 w 29344"/>
                <a:gd name="connsiteY0" fmla="*/ 29339 h 29338"/>
                <a:gd name="connsiteX1" fmla="*/ 29344 w 29344"/>
                <a:gd name="connsiteY1" fmla="*/ 14669 h 29338"/>
                <a:gd name="connsiteX2" fmla="*/ 14672 w 29344"/>
                <a:gd name="connsiteY2" fmla="*/ 0 h 29338"/>
                <a:gd name="connsiteX3" fmla="*/ 0 w 29344"/>
                <a:gd name="connsiteY3" fmla="*/ 14669 h 29338"/>
                <a:gd name="connsiteX4" fmla="*/ 14672 w 29344"/>
                <a:gd name="connsiteY4" fmla="*/ 29339 h 2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4" h="29338">
                  <a:moveTo>
                    <a:pt x="14672" y="29339"/>
                  </a:moveTo>
                  <a:cubicBezTo>
                    <a:pt x="22742" y="29339"/>
                    <a:pt x="29344" y="22738"/>
                    <a:pt x="29344" y="14669"/>
                  </a:cubicBezTo>
                  <a:cubicBezTo>
                    <a:pt x="29344" y="6601"/>
                    <a:pt x="22742" y="0"/>
                    <a:pt x="14672" y="0"/>
                  </a:cubicBezTo>
                  <a:cubicBezTo>
                    <a:pt x="6602" y="0"/>
                    <a:pt x="0" y="6601"/>
                    <a:pt x="0" y="14669"/>
                  </a:cubicBezTo>
                  <a:cubicBezTo>
                    <a:pt x="0" y="22738"/>
                    <a:pt x="6602" y="29339"/>
                    <a:pt x="14672" y="293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6" name="Forma libre: forma 151">
              <a:extLst>
                <a:ext uri="{FF2B5EF4-FFF2-40B4-BE49-F238E27FC236}">
                  <a16:creationId xmlns:a16="http://schemas.microsoft.com/office/drawing/2014/main" id="{B822D611-C576-5161-EBFA-5B526A759300}"/>
                </a:ext>
              </a:extLst>
            </p:cNvPr>
            <p:cNvSpPr/>
            <p:nvPr/>
          </p:nvSpPr>
          <p:spPr>
            <a:xfrm>
              <a:off x="7288471" y="1356784"/>
              <a:ext cx="19073" cy="19070"/>
            </a:xfrm>
            <a:custGeom>
              <a:avLst/>
              <a:gdLst>
                <a:gd name="connsiteX0" fmla="*/ 9537 w 19073"/>
                <a:gd name="connsiteY0" fmla="*/ 19070 h 19070"/>
                <a:gd name="connsiteX1" fmla="*/ 19074 w 19073"/>
                <a:gd name="connsiteY1" fmla="*/ 9535 h 19070"/>
                <a:gd name="connsiteX2" fmla="*/ 9537 w 19073"/>
                <a:gd name="connsiteY2" fmla="*/ 0 h 19070"/>
                <a:gd name="connsiteX3" fmla="*/ 0 w 19073"/>
                <a:gd name="connsiteY3" fmla="*/ 9535 h 19070"/>
                <a:gd name="connsiteX4" fmla="*/ 9537 w 19073"/>
                <a:gd name="connsiteY4" fmla="*/ 19070 h 1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3" h="19070">
                  <a:moveTo>
                    <a:pt x="9537" y="19070"/>
                  </a:moveTo>
                  <a:cubicBezTo>
                    <a:pt x="14672" y="19070"/>
                    <a:pt x="19074" y="14669"/>
                    <a:pt x="19074" y="9535"/>
                  </a:cubicBezTo>
                  <a:cubicBezTo>
                    <a:pt x="19074" y="4401"/>
                    <a:pt x="14672" y="0"/>
                    <a:pt x="9537" y="0"/>
                  </a:cubicBezTo>
                  <a:cubicBezTo>
                    <a:pt x="4401" y="0"/>
                    <a:pt x="0" y="4401"/>
                    <a:pt x="0" y="9535"/>
                  </a:cubicBezTo>
                  <a:cubicBezTo>
                    <a:pt x="0" y="14669"/>
                    <a:pt x="3668" y="19070"/>
                    <a:pt x="9537" y="1907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7" name="Forma libre: forma 152">
              <a:extLst>
                <a:ext uri="{FF2B5EF4-FFF2-40B4-BE49-F238E27FC236}">
                  <a16:creationId xmlns:a16="http://schemas.microsoft.com/office/drawing/2014/main" id="{B9268210-F997-C74F-86AA-91EAE5872383}"/>
                </a:ext>
              </a:extLst>
            </p:cNvPr>
            <p:cNvSpPr/>
            <p:nvPr/>
          </p:nvSpPr>
          <p:spPr>
            <a:xfrm>
              <a:off x="7335422" y="1342848"/>
              <a:ext cx="48418" cy="47675"/>
            </a:xfrm>
            <a:custGeom>
              <a:avLst/>
              <a:gdLst>
                <a:gd name="connsiteX0" fmla="*/ 24209 w 48418"/>
                <a:gd name="connsiteY0" fmla="*/ 47676 h 47675"/>
                <a:gd name="connsiteX1" fmla="*/ 48418 w 48418"/>
                <a:gd name="connsiteY1" fmla="*/ 23471 h 47675"/>
                <a:gd name="connsiteX2" fmla="*/ 24209 w 48418"/>
                <a:gd name="connsiteY2" fmla="*/ 0 h 47675"/>
                <a:gd name="connsiteX3" fmla="*/ 0 w 48418"/>
                <a:gd name="connsiteY3" fmla="*/ 23471 h 47675"/>
                <a:gd name="connsiteX4" fmla="*/ 24209 w 48418"/>
                <a:gd name="connsiteY4" fmla="*/ 47676 h 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7675">
                  <a:moveTo>
                    <a:pt x="24209" y="47676"/>
                  </a:moveTo>
                  <a:cubicBezTo>
                    <a:pt x="37414" y="47676"/>
                    <a:pt x="48418" y="36674"/>
                    <a:pt x="48418" y="23471"/>
                  </a:cubicBezTo>
                  <a:cubicBezTo>
                    <a:pt x="48418" y="10269"/>
                    <a:pt x="37414" y="0"/>
                    <a:pt x="24209" y="0"/>
                  </a:cubicBezTo>
                  <a:cubicBezTo>
                    <a:pt x="11004" y="0"/>
                    <a:pt x="0" y="11002"/>
                    <a:pt x="0" y="23471"/>
                  </a:cubicBezTo>
                  <a:cubicBezTo>
                    <a:pt x="0" y="35940"/>
                    <a:pt x="11004" y="47676"/>
                    <a:pt x="24209" y="476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8" name="Forma libre: forma 153">
              <a:extLst>
                <a:ext uri="{FF2B5EF4-FFF2-40B4-BE49-F238E27FC236}">
                  <a16:creationId xmlns:a16="http://schemas.microsoft.com/office/drawing/2014/main" id="{C4A55A01-1E0D-5705-51E3-10C8829B96D9}"/>
                </a:ext>
              </a:extLst>
            </p:cNvPr>
            <p:cNvSpPr/>
            <p:nvPr/>
          </p:nvSpPr>
          <p:spPr>
            <a:xfrm>
              <a:off x="7397045" y="134138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9" name="Forma libre: forma 154">
              <a:extLst>
                <a:ext uri="{FF2B5EF4-FFF2-40B4-BE49-F238E27FC236}">
                  <a16:creationId xmlns:a16="http://schemas.microsoft.com/office/drawing/2014/main" id="{B3B51E13-5908-1E5B-2D70-52195642F87F}"/>
                </a:ext>
              </a:extLst>
            </p:cNvPr>
            <p:cNvSpPr/>
            <p:nvPr/>
          </p:nvSpPr>
          <p:spPr>
            <a:xfrm>
              <a:off x="7469672" y="1352383"/>
              <a:ext cx="27877" cy="27871"/>
            </a:xfrm>
            <a:custGeom>
              <a:avLst/>
              <a:gdLst>
                <a:gd name="connsiteX0" fmla="*/ 13939 w 27877"/>
                <a:gd name="connsiteY0" fmla="*/ 27872 h 27871"/>
                <a:gd name="connsiteX1" fmla="*/ 27877 w 27877"/>
                <a:gd name="connsiteY1" fmla="*/ 13936 h 27871"/>
                <a:gd name="connsiteX2" fmla="*/ 13939 w 27877"/>
                <a:gd name="connsiteY2" fmla="*/ 0 h 27871"/>
                <a:gd name="connsiteX3" fmla="*/ 0 w 27877"/>
                <a:gd name="connsiteY3" fmla="*/ 13936 h 27871"/>
                <a:gd name="connsiteX4" fmla="*/ 13939 w 27877"/>
                <a:gd name="connsiteY4" fmla="*/ 27872 h 27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871">
                  <a:moveTo>
                    <a:pt x="13939" y="27872"/>
                  </a:moveTo>
                  <a:cubicBezTo>
                    <a:pt x="21275" y="27872"/>
                    <a:pt x="27877" y="22004"/>
                    <a:pt x="27877" y="13936"/>
                  </a:cubicBezTo>
                  <a:cubicBezTo>
                    <a:pt x="27877" y="5868"/>
                    <a:pt x="22008" y="0"/>
                    <a:pt x="13939" y="0"/>
                  </a:cubicBezTo>
                  <a:cubicBezTo>
                    <a:pt x="5869" y="0"/>
                    <a:pt x="0" y="5868"/>
                    <a:pt x="0" y="13936"/>
                  </a:cubicBezTo>
                  <a:cubicBezTo>
                    <a:pt x="0" y="22004"/>
                    <a:pt x="5869" y="27872"/>
                    <a:pt x="13939"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0" name="Forma libre: forma 155">
              <a:extLst>
                <a:ext uri="{FF2B5EF4-FFF2-40B4-BE49-F238E27FC236}">
                  <a16:creationId xmlns:a16="http://schemas.microsoft.com/office/drawing/2014/main" id="{E10F0A38-BAA3-1BF9-8C54-3A23D6BDBFE1}"/>
                </a:ext>
              </a:extLst>
            </p:cNvPr>
            <p:cNvSpPr/>
            <p:nvPr/>
          </p:nvSpPr>
          <p:spPr>
            <a:xfrm>
              <a:off x="7524693" y="1345048"/>
              <a:ext cx="42549" cy="42541"/>
            </a:xfrm>
            <a:custGeom>
              <a:avLst/>
              <a:gdLst>
                <a:gd name="connsiteX0" fmla="*/ 21275 w 42549"/>
                <a:gd name="connsiteY0" fmla="*/ 42541 h 42541"/>
                <a:gd name="connsiteX1" fmla="*/ 42549 w 42549"/>
                <a:gd name="connsiteY1" fmla="*/ 21271 h 42541"/>
                <a:gd name="connsiteX2" fmla="*/ 21275 w 42549"/>
                <a:gd name="connsiteY2" fmla="*/ 0 h 42541"/>
                <a:gd name="connsiteX3" fmla="*/ 0 w 42549"/>
                <a:gd name="connsiteY3" fmla="*/ 21271 h 42541"/>
                <a:gd name="connsiteX4" fmla="*/ 21275 w 42549"/>
                <a:gd name="connsiteY4" fmla="*/ 42541 h 42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9" h="42541">
                  <a:moveTo>
                    <a:pt x="21275" y="42541"/>
                  </a:moveTo>
                  <a:cubicBezTo>
                    <a:pt x="33012" y="42541"/>
                    <a:pt x="42549" y="33006"/>
                    <a:pt x="42549" y="21271"/>
                  </a:cubicBezTo>
                  <a:cubicBezTo>
                    <a:pt x="42549" y="9535"/>
                    <a:pt x="33012" y="0"/>
                    <a:pt x="21275" y="0"/>
                  </a:cubicBezTo>
                  <a:cubicBezTo>
                    <a:pt x="9537" y="0"/>
                    <a:pt x="0" y="9535"/>
                    <a:pt x="0" y="21271"/>
                  </a:cubicBezTo>
                  <a:cubicBezTo>
                    <a:pt x="0" y="33006"/>
                    <a:pt x="8803" y="42541"/>
                    <a:pt x="21275" y="4254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1" name="Forma libre: forma 156">
              <a:extLst>
                <a:ext uri="{FF2B5EF4-FFF2-40B4-BE49-F238E27FC236}">
                  <a16:creationId xmlns:a16="http://schemas.microsoft.com/office/drawing/2014/main" id="{C7394E65-479E-9221-816D-3A01AE7C9030}"/>
                </a:ext>
              </a:extLst>
            </p:cNvPr>
            <p:cNvSpPr/>
            <p:nvPr/>
          </p:nvSpPr>
          <p:spPr>
            <a:xfrm>
              <a:off x="8079302" y="1342115"/>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2" name="Forma libre: forma 157">
              <a:extLst>
                <a:ext uri="{FF2B5EF4-FFF2-40B4-BE49-F238E27FC236}">
                  <a16:creationId xmlns:a16="http://schemas.microsoft.com/office/drawing/2014/main" id="{DB0067C2-9407-80C5-43B4-034E81F6D9BA}"/>
                </a:ext>
              </a:extLst>
            </p:cNvPr>
            <p:cNvSpPr/>
            <p:nvPr/>
          </p:nvSpPr>
          <p:spPr>
            <a:xfrm>
              <a:off x="8140191" y="134138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3" name="Forma libre: forma 158">
              <a:extLst>
                <a:ext uri="{FF2B5EF4-FFF2-40B4-BE49-F238E27FC236}">
                  <a16:creationId xmlns:a16="http://schemas.microsoft.com/office/drawing/2014/main" id="{4AA5E182-2289-D653-5CFD-DF3F3B2D1DCA}"/>
                </a:ext>
              </a:extLst>
            </p:cNvPr>
            <p:cNvSpPr/>
            <p:nvPr/>
          </p:nvSpPr>
          <p:spPr>
            <a:xfrm>
              <a:off x="8202548" y="134138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4" name="Forma libre: forma 159">
              <a:extLst>
                <a:ext uri="{FF2B5EF4-FFF2-40B4-BE49-F238E27FC236}">
                  <a16:creationId xmlns:a16="http://schemas.microsoft.com/office/drawing/2014/main" id="{C9ABFCC6-F46A-A54F-7C61-0C1F1E3C0C70}"/>
                </a:ext>
              </a:extLst>
            </p:cNvPr>
            <p:cNvSpPr/>
            <p:nvPr/>
          </p:nvSpPr>
          <p:spPr>
            <a:xfrm>
              <a:off x="8264171" y="134138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1"/>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5" name="Forma libre: forma 160">
              <a:extLst>
                <a:ext uri="{FF2B5EF4-FFF2-40B4-BE49-F238E27FC236}">
                  <a16:creationId xmlns:a16="http://schemas.microsoft.com/office/drawing/2014/main" id="{2980E288-28DD-9848-623E-7C9884447AD9}"/>
                </a:ext>
              </a:extLst>
            </p:cNvPr>
            <p:cNvSpPr/>
            <p:nvPr/>
          </p:nvSpPr>
          <p:spPr>
            <a:xfrm>
              <a:off x="8325794" y="134138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6" name="Forma libre: forma 161">
              <a:extLst>
                <a:ext uri="{FF2B5EF4-FFF2-40B4-BE49-F238E27FC236}">
                  <a16:creationId xmlns:a16="http://schemas.microsoft.com/office/drawing/2014/main" id="{CB676AA5-C5C7-B79D-3452-3BAAD8641A82}"/>
                </a:ext>
              </a:extLst>
            </p:cNvPr>
            <p:cNvSpPr/>
            <p:nvPr/>
          </p:nvSpPr>
          <p:spPr>
            <a:xfrm>
              <a:off x="8388151" y="134138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7" name="Forma libre: forma 162">
              <a:extLst>
                <a:ext uri="{FF2B5EF4-FFF2-40B4-BE49-F238E27FC236}">
                  <a16:creationId xmlns:a16="http://schemas.microsoft.com/office/drawing/2014/main" id="{2C83EF40-A28D-C3B3-C2F0-FBACC09EE01E}"/>
                </a:ext>
              </a:extLst>
            </p:cNvPr>
            <p:cNvSpPr/>
            <p:nvPr/>
          </p:nvSpPr>
          <p:spPr>
            <a:xfrm>
              <a:off x="8450508" y="134138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8" name="Forma libre: forma 163">
              <a:extLst>
                <a:ext uri="{FF2B5EF4-FFF2-40B4-BE49-F238E27FC236}">
                  <a16:creationId xmlns:a16="http://schemas.microsoft.com/office/drawing/2014/main" id="{770E52D4-A7FB-E249-4C86-E6574D125612}"/>
                </a:ext>
              </a:extLst>
            </p:cNvPr>
            <p:cNvSpPr/>
            <p:nvPr/>
          </p:nvSpPr>
          <p:spPr>
            <a:xfrm>
              <a:off x="8512131" y="134138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9" name="Forma libre: forma 164">
              <a:extLst>
                <a:ext uri="{FF2B5EF4-FFF2-40B4-BE49-F238E27FC236}">
                  <a16:creationId xmlns:a16="http://schemas.microsoft.com/office/drawing/2014/main" id="{6816EE5B-2271-3F0E-6AC1-797FC8753D7F}"/>
                </a:ext>
              </a:extLst>
            </p:cNvPr>
            <p:cNvSpPr/>
            <p:nvPr/>
          </p:nvSpPr>
          <p:spPr>
            <a:xfrm>
              <a:off x="8573754" y="134138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1"/>
                    <a:pt x="49885" y="24938"/>
                  </a:cubicBezTo>
                  <a:cubicBezTo>
                    <a:pt x="49885" y="11736"/>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0" name="Forma libre: forma 165">
              <a:extLst>
                <a:ext uri="{FF2B5EF4-FFF2-40B4-BE49-F238E27FC236}">
                  <a16:creationId xmlns:a16="http://schemas.microsoft.com/office/drawing/2014/main" id="{300720AD-A9B1-2D25-0885-C450034BB3FE}"/>
                </a:ext>
              </a:extLst>
            </p:cNvPr>
            <p:cNvSpPr/>
            <p:nvPr/>
          </p:nvSpPr>
          <p:spPr>
            <a:xfrm>
              <a:off x="8636111" y="134138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1"/>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1" name="Forma libre: forma 166">
              <a:extLst>
                <a:ext uri="{FF2B5EF4-FFF2-40B4-BE49-F238E27FC236}">
                  <a16:creationId xmlns:a16="http://schemas.microsoft.com/office/drawing/2014/main" id="{595B80DE-4F2F-384D-5EBF-E2C161F16CE4}"/>
                </a:ext>
              </a:extLst>
            </p:cNvPr>
            <p:cNvSpPr/>
            <p:nvPr/>
          </p:nvSpPr>
          <p:spPr>
            <a:xfrm>
              <a:off x="8697734" y="134138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2" name="Forma libre: forma 167">
              <a:extLst>
                <a:ext uri="{FF2B5EF4-FFF2-40B4-BE49-F238E27FC236}">
                  <a16:creationId xmlns:a16="http://schemas.microsoft.com/office/drawing/2014/main" id="{0515B883-14EB-D9D8-374B-E9C002F6BE50}"/>
                </a:ext>
              </a:extLst>
            </p:cNvPr>
            <p:cNvSpPr/>
            <p:nvPr/>
          </p:nvSpPr>
          <p:spPr>
            <a:xfrm>
              <a:off x="8760091" y="134138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3" name="Forma libre: forma 168">
              <a:extLst>
                <a:ext uri="{FF2B5EF4-FFF2-40B4-BE49-F238E27FC236}">
                  <a16:creationId xmlns:a16="http://schemas.microsoft.com/office/drawing/2014/main" id="{3CCA4E7E-2A60-DA33-762B-F46A42083ED9}"/>
                </a:ext>
              </a:extLst>
            </p:cNvPr>
            <p:cNvSpPr/>
            <p:nvPr/>
          </p:nvSpPr>
          <p:spPr>
            <a:xfrm>
              <a:off x="8822447" y="1342115"/>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4" name="Forma libre: forma 169">
              <a:extLst>
                <a:ext uri="{FF2B5EF4-FFF2-40B4-BE49-F238E27FC236}">
                  <a16:creationId xmlns:a16="http://schemas.microsoft.com/office/drawing/2014/main" id="{6DB75E9D-8084-D0AC-6C33-A287CC663021}"/>
                </a:ext>
              </a:extLst>
            </p:cNvPr>
            <p:cNvSpPr/>
            <p:nvPr/>
          </p:nvSpPr>
          <p:spPr>
            <a:xfrm>
              <a:off x="8892140" y="1348716"/>
              <a:ext cx="34479" cy="35206"/>
            </a:xfrm>
            <a:custGeom>
              <a:avLst/>
              <a:gdLst>
                <a:gd name="connsiteX0" fmla="*/ 16873 w 34479"/>
                <a:gd name="connsiteY0" fmla="*/ 35207 h 35206"/>
                <a:gd name="connsiteX1" fmla="*/ 34480 w 34479"/>
                <a:gd name="connsiteY1" fmla="*/ 17603 h 35206"/>
                <a:gd name="connsiteX2" fmla="*/ 16873 w 34479"/>
                <a:gd name="connsiteY2" fmla="*/ 0 h 35206"/>
                <a:gd name="connsiteX3" fmla="*/ 0 w 34479"/>
                <a:gd name="connsiteY3" fmla="*/ 17603 h 35206"/>
                <a:gd name="connsiteX4" fmla="*/ 16873 w 34479"/>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79" h="35206">
                  <a:moveTo>
                    <a:pt x="16873" y="35207"/>
                  </a:moveTo>
                  <a:cubicBezTo>
                    <a:pt x="26410" y="35207"/>
                    <a:pt x="34480" y="27138"/>
                    <a:pt x="34480" y="17603"/>
                  </a:cubicBezTo>
                  <a:cubicBezTo>
                    <a:pt x="34480" y="8068"/>
                    <a:pt x="26410" y="0"/>
                    <a:pt x="16873" y="0"/>
                  </a:cubicBezTo>
                  <a:cubicBezTo>
                    <a:pt x="7336" y="0"/>
                    <a:pt x="0" y="7335"/>
                    <a:pt x="0" y="17603"/>
                  </a:cubicBezTo>
                  <a:cubicBezTo>
                    <a:pt x="0" y="27872"/>
                    <a:pt x="7336" y="35207"/>
                    <a:pt x="16873"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5" name="Forma libre: forma 170">
              <a:extLst>
                <a:ext uri="{FF2B5EF4-FFF2-40B4-BE49-F238E27FC236}">
                  <a16:creationId xmlns:a16="http://schemas.microsoft.com/office/drawing/2014/main" id="{11210B63-D16D-4DB1-4B38-5505E3F73ABA}"/>
                </a:ext>
              </a:extLst>
            </p:cNvPr>
            <p:cNvSpPr/>
            <p:nvPr/>
          </p:nvSpPr>
          <p:spPr>
            <a:xfrm>
              <a:off x="8962567" y="1358251"/>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6" name="Forma libre: forma 171">
              <a:extLst>
                <a:ext uri="{FF2B5EF4-FFF2-40B4-BE49-F238E27FC236}">
                  <a16:creationId xmlns:a16="http://schemas.microsoft.com/office/drawing/2014/main" id="{4B2B9F7B-26E2-497C-F2FE-9E1B946D8168}"/>
                </a:ext>
              </a:extLst>
            </p:cNvPr>
            <p:cNvSpPr/>
            <p:nvPr/>
          </p:nvSpPr>
          <p:spPr>
            <a:xfrm>
              <a:off x="10928639" y="134138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7" name="Forma libre: forma 172">
              <a:extLst>
                <a:ext uri="{FF2B5EF4-FFF2-40B4-BE49-F238E27FC236}">
                  <a16:creationId xmlns:a16="http://schemas.microsoft.com/office/drawing/2014/main" id="{2BDC6162-2A27-E8E6-628A-37789C824AE1}"/>
                </a:ext>
              </a:extLst>
            </p:cNvPr>
            <p:cNvSpPr/>
            <p:nvPr/>
          </p:nvSpPr>
          <p:spPr>
            <a:xfrm>
              <a:off x="11005668" y="1356051"/>
              <a:ext cx="20540" cy="20537"/>
            </a:xfrm>
            <a:custGeom>
              <a:avLst/>
              <a:gdLst>
                <a:gd name="connsiteX0" fmla="*/ 10270 w 20540"/>
                <a:gd name="connsiteY0" fmla="*/ 20537 h 20537"/>
                <a:gd name="connsiteX1" fmla="*/ 20541 w 20540"/>
                <a:gd name="connsiteY1" fmla="*/ 10269 h 20537"/>
                <a:gd name="connsiteX2" fmla="*/ 10270 w 20540"/>
                <a:gd name="connsiteY2" fmla="*/ 0 h 20537"/>
                <a:gd name="connsiteX3" fmla="*/ 0 w 20540"/>
                <a:gd name="connsiteY3" fmla="*/ 10269 h 20537"/>
                <a:gd name="connsiteX4" fmla="*/ 10270 w 20540"/>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0" h="20537">
                  <a:moveTo>
                    <a:pt x="10270" y="20537"/>
                  </a:moveTo>
                  <a:cubicBezTo>
                    <a:pt x="15406" y="20537"/>
                    <a:pt x="20541" y="16136"/>
                    <a:pt x="20541" y="10269"/>
                  </a:cubicBezTo>
                  <a:cubicBezTo>
                    <a:pt x="20541" y="4401"/>
                    <a:pt x="16139" y="0"/>
                    <a:pt x="10270" y="0"/>
                  </a:cubicBezTo>
                  <a:cubicBezTo>
                    <a:pt x="4401" y="0"/>
                    <a:pt x="0" y="4401"/>
                    <a:pt x="0" y="10269"/>
                  </a:cubicBezTo>
                  <a:cubicBezTo>
                    <a:pt x="0" y="16136"/>
                    <a:pt x="4401" y="20537"/>
                    <a:pt x="10270"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8" name="Forma libre: forma 173">
              <a:extLst>
                <a:ext uri="{FF2B5EF4-FFF2-40B4-BE49-F238E27FC236}">
                  <a16:creationId xmlns:a16="http://schemas.microsoft.com/office/drawing/2014/main" id="{AF26CC0C-9DFC-97A6-D898-1BEFCC1EABD5}"/>
                </a:ext>
              </a:extLst>
            </p:cNvPr>
            <p:cNvSpPr/>
            <p:nvPr/>
          </p:nvSpPr>
          <p:spPr>
            <a:xfrm>
              <a:off x="11371005" y="1349449"/>
              <a:ext cx="33746" cy="33739"/>
            </a:xfrm>
            <a:custGeom>
              <a:avLst/>
              <a:gdLst>
                <a:gd name="connsiteX0" fmla="*/ 16873 w 33746"/>
                <a:gd name="connsiteY0" fmla="*/ 33740 h 33739"/>
                <a:gd name="connsiteX1" fmla="*/ 33747 w 33746"/>
                <a:gd name="connsiteY1" fmla="*/ 16870 h 33739"/>
                <a:gd name="connsiteX2" fmla="*/ 16873 w 33746"/>
                <a:gd name="connsiteY2" fmla="*/ 0 h 33739"/>
                <a:gd name="connsiteX3" fmla="*/ 0 w 33746"/>
                <a:gd name="connsiteY3" fmla="*/ 16870 h 33739"/>
                <a:gd name="connsiteX4" fmla="*/ 16873 w 33746"/>
                <a:gd name="connsiteY4" fmla="*/ 33740 h 33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46" h="33739">
                  <a:moveTo>
                    <a:pt x="16873" y="33740"/>
                  </a:moveTo>
                  <a:cubicBezTo>
                    <a:pt x="25676" y="33740"/>
                    <a:pt x="33747" y="26405"/>
                    <a:pt x="33747" y="16870"/>
                  </a:cubicBezTo>
                  <a:cubicBezTo>
                    <a:pt x="33747" y="7335"/>
                    <a:pt x="26411" y="0"/>
                    <a:pt x="16873" y="0"/>
                  </a:cubicBezTo>
                  <a:cubicBezTo>
                    <a:pt x="7336" y="0"/>
                    <a:pt x="0" y="7335"/>
                    <a:pt x="0" y="16870"/>
                  </a:cubicBezTo>
                  <a:cubicBezTo>
                    <a:pt x="0" y="26405"/>
                    <a:pt x="7336" y="33740"/>
                    <a:pt x="16873" y="3374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9" name="Forma libre: forma 174">
              <a:extLst>
                <a:ext uri="{FF2B5EF4-FFF2-40B4-BE49-F238E27FC236}">
                  <a16:creationId xmlns:a16="http://schemas.microsoft.com/office/drawing/2014/main" id="{A11E4ED7-DA34-72A8-629B-761E415BAFAB}"/>
                </a:ext>
              </a:extLst>
            </p:cNvPr>
            <p:cNvSpPr/>
            <p:nvPr/>
          </p:nvSpPr>
          <p:spPr>
            <a:xfrm>
              <a:off x="11444366" y="1361185"/>
              <a:ext cx="10270" cy="10268"/>
            </a:xfrm>
            <a:custGeom>
              <a:avLst/>
              <a:gdLst>
                <a:gd name="connsiteX0" fmla="*/ 5136 w 10270"/>
                <a:gd name="connsiteY0" fmla="*/ 10269 h 10268"/>
                <a:gd name="connsiteX1" fmla="*/ 10271 w 10270"/>
                <a:gd name="connsiteY1" fmla="*/ 5134 h 10268"/>
                <a:gd name="connsiteX2" fmla="*/ 5136 w 10270"/>
                <a:gd name="connsiteY2" fmla="*/ 0 h 10268"/>
                <a:gd name="connsiteX3" fmla="*/ 0 w 10270"/>
                <a:gd name="connsiteY3" fmla="*/ 5134 h 10268"/>
                <a:gd name="connsiteX4" fmla="*/ 5136 w 10270"/>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10268">
                  <a:moveTo>
                    <a:pt x="5136" y="10269"/>
                  </a:moveTo>
                  <a:cubicBezTo>
                    <a:pt x="8070" y="10269"/>
                    <a:pt x="10271" y="8068"/>
                    <a:pt x="10271" y="5134"/>
                  </a:cubicBezTo>
                  <a:cubicBezTo>
                    <a:pt x="10271" y="2200"/>
                    <a:pt x="8070" y="0"/>
                    <a:pt x="5136" y="0"/>
                  </a:cubicBezTo>
                  <a:cubicBezTo>
                    <a:pt x="2201" y="0"/>
                    <a:pt x="0" y="2200"/>
                    <a:pt x="0" y="5134"/>
                  </a:cubicBezTo>
                  <a:cubicBezTo>
                    <a:pt x="0" y="8068"/>
                    <a:pt x="2201" y="10269"/>
                    <a:pt x="5136"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0" name="Forma libre: forma 175">
              <a:extLst>
                <a:ext uri="{FF2B5EF4-FFF2-40B4-BE49-F238E27FC236}">
                  <a16:creationId xmlns:a16="http://schemas.microsoft.com/office/drawing/2014/main" id="{64EBC892-CD97-BBC6-5F0B-186A65FCC718}"/>
                </a:ext>
              </a:extLst>
            </p:cNvPr>
            <p:cNvSpPr/>
            <p:nvPr/>
          </p:nvSpPr>
          <p:spPr>
            <a:xfrm>
              <a:off x="11511533" y="1366502"/>
              <a:ext cx="325" cy="550"/>
            </a:xfrm>
            <a:custGeom>
              <a:avLst/>
              <a:gdLst>
                <a:gd name="connsiteX0" fmla="*/ 326 w 325"/>
                <a:gd name="connsiteY0" fmla="*/ 550 h 550"/>
                <a:gd name="connsiteX1" fmla="*/ 326 w 325"/>
                <a:gd name="connsiteY1" fmla="*/ 550 h 550"/>
                <a:gd name="connsiteX2" fmla="*/ 326 w 325"/>
                <a:gd name="connsiteY2" fmla="*/ 550 h 550"/>
                <a:gd name="connsiteX3" fmla="*/ 326 w 325"/>
                <a:gd name="connsiteY3" fmla="*/ 550 h 550"/>
                <a:gd name="connsiteX4" fmla="*/ 326 w 325"/>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 h="550">
                  <a:moveTo>
                    <a:pt x="326" y="550"/>
                  </a:moveTo>
                  <a:cubicBezTo>
                    <a:pt x="326" y="550"/>
                    <a:pt x="326" y="-183"/>
                    <a:pt x="326" y="550"/>
                  </a:cubicBezTo>
                  <a:cubicBezTo>
                    <a:pt x="326" y="-183"/>
                    <a:pt x="326" y="-183"/>
                    <a:pt x="326" y="550"/>
                  </a:cubicBezTo>
                  <a:cubicBezTo>
                    <a:pt x="326" y="-183"/>
                    <a:pt x="-407" y="-183"/>
                    <a:pt x="326" y="550"/>
                  </a:cubicBezTo>
                  <a:cubicBezTo>
                    <a:pt x="-407" y="-183"/>
                    <a:pt x="326" y="550"/>
                    <a:pt x="326"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1" name="Forma libre: forma 176">
              <a:extLst>
                <a:ext uri="{FF2B5EF4-FFF2-40B4-BE49-F238E27FC236}">
                  <a16:creationId xmlns:a16="http://schemas.microsoft.com/office/drawing/2014/main" id="{8AD87231-DA10-D04A-397A-B13F747E6F41}"/>
                </a:ext>
              </a:extLst>
            </p:cNvPr>
            <p:cNvSpPr/>
            <p:nvPr/>
          </p:nvSpPr>
          <p:spPr>
            <a:xfrm>
              <a:off x="11572748" y="1365586"/>
              <a:ext cx="2201" cy="2200"/>
            </a:xfrm>
            <a:custGeom>
              <a:avLst/>
              <a:gdLst>
                <a:gd name="connsiteX0" fmla="*/ 734 w 2201"/>
                <a:gd name="connsiteY0" fmla="*/ 2200 h 2200"/>
                <a:gd name="connsiteX1" fmla="*/ 2201 w 2201"/>
                <a:gd name="connsiteY1" fmla="*/ 733 h 2200"/>
                <a:gd name="connsiteX2" fmla="*/ 734 w 2201"/>
                <a:gd name="connsiteY2" fmla="*/ 0 h 2200"/>
                <a:gd name="connsiteX3" fmla="*/ 0 w 2201"/>
                <a:gd name="connsiteY3" fmla="*/ 733 h 2200"/>
                <a:gd name="connsiteX4" fmla="*/ 734 w 2201"/>
                <a:gd name="connsiteY4" fmla="*/ 2200 h 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1" h="2200">
                  <a:moveTo>
                    <a:pt x="734" y="2200"/>
                  </a:moveTo>
                  <a:cubicBezTo>
                    <a:pt x="1468" y="2200"/>
                    <a:pt x="2201" y="1467"/>
                    <a:pt x="2201" y="733"/>
                  </a:cubicBezTo>
                  <a:cubicBezTo>
                    <a:pt x="2201" y="0"/>
                    <a:pt x="1468" y="0"/>
                    <a:pt x="734" y="0"/>
                  </a:cubicBezTo>
                  <a:cubicBezTo>
                    <a:pt x="0" y="0"/>
                    <a:pt x="0" y="0"/>
                    <a:pt x="0" y="733"/>
                  </a:cubicBezTo>
                  <a:cubicBezTo>
                    <a:pt x="0" y="1467"/>
                    <a:pt x="734" y="2200"/>
                    <a:pt x="734" y="220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2" name="Forma libre: forma 177">
              <a:extLst>
                <a:ext uri="{FF2B5EF4-FFF2-40B4-BE49-F238E27FC236}">
                  <a16:creationId xmlns:a16="http://schemas.microsoft.com/office/drawing/2014/main" id="{4E3F497A-C446-23D4-52B3-260162DE39D6}"/>
                </a:ext>
              </a:extLst>
            </p:cNvPr>
            <p:cNvSpPr/>
            <p:nvPr/>
          </p:nvSpPr>
          <p:spPr>
            <a:xfrm>
              <a:off x="11632171" y="1362652"/>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8" y="7335"/>
                    <a:pt x="7336" y="5868"/>
                    <a:pt x="7336" y="3667"/>
                  </a:cubicBezTo>
                  <a:cubicBezTo>
                    <a:pt x="7336" y="1467"/>
                    <a:pt x="5868"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3" name="Forma libre: forma 178">
              <a:extLst>
                <a:ext uri="{FF2B5EF4-FFF2-40B4-BE49-F238E27FC236}">
                  <a16:creationId xmlns:a16="http://schemas.microsoft.com/office/drawing/2014/main" id="{F3C7027B-E125-630F-562A-90B8E3E6C4E9}"/>
                </a:ext>
              </a:extLst>
            </p:cNvPr>
            <p:cNvSpPr/>
            <p:nvPr/>
          </p:nvSpPr>
          <p:spPr>
            <a:xfrm>
              <a:off x="11676921" y="1345782"/>
              <a:ext cx="41081" cy="41074"/>
            </a:xfrm>
            <a:custGeom>
              <a:avLst/>
              <a:gdLst>
                <a:gd name="connsiteX0" fmla="*/ 20541 w 41081"/>
                <a:gd name="connsiteY0" fmla="*/ 41074 h 41074"/>
                <a:gd name="connsiteX1" fmla="*/ 41082 w 41081"/>
                <a:gd name="connsiteY1" fmla="*/ 20537 h 41074"/>
                <a:gd name="connsiteX2" fmla="*/ 20541 w 41081"/>
                <a:gd name="connsiteY2" fmla="*/ 0 h 41074"/>
                <a:gd name="connsiteX3" fmla="*/ 0 w 41081"/>
                <a:gd name="connsiteY3" fmla="*/ 20537 h 41074"/>
                <a:gd name="connsiteX4" fmla="*/ 20541 w 41081"/>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1" h="41074">
                  <a:moveTo>
                    <a:pt x="20541" y="41074"/>
                  </a:moveTo>
                  <a:cubicBezTo>
                    <a:pt x="32279" y="41074"/>
                    <a:pt x="41082" y="31539"/>
                    <a:pt x="41082" y="20537"/>
                  </a:cubicBezTo>
                  <a:cubicBezTo>
                    <a:pt x="41082" y="9535"/>
                    <a:pt x="32279" y="0"/>
                    <a:pt x="20541" y="0"/>
                  </a:cubicBezTo>
                  <a:cubicBezTo>
                    <a:pt x="8803" y="0"/>
                    <a:pt x="0" y="9535"/>
                    <a:pt x="0" y="20537"/>
                  </a:cubicBezTo>
                  <a:cubicBezTo>
                    <a:pt x="0" y="31539"/>
                    <a:pt x="9536"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4" name="Forma libre: forma 179">
              <a:extLst>
                <a:ext uri="{FF2B5EF4-FFF2-40B4-BE49-F238E27FC236}">
                  <a16:creationId xmlns:a16="http://schemas.microsoft.com/office/drawing/2014/main" id="{F01E624E-B02A-2122-3B63-D0163449B32A}"/>
                </a:ext>
              </a:extLst>
            </p:cNvPr>
            <p:cNvSpPr/>
            <p:nvPr/>
          </p:nvSpPr>
          <p:spPr>
            <a:xfrm>
              <a:off x="11734876" y="1341381"/>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141"/>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5" name="Forma libre: forma 180">
              <a:extLst>
                <a:ext uri="{FF2B5EF4-FFF2-40B4-BE49-F238E27FC236}">
                  <a16:creationId xmlns:a16="http://schemas.microsoft.com/office/drawing/2014/main" id="{55A4BED0-16D4-5DD0-60A1-BFAD9115F702}"/>
                </a:ext>
              </a:extLst>
            </p:cNvPr>
            <p:cNvSpPr/>
            <p:nvPr/>
          </p:nvSpPr>
          <p:spPr>
            <a:xfrm>
              <a:off x="11796498" y="134138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6" name="Forma libre: forma 181">
              <a:extLst>
                <a:ext uri="{FF2B5EF4-FFF2-40B4-BE49-F238E27FC236}">
                  <a16:creationId xmlns:a16="http://schemas.microsoft.com/office/drawing/2014/main" id="{C8619A22-EB58-3A09-9C24-A88B71E347AB}"/>
                </a:ext>
              </a:extLst>
            </p:cNvPr>
            <p:cNvSpPr/>
            <p:nvPr/>
          </p:nvSpPr>
          <p:spPr>
            <a:xfrm>
              <a:off x="11858855" y="134138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7" name="Forma libre: forma 182">
              <a:extLst>
                <a:ext uri="{FF2B5EF4-FFF2-40B4-BE49-F238E27FC236}">
                  <a16:creationId xmlns:a16="http://schemas.microsoft.com/office/drawing/2014/main" id="{D124260A-5198-8169-44D2-67279EAA4A1B}"/>
                </a:ext>
              </a:extLst>
            </p:cNvPr>
            <p:cNvSpPr/>
            <p:nvPr/>
          </p:nvSpPr>
          <p:spPr>
            <a:xfrm>
              <a:off x="11920479" y="134138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8" name="Forma libre: forma 183">
              <a:extLst>
                <a:ext uri="{FF2B5EF4-FFF2-40B4-BE49-F238E27FC236}">
                  <a16:creationId xmlns:a16="http://schemas.microsoft.com/office/drawing/2014/main" id="{12D80189-120C-F78F-91CD-D65F848BA10E}"/>
                </a:ext>
              </a:extLst>
            </p:cNvPr>
            <p:cNvSpPr/>
            <p:nvPr/>
          </p:nvSpPr>
          <p:spPr>
            <a:xfrm>
              <a:off x="11982835" y="134138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9" name="Forma libre: forma 184">
              <a:extLst>
                <a:ext uri="{FF2B5EF4-FFF2-40B4-BE49-F238E27FC236}">
                  <a16:creationId xmlns:a16="http://schemas.microsoft.com/office/drawing/2014/main" id="{8D7DFA63-11BE-5739-72B7-4652BE0A8981}"/>
                </a:ext>
              </a:extLst>
            </p:cNvPr>
            <p:cNvSpPr/>
            <p:nvPr/>
          </p:nvSpPr>
          <p:spPr>
            <a:xfrm>
              <a:off x="12044459" y="134138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0" name="Forma libre: forma 185">
              <a:extLst>
                <a:ext uri="{FF2B5EF4-FFF2-40B4-BE49-F238E27FC236}">
                  <a16:creationId xmlns:a16="http://schemas.microsoft.com/office/drawing/2014/main" id="{4563ABEB-F6FA-2853-3D15-9EB6D6F5B7BD}"/>
                </a:ext>
              </a:extLst>
            </p:cNvPr>
            <p:cNvSpPr/>
            <p:nvPr/>
          </p:nvSpPr>
          <p:spPr>
            <a:xfrm>
              <a:off x="12106082" y="1341381"/>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1" name="Forma libre: forma 186">
              <a:extLst>
                <a:ext uri="{FF2B5EF4-FFF2-40B4-BE49-F238E27FC236}">
                  <a16:creationId xmlns:a16="http://schemas.microsoft.com/office/drawing/2014/main" id="{F2B1DA63-4A1A-D97C-0D87-FE9C63997F9B}"/>
                </a:ext>
              </a:extLst>
            </p:cNvPr>
            <p:cNvSpPr/>
            <p:nvPr/>
          </p:nvSpPr>
          <p:spPr>
            <a:xfrm>
              <a:off x="12168439" y="1341381"/>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2" name="Forma libre: forma 187">
              <a:extLst>
                <a:ext uri="{FF2B5EF4-FFF2-40B4-BE49-F238E27FC236}">
                  <a16:creationId xmlns:a16="http://schemas.microsoft.com/office/drawing/2014/main" id="{E41FC7FA-8B17-69B7-7293-AE09D838538A}"/>
                </a:ext>
              </a:extLst>
            </p:cNvPr>
            <p:cNvSpPr/>
            <p:nvPr/>
          </p:nvSpPr>
          <p:spPr>
            <a:xfrm>
              <a:off x="5157336" y="1426464"/>
              <a:ext cx="4401" cy="4400"/>
            </a:xfrm>
            <a:custGeom>
              <a:avLst/>
              <a:gdLst>
                <a:gd name="connsiteX0" fmla="*/ 2201 w 4401"/>
                <a:gd name="connsiteY0" fmla="*/ 4401 h 4400"/>
                <a:gd name="connsiteX1" fmla="*/ 4402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2" y="3667"/>
                    <a:pt x="4402" y="2200"/>
                  </a:cubicBezTo>
                  <a:cubicBezTo>
                    <a:pt x="4402" y="733"/>
                    <a:pt x="3668" y="0"/>
                    <a:pt x="2201" y="0"/>
                  </a:cubicBezTo>
                  <a:cubicBezTo>
                    <a:pt x="734" y="0"/>
                    <a:pt x="0" y="733"/>
                    <a:pt x="0" y="2200"/>
                  </a:cubicBezTo>
                  <a:cubicBezTo>
                    <a:pt x="0" y="3667"/>
                    <a:pt x="734"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3" name="Forma libre: forma 188">
              <a:extLst>
                <a:ext uri="{FF2B5EF4-FFF2-40B4-BE49-F238E27FC236}">
                  <a16:creationId xmlns:a16="http://schemas.microsoft.com/office/drawing/2014/main" id="{5CAEC81D-3B26-A5AB-FB43-0891FF1944DA}"/>
                </a:ext>
              </a:extLst>
            </p:cNvPr>
            <p:cNvSpPr/>
            <p:nvPr/>
          </p:nvSpPr>
          <p:spPr>
            <a:xfrm>
              <a:off x="5211624" y="1418396"/>
              <a:ext cx="20540" cy="20537"/>
            </a:xfrm>
            <a:custGeom>
              <a:avLst/>
              <a:gdLst>
                <a:gd name="connsiteX0" fmla="*/ 10270 w 20540"/>
                <a:gd name="connsiteY0" fmla="*/ 20537 h 20537"/>
                <a:gd name="connsiteX1" fmla="*/ 20541 w 20540"/>
                <a:gd name="connsiteY1" fmla="*/ 10269 h 20537"/>
                <a:gd name="connsiteX2" fmla="*/ 10270 w 20540"/>
                <a:gd name="connsiteY2" fmla="*/ 0 h 20537"/>
                <a:gd name="connsiteX3" fmla="*/ 0 w 20540"/>
                <a:gd name="connsiteY3" fmla="*/ 10269 h 20537"/>
                <a:gd name="connsiteX4" fmla="*/ 10270 w 20540"/>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0" h="20537">
                  <a:moveTo>
                    <a:pt x="10270" y="20537"/>
                  </a:moveTo>
                  <a:cubicBezTo>
                    <a:pt x="16139" y="20537"/>
                    <a:pt x="20541" y="16136"/>
                    <a:pt x="20541" y="10269"/>
                  </a:cubicBezTo>
                  <a:cubicBezTo>
                    <a:pt x="20541" y="4401"/>
                    <a:pt x="16139" y="0"/>
                    <a:pt x="10270" y="0"/>
                  </a:cubicBezTo>
                  <a:cubicBezTo>
                    <a:pt x="4402" y="0"/>
                    <a:pt x="0" y="4401"/>
                    <a:pt x="0" y="10269"/>
                  </a:cubicBezTo>
                  <a:cubicBezTo>
                    <a:pt x="0" y="16136"/>
                    <a:pt x="4402" y="20537"/>
                    <a:pt x="10270"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4" name="Forma libre: forma 189">
              <a:extLst>
                <a:ext uri="{FF2B5EF4-FFF2-40B4-BE49-F238E27FC236}">
                  <a16:creationId xmlns:a16="http://schemas.microsoft.com/office/drawing/2014/main" id="{66638BB6-3132-845C-1464-8790296FF8E1}"/>
                </a:ext>
              </a:extLst>
            </p:cNvPr>
            <p:cNvSpPr/>
            <p:nvPr/>
          </p:nvSpPr>
          <p:spPr>
            <a:xfrm>
              <a:off x="5259308" y="1403726"/>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5" name="Forma libre: forma 190">
              <a:extLst>
                <a:ext uri="{FF2B5EF4-FFF2-40B4-BE49-F238E27FC236}">
                  <a16:creationId xmlns:a16="http://schemas.microsoft.com/office/drawing/2014/main" id="{2F57BE2D-43F8-5293-EA3A-AECB9BAFFC06}"/>
                </a:ext>
              </a:extLst>
            </p:cNvPr>
            <p:cNvSpPr/>
            <p:nvPr/>
          </p:nvSpPr>
          <p:spPr>
            <a:xfrm>
              <a:off x="5320931" y="140372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6" name="Forma libre: forma 191">
              <a:extLst>
                <a:ext uri="{FF2B5EF4-FFF2-40B4-BE49-F238E27FC236}">
                  <a16:creationId xmlns:a16="http://schemas.microsoft.com/office/drawing/2014/main" id="{16C36625-265A-10C9-FA6F-5E90380556C1}"/>
                </a:ext>
              </a:extLst>
            </p:cNvPr>
            <p:cNvSpPr/>
            <p:nvPr/>
          </p:nvSpPr>
          <p:spPr>
            <a:xfrm>
              <a:off x="5382554" y="140372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7" name="Forma libre: forma 192">
              <a:extLst>
                <a:ext uri="{FF2B5EF4-FFF2-40B4-BE49-F238E27FC236}">
                  <a16:creationId xmlns:a16="http://schemas.microsoft.com/office/drawing/2014/main" id="{6812D6B8-7B34-AAAA-88A5-7CEE9F902108}"/>
                </a:ext>
              </a:extLst>
            </p:cNvPr>
            <p:cNvSpPr/>
            <p:nvPr/>
          </p:nvSpPr>
          <p:spPr>
            <a:xfrm>
              <a:off x="5444911" y="140299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8" name="Forma libre: forma 193">
              <a:extLst>
                <a:ext uri="{FF2B5EF4-FFF2-40B4-BE49-F238E27FC236}">
                  <a16:creationId xmlns:a16="http://schemas.microsoft.com/office/drawing/2014/main" id="{13BE8019-8DFB-CD33-B3AF-B3A08893AEE7}"/>
                </a:ext>
              </a:extLst>
            </p:cNvPr>
            <p:cNvSpPr/>
            <p:nvPr/>
          </p:nvSpPr>
          <p:spPr>
            <a:xfrm>
              <a:off x="5509469" y="1406660"/>
              <a:ext cx="44016" cy="44008"/>
            </a:xfrm>
            <a:custGeom>
              <a:avLst/>
              <a:gdLst>
                <a:gd name="connsiteX0" fmla="*/ 22008 w 44016"/>
                <a:gd name="connsiteY0" fmla="*/ 44008 h 44008"/>
                <a:gd name="connsiteX1" fmla="*/ 44017 w 44016"/>
                <a:gd name="connsiteY1" fmla="*/ 22004 h 44008"/>
                <a:gd name="connsiteX2" fmla="*/ 22008 w 44016"/>
                <a:gd name="connsiteY2" fmla="*/ 0 h 44008"/>
                <a:gd name="connsiteX3" fmla="*/ 0 w 44016"/>
                <a:gd name="connsiteY3" fmla="*/ 22004 h 44008"/>
                <a:gd name="connsiteX4" fmla="*/ 22008 w 44016"/>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4008">
                  <a:moveTo>
                    <a:pt x="22008" y="44008"/>
                  </a:moveTo>
                  <a:cubicBezTo>
                    <a:pt x="34480" y="44008"/>
                    <a:pt x="44017" y="33740"/>
                    <a:pt x="44017" y="22004"/>
                  </a:cubicBezTo>
                  <a:cubicBezTo>
                    <a:pt x="44017" y="10269"/>
                    <a:pt x="33746" y="0"/>
                    <a:pt x="22008" y="0"/>
                  </a:cubicBezTo>
                  <a:cubicBezTo>
                    <a:pt x="10271" y="0"/>
                    <a:pt x="0" y="10269"/>
                    <a:pt x="0" y="22004"/>
                  </a:cubicBezTo>
                  <a:cubicBezTo>
                    <a:pt x="0" y="33740"/>
                    <a:pt x="9537" y="44008"/>
                    <a:pt x="22008"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9" name="Forma libre: forma 194">
              <a:extLst>
                <a:ext uri="{FF2B5EF4-FFF2-40B4-BE49-F238E27FC236}">
                  <a16:creationId xmlns:a16="http://schemas.microsoft.com/office/drawing/2014/main" id="{40A3E881-D651-14D6-0D3F-41880C4D3F67}"/>
                </a:ext>
              </a:extLst>
            </p:cNvPr>
            <p:cNvSpPr/>
            <p:nvPr/>
          </p:nvSpPr>
          <p:spPr>
            <a:xfrm>
              <a:off x="5579162" y="1413995"/>
              <a:ext cx="27877" cy="27871"/>
            </a:xfrm>
            <a:custGeom>
              <a:avLst/>
              <a:gdLst>
                <a:gd name="connsiteX0" fmla="*/ 13939 w 27877"/>
                <a:gd name="connsiteY0" fmla="*/ 27872 h 27871"/>
                <a:gd name="connsiteX1" fmla="*/ 27877 w 27877"/>
                <a:gd name="connsiteY1" fmla="*/ 13936 h 27871"/>
                <a:gd name="connsiteX2" fmla="*/ 13939 w 27877"/>
                <a:gd name="connsiteY2" fmla="*/ 0 h 27871"/>
                <a:gd name="connsiteX3" fmla="*/ 0 w 27877"/>
                <a:gd name="connsiteY3" fmla="*/ 13936 h 27871"/>
                <a:gd name="connsiteX4" fmla="*/ 13939 w 27877"/>
                <a:gd name="connsiteY4" fmla="*/ 27872 h 27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871">
                  <a:moveTo>
                    <a:pt x="13939" y="27872"/>
                  </a:moveTo>
                  <a:cubicBezTo>
                    <a:pt x="22008" y="27872"/>
                    <a:pt x="27877" y="22004"/>
                    <a:pt x="27877" y="13936"/>
                  </a:cubicBezTo>
                  <a:cubicBezTo>
                    <a:pt x="27877" y="5868"/>
                    <a:pt x="22008" y="0"/>
                    <a:pt x="13939" y="0"/>
                  </a:cubicBezTo>
                  <a:cubicBezTo>
                    <a:pt x="5869" y="0"/>
                    <a:pt x="0" y="6601"/>
                    <a:pt x="0" y="13936"/>
                  </a:cubicBezTo>
                  <a:cubicBezTo>
                    <a:pt x="0" y="21271"/>
                    <a:pt x="6603" y="27872"/>
                    <a:pt x="13939"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0" name="Forma libre: forma 195">
              <a:extLst>
                <a:ext uri="{FF2B5EF4-FFF2-40B4-BE49-F238E27FC236}">
                  <a16:creationId xmlns:a16="http://schemas.microsoft.com/office/drawing/2014/main" id="{4B45CF62-E833-C879-5232-4F83D5AF19D8}"/>
                </a:ext>
              </a:extLst>
            </p:cNvPr>
            <p:cNvSpPr/>
            <p:nvPr/>
          </p:nvSpPr>
          <p:spPr>
            <a:xfrm>
              <a:off x="5645186" y="1418396"/>
              <a:ext cx="20541" cy="20537"/>
            </a:xfrm>
            <a:custGeom>
              <a:avLst/>
              <a:gdLst>
                <a:gd name="connsiteX0" fmla="*/ 10271 w 20541"/>
                <a:gd name="connsiteY0" fmla="*/ 20537 h 20537"/>
                <a:gd name="connsiteX1" fmla="*/ 20541 w 20541"/>
                <a:gd name="connsiteY1" fmla="*/ 10269 h 20537"/>
                <a:gd name="connsiteX2" fmla="*/ 10271 w 20541"/>
                <a:gd name="connsiteY2" fmla="*/ 0 h 20537"/>
                <a:gd name="connsiteX3" fmla="*/ 0 w 20541"/>
                <a:gd name="connsiteY3" fmla="*/ 10269 h 20537"/>
                <a:gd name="connsiteX4" fmla="*/ 10271 w 20541"/>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1" h="20537">
                  <a:moveTo>
                    <a:pt x="10271" y="20537"/>
                  </a:moveTo>
                  <a:cubicBezTo>
                    <a:pt x="16139" y="20537"/>
                    <a:pt x="20541" y="16136"/>
                    <a:pt x="20541" y="10269"/>
                  </a:cubicBezTo>
                  <a:cubicBezTo>
                    <a:pt x="20541" y="4401"/>
                    <a:pt x="16139" y="0"/>
                    <a:pt x="10271" y="0"/>
                  </a:cubicBezTo>
                  <a:cubicBezTo>
                    <a:pt x="4402" y="0"/>
                    <a:pt x="0" y="4401"/>
                    <a:pt x="0" y="10269"/>
                  </a:cubicBezTo>
                  <a:cubicBezTo>
                    <a:pt x="0" y="16136"/>
                    <a:pt x="4402" y="20537"/>
                    <a:pt x="10271"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1" name="Forma libre: forma 196">
              <a:extLst>
                <a:ext uri="{FF2B5EF4-FFF2-40B4-BE49-F238E27FC236}">
                  <a16:creationId xmlns:a16="http://schemas.microsoft.com/office/drawing/2014/main" id="{F7470798-2D75-F6D3-FE57-92B93D82F849}"/>
                </a:ext>
              </a:extLst>
            </p:cNvPr>
            <p:cNvSpPr/>
            <p:nvPr/>
          </p:nvSpPr>
          <p:spPr>
            <a:xfrm>
              <a:off x="5714146" y="1424997"/>
              <a:ext cx="5135" cy="5867"/>
            </a:xfrm>
            <a:custGeom>
              <a:avLst/>
              <a:gdLst>
                <a:gd name="connsiteX0" fmla="*/ 2934 w 5135"/>
                <a:gd name="connsiteY0" fmla="*/ 5868 h 5867"/>
                <a:gd name="connsiteX1" fmla="*/ 5135 w 5135"/>
                <a:gd name="connsiteY1" fmla="*/ 2934 h 5867"/>
                <a:gd name="connsiteX2" fmla="*/ 2934 w 5135"/>
                <a:gd name="connsiteY2" fmla="*/ 0 h 5867"/>
                <a:gd name="connsiteX3" fmla="*/ 0 w 5135"/>
                <a:gd name="connsiteY3" fmla="*/ 2934 h 5867"/>
                <a:gd name="connsiteX4" fmla="*/ 2934 w 5135"/>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 h="5867">
                  <a:moveTo>
                    <a:pt x="2934" y="5868"/>
                  </a:moveTo>
                  <a:cubicBezTo>
                    <a:pt x="4402" y="5868"/>
                    <a:pt x="5135" y="4401"/>
                    <a:pt x="5135" y="2934"/>
                  </a:cubicBezTo>
                  <a:cubicBezTo>
                    <a:pt x="5135" y="1467"/>
                    <a:pt x="3668" y="0"/>
                    <a:pt x="2934" y="0"/>
                  </a:cubicBezTo>
                  <a:cubicBezTo>
                    <a:pt x="2201" y="0"/>
                    <a:pt x="0" y="1467"/>
                    <a:pt x="0" y="2934"/>
                  </a:cubicBezTo>
                  <a:cubicBezTo>
                    <a:pt x="0" y="4401"/>
                    <a:pt x="2201" y="5868"/>
                    <a:pt x="2934"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2" name="Forma libre: forma 197">
              <a:extLst>
                <a:ext uri="{FF2B5EF4-FFF2-40B4-BE49-F238E27FC236}">
                  <a16:creationId xmlns:a16="http://schemas.microsoft.com/office/drawing/2014/main" id="{B7AF2627-75F0-1F00-7B1E-94A8F4900F44}"/>
                </a:ext>
              </a:extLst>
            </p:cNvPr>
            <p:cNvSpPr/>
            <p:nvPr/>
          </p:nvSpPr>
          <p:spPr>
            <a:xfrm>
              <a:off x="5779111" y="1427931"/>
              <a:ext cx="652" cy="733"/>
            </a:xfrm>
            <a:custGeom>
              <a:avLst/>
              <a:gdLst>
                <a:gd name="connsiteX0" fmla="*/ 326 w 652"/>
                <a:gd name="connsiteY0" fmla="*/ 733 h 733"/>
                <a:gd name="connsiteX1" fmla="*/ 326 w 652"/>
                <a:gd name="connsiteY1" fmla="*/ 733 h 733"/>
                <a:gd name="connsiteX2" fmla="*/ 326 w 652"/>
                <a:gd name="connsiteY2" fmla="*/ 0 h 733"/>
                <a:gd name="connsiteX3" fmla="*/ 326 w 652"/>
                <a:gd name="connsiteY3" fmla="*/ 733 h 733"/>
                <a:gd name="connsiteX4" fmla="*/ 326 w 652"/>
                <a:gd name="connsiteY4" fmla="*/ 733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 h="733">
                  <a:moveTo>
                    <a:pt x="326" y="733"/>
                  </a:moveTo>
                  <a:cubicBezTo>
                    <a:pt x="326" y="733"/>
                    <a:pt x="1060" y="733"/>
                    <a:pt x="326" y="733"/>
                  </a:cubicBezTo>
                  <a:cubicBezTo>
                    <a:pt x="326" y="0"/>
                    <a:pt x="326" y="0"/>
                    <a:pt x="326" y="0"/>
                  </a:cubicBezTo>
                  <a:cubicBezTo>
                    <a:pt x="326" y="0"/>
                    <a:pt x="-408" y="0"/>
                    <a:pt x="326" y="733"/>
                  </a:cubicBezTo>
                  <a:cubicBezTo>
                    <a:pt x="-408" y="733"/>
                    <a:pt x="326" y="733"/>
                    <a:pt x="326" y="73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3" name="Forma libre: forma 198">
              <a:extLst>
                <a:ext uri="{FF2B5EF4-FFF2-40B4-BE49-F238E27FC236}">
                  <a16:creationId xmlns:a16="http://schemas.microsoft.com/office/drawing/2014/main" id="{46ED27C8-5E69-82AC-8028-5EFC2DF9BCE5}"/>
                </a:ext>
              </a:extLst>
            </p:cNvPr>
            <p:cNvSpPr/>
            <p:nvPr/>
          </p:nvSpPr>
          <p:spPr>
            <a:xfrm>
              <a:off x="5903091" y="1428114"/>
              <a:ext cx="326" cy="550"/>
            </a:xfrm>
            <a:custGeom>
              <a:avLst/>
              <a:gdLst>
                <a:gd name="connsiteX0" fmla="*/ 326 w 326"/>
                <a:gd name="connsiteY0" fmla="*/ 550 h 550"/>
                <a:gd name="connsiteX1" fmla="*/ 326 w 326"/>
                <a:gd name="connsiteY1" fmla="*/ 550 h 550"/>
                <a:gd name="connsiteX2" fmla="*/ 326 w 326"/>
                <a:gd name="connsiteY2" fmla="*/ 550 h 550"/>
                <a:gd name="connsiteX3" fmla="*/ 326 w 326"/>
                <a:gd name="connsiteY3" fmla="*/ 550 h 550"/>
                <a:gd name="connsiteX4" fmla="*/ 326 w 326"/>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 h="550">
                  <a:moveTo>
                    <a:pt x="326" y="550"/>
                  </a:moveTo>
                  <a:cubicBezTo>
                    <a:pt x="326" y="550"/>
                    <a:pt x="326" y="550"/>
                    <a:pt x="326" y="550"/>
                  </a:cubicBezTo>
                  <a:cubicBezTo>
                    <a:pt x="326" y="-183"/>
                    <a:pt x="326" y="-183"/>
                    <a:pt x="326" y="550"/>
                  </a:cubicBezTo>
                  <a:cubicBezTo>
                    <a:pt x="326" y="-183"/>
                    <a:pt x="-408" y="-183"/>
                    <a:pt x="326" y="550"/>
                  </a:cubicBezTo>
                  <a:cubicBezTo>
                    <a:pt x="-408" y="550"/>
                    <a:pt x="326" y="550"/>
                    <a:pt x="326"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4" name="Forma libre: forma 199">
              <a:extLst>
                <a:ext uri="{FF2B5EF4-FFF2-40B4-BE49-F238E27FC236}">
                  <a16:creationId xmlns:a16="http://schemas.microsoft.com/office/drawing/2014/main" id="{38EE17BC-55C9-C180-368A-B5A3D19FEB2D}"/>
                </a:ext>
              </a:extLst>
            </p:cNvPr>
            <p:cNvSpPr/>
            <p:nvPr/>
          </p:nvSpPr>
          <p:spPr>
            <a:xfrm>
              <a:off x="5965223" y="1427931"/>
              <a:ext cx="550" cy="733"/>
            </a:xfrm>
            <a:custGeom>
              <a:avLst/>
              <a:gdLst>
                <a:gd name="connsiteX0" fmla="*/ 550 w 550"/>
                <a:gd name="connsiteY0" fmla="*/ 733 h 733"/>
                <a:gd name="connsiteX1" fmla="*/ 550 w 550"/>
                <a:gd name="connsiteY1" fmla="*/ 733 h 733"/>
                <a:gd name="connsiteX2" fmla="*/ 550 w 550"/>
                <a:gd name="connsiteY2" fmla="*/ 0 h 733"/>
                <a:gd name="connsiteX3" fmla="*/ 550 w 550"/>
                <a:gd name="connsiteY3" fmla="*/ 733 h 733"/>
                <a:gd name="connsiteX4" fmla="*/ 550 w 550"/>
                <a:gd name="connsiteY4" fmla="*/ 733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733">
                  <a:moveTo>
                    <a:pt x="550" y="733"/>
                  </a:moveTo>
                  <a:cubicBezTo>
                    <a:pt x="550" y="733"/>
                    <a:pt x="550" y="733"/>
                    <a:pt x="550" y="733"/>
                  </a:cubicBezTo>
                  <a:cubicBezTo>
                    <a:pt x="550" y="0"/>
                    <a:pt x="550" y="0"/>
                    <a:pt x="550" y="0"/>
                  </a:cubicBezTo>
                  <a:cubicBezTo>
                    <a:pt x="-183" y="0"/>
                    <a:pt x="-183" y="0"/>
                    <a:pt x="550" y="733"/>
                  </a:cubicBezTo>
                  <a:cubicBezTo>
                    <a:pt x="-183" y="733"/>
                    <a:pt x="-183" y="733"/>
                    <a:pt x="550" y="73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5" name="Forma libre: forma 200">
              <a:extLst>
                <a:ext uri="{FF2B5EF4-FFF2-40B4-BE49-F238E27FC236}">
                  <a16:creationId xmlns:a16="http://schemas.microsoft.com/office/drawing/2014/main" id="{2442F669-823C-7C34-1543-FFB302046505}"/>
                </a:ext>
              </a:extLst>
            </p:cNvPr>
            <p:cNvSpPr/>
            <p:nvPr/>
          </p:nvSpPr>
          <p:spPr>
            <a:xfrm>
              <a:off x="6024462" y="1424997"/>
              <a:ext cx="5869" cy="5867"/>
            </a:xfrm>
            <a:custGeom>
              <a:avLst/>
              <a:gdLst>
                <a:gd name="connsiteX0" fmla="*/ 2934 w 5869"/>
                <a:gd name="connsiteY0" fmla="*/ 5868 h 5867"/>
                <a:gd name="connsiteX1" fmla="*/ 5869 w 5869"/>
                <a:gd name="connsiteY1" fmla="*/ 2934 h 5867"/>
                <a:gd name="connsiteX2" fmla="*/ 2934 w 5869"/>
                <a:gd name="connsiteY2" fmla="*/ 0 h 5867"/>
                <a:gd name="connsiteX3" fmla="*/ 0 w 5869"/>
                <a:gd name="connsiteY3" fmla="*/ 2934 h 5867"/>
                <a:gd name="connsiteX4" fmla="*/ 2934 w 5869"/>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9" h="5867">
                  <a:moveTo>
                    <a:pt x="2934" y="5868"/>
                  </a:moveTo>
                  <a:cubicBezTo>
                    <a:pt x="4402" y="5868"/>
                    <a:pt x="5869" y="4401"/>
                    <a:pt x="5869" y="2934"/>
                  </a:cubicBezTo>
                  <a:cubicBezTo>
                    <a:pt x="5869" y="1467"/>
                    <a:pt x="4402" y="0"/>
                    <a:pt x="2934" y="0"/>
                  </a:cubicBezTo>
                  <a:cubicBezTo>
                    <a:pt x="1467" y="0"/>
                    <a:pt x="0" y="1467"/>
                    <a:pt x="0" y="2934"/>
                  </a:cubicBezTo>
                  <a:cubicBezTo>
                    <a:pt x="0" y="4401"/>
                    <a:pt x="1467" y="5868"/>
                    <a:pt x="2934"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6" name="Forma libre: forma 201">
              <a:extLst>
                <a:ext uri="{FF2B5EF4-FFF2-40B4-BE49-F238E27FC236}">
                  <a16:creationId xmlns:a16="http://schemas.microsoft.com/office/drawing/2014/main" id="{5080C0F5-A5A2-A75F-3A42-B5D91CC97804}"/>
                </a:ext>
              </a:extLst>
            </p:cNvPr>
            <p:cNvSpPr/>
            <p:nvPr/>
          </p:nvSpPr>
          <p:spPr>
            <a:xfrm>
              <a:off x="6077282" y="1416929"/>
              <a:ext cx="23475" cy="23471"/>
            </a:xfrm>
            <a:custGeom>
              <a:avLst/>
              <a:gdLst>
                <a:gd name="connsiteX0" fmla="*/ 11738 w 23475"/>
                <a:gd name="connsiteY0" fmla="*/ 23471 h 23471"/>
                <a:gd name="connsiteX1" fmla="*/ 23475 w 23475"/>
                <a:gd name="connsiteY1" fmla="*/ 11736 h 23471"/>
                <a:gd name="connsiteX2" fmla="*/ 11738 w 23475"/>
                <a:gd name="connsiteY2" fmla="*/ 0 h 23471"/>
                <a:gd name="connsiteX3" fmla="*/ 0 w 23475"/>
                <a:gd name="connsiteY3" fmla="*/ 11736 h 23471"/>
                <a:gd name="connsiteX4" fmla="*/ 11738 w 23475"/>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1">
                  <a:moveTo>
                    <a:pt x="11738" y="23471"/>
                  </a:moveTo>
                  <a:cubicBezTo>
                    <a:pt x="18340" y="23471"/>
                    <a:pt x="23475" y="18337"/>
                    <a:pt x="23475" y="11736"/>
                  </a:cubicBezTo>
                  <a:cubicBezTo>
                    <a:pt x="23475" y="5134"/>
                    <a:pt x="18340" y="0"/>
                    <a:pt x="11738" y="0"/>
                  </a:cubicBezTo>
                  <a:cubicBezTo>
                    <a:pt x="5135" y="0"/>
                    <a:pt x="0" y="5134"/>
                    <a:pt x="0" y="11736"/>
                  </a:cubicBezTo>
                  <a:cubicBezTo>
                    <a:pt x="0" y="18337"/>
                    <a:pt x="5869"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7" name="Forma libre: forma 202">
              <a:extLst>
                <a:ext uri="{FF2B5EF4-FFF2-40B4-BE49-F238E27FC236}">
                  <a16:creationId xmlns:a16="http://schemas.microsoft.com/office/drawing/2014/main" id="{1F3434EA-A5F9-E567-DDAA-0B1EA9123C7C}"/>
                </a:ext>
              </a:extLst>
            </p:cNvPr>
            <p:cNvSpPr/>
            <p:nvPr/>
          </p:nvSpPr>
          <p:spPr>
            <a:xfrm>
              <a:off x="6133037" y="1409594"/>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1" y="36674"/>
                    <a:pt x="36680" y="28605"/>
                    <a:pt x="36680" y="18337"/>
                  </a:cubicBezTo>
                  <a:cubicBezTo>
                    <a:pt x="36680" y="8068"/>
                    <a:pt x="28611" y="0"/>
                    <a:pt x="18340" y="0"/>
                  </a:cubicBezTo>
                  <a:cubicBezTo>
                    <a:pt x="8070" y="0"/>
                    <a:pt x="0" y="8068"/>
                    <a:pt x="0" y="18337"/>
                  </a:cubicBezTo>
                  <a:cubicBezTo>
                    <a:pt x="0" y="28605"/>
                    <a:pt x="8070"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8" name="Forma libre: forma 203">
              <a:extLst>
                <a:ext uri="{FF2B5EF4-FFF2-40B4-BE49-F238E27FC236}">
                  <a16:creationId xmlns:a16="http://schemas.microsoft.com/office/drawing/2014/main" id="{07093732-B5D4-4800-6C8D-632D2D1503D9}"/>
                </a:ext>
              </a:extLst>
            </p:cNvPr>
            <p:cNvSpPr/>
            <p:nvPr/>
          </p:nvSpPr>
          <p:spPr>
            <a:xfrm>
              <a:off x="6207865" y="1422796"/>
              <a:ext cx="10270" cy="10268"/>
            </a:xfrm>
            <a:custGeom>
              <a:avLst/>
              <a:gdLst>
                <a:gd name="connsiteX0" fmla="*/ 5135 w 10270"/>
                <a:gd name="connsiteY0" fmla="*/ 10269 h 10268"/>
                <a:gd name="connsiteX1" fmla="*/ 10270 w 10270"/>
                <a:gd name="connsiteY1" fmla="*/ 5134 h 10268"/>
                <a:gd name="connsiteX2" fmla="*/ 5135 w 10270"/>
                <a:gd name="connsiteY2" fmla="*/ 0 h 10268"/>
                <a:gd name="connsiteX3" fmla="*/ 0 w 10270"/>
                <a:gd name="connsiteY3" fmla="*/ 5134 h 10268"/>
                <a:gd name="connsiteX4" fmla="*/ 5135 w 10270"/>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10268">
                  <a:moveTo>
                    <a:pt x="5135" y="10269"/>
                  </a:moveTo>
                  <a:cubicBezTo>
                    <a:pt x="8070" y="10269"/>
                    <a:pt x="10270" y="8068"/>
                    <a:pt x="10270" y="5134"/>
                  </a:cubicBezTo>
                  <a:cubicBezTo>
                    <a:pt x="10270" y="2200"/>
                    <a:pt x="8070" y="0"/>
                    <a:pt x="5135" y="0"/>
                  </a:cubicBezTo>
                  <a:cubicBezTo>
                    <a:pt x="2201" y="0"/>
                    <a:pt x="0" y="2200"/>
                    <a:pt x="0" y="5134"/>
                  </a:cubicBezTo>
                  <a:cubicBezTo>
                    <a:pt x="0" y="8068"/>
                    <a:pt x="2201"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9" name="Forma libre: forma 204">
              <a:extLst>
                <a:ext uri="{FF2B5EF4-FFF2-40B4-BE49-F238E27FC236}">
                  <a16:creationId xmlns:a16="http://schemas.microsoft.com/office/drawing/2014/main" id="{FD10F70A-8228-9F97-8858-D68D6D3C7D8A}"/>
                </a:ext>
              </a:extLst>
            </p:cNvPr>
            <p:cNvSpPr/>
            <p:nvPr/>
          </p:nvSpPr>
          <p:spPr>
            <a:xfrm>
              <a:off x="6273156" y="1426464"/>
              <a:ext cx="4401" cy="4400"/>
            </a:xfrm>
            <a:custGeom>
              <a:avLst/>
              <a:gdLst>
                <a:gd name="connsiteX0" fmla="*/ 2201 w 4401"/>
                <a:gd name="connsiteY0" fmla="*/ 4401 h 4400"/>
                <a:gd name="connsiteX1" fmla="*/ 4402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2" y="3667"/>
                    <a:pt x="4402" y="2200"/>
                  </a:cubicBezTo>
                  <a:cubicBezTo>
                    <a:pt x="4402" y="733"/>
                    <a:pt x="3668" y="0"/>
                    <a:pt x="2201" y="0"/>
                  </a:cubicBezTo>
                  <a:cubicBezTo>
                    <a:pt x="734" y="0"/>
                    <a:pt x="0" y="733"/>
                    <a:pt x="0" y="2200"/>
                  </a:cubicBezTo>
                  <a:cubicBezTo>
                    <a:pt x="0" y="3667"/>
                    <a:pt x="734"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0" name="Forma libre: forma 205">
              <a:extLst>
                <a:ext uri="{FF2B5EF4-FFF2-40B4-BE49-F238E27FC236}">
                  <a16:creationId xmlns:a16="http://schemas.microsoft.com/office/drawing/2014/main" id="{AA71BF60-9028-F860-534D-307CD7C0DE54}"/>
                </a:ext>
              </a:extLst>
            </p:cNvPr>
            <p:cNvSpPr/>
            <p:nvPr/>
          </p:nvSpPr>
          <p:spPr>
            <a:xfrm>
              <a:off x="6395669" y="1424997"/>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1" name="Forma libre: forma 206">
              <a:extLst>
                <a:ext uri="{FF2B5EF4-FFF2-40B4-BE49-F238E27FC236}">
                  <a16:creationId xmlns:a16="http://schemas.microsoft.com/office/drawing/2014/main" id="{CFECC9F1-B080-D659-B4EE-9C0610D87F5B}"/>
                </a:ext>
              </a:extLst>
            </p:cNvPr>
            <p:cNvSpPr/>
            <p:nvPr/>
          </p:nvSpPr>
          <p:spPr>
            <a:xfrm>
              <a:off x="6441886" y="1409594"/>
              <a:ext cx="38147" cy="38140"/>
            </a:xfrm>
            <a:custGeom>
              <a:avLst/>
              <a:gdLst>
                <a:gd name="connsiteX0" fmla="*/ 19074 w 38147"/>
                <a:gd name="connsiteY0" fmla="*/ 38140 h 38140"/>
                <a:gd name="connsiteX1" fmla="*/ 38148 w 38147"/>
                <a:gd name="connsiteY1" fmla="*/ 19070 h 38140"/>
                <a:gd name="connsiteX2" fmla="*/ 19074 w 38147"/>
                <a:gd name="connsiteY2" fmla="*/ 0 h 38140"/>
                <a:gd name="connsiteX3" fmla="*/ 0 w 38147"/>
                <a:gd name="connsiteY3" fmla="*/ 19070 h 38140"/>
                <a:gd name="connsiteX4" fmla="*/ 19074 w 38147"/>
                <a:gd name="connsiteY4" fmla="*/ 38140 h 3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47" h="38140">
                  <a:moveTo>
                    <a:pt x="19074" y="38140"/>
                  </a:moveTo>
                  <a:cubicBezTo>
                    <a:pt x="29344" y="38140"/>
                    <a:pt x="38148" y="29339"/>
                    <a:pt x="38148" y="19070"/>
                  </a:cubicBezTo>
                  <a:cubicBezTo>
                    <a:pt x="38148" y="8802"/>
                    <a:pt x="30078" y="0"/>
                    <a:pt x="19074" y="0"/>
                  </a:cubicBezTo>
                  <a:cubicBezTo>
                    <a:pt x="8070" y="0"/>
                    <a:pt x="0" y="8802"/>
                    <a:pt x="0" y="19070"/>
                  </a:cubicBezTo>
                  <a:cubicBezTo>
                    <a:pt x="0" y="29339"/>
                    <a:pt x="8803" y="38140"/>
                    <a:pt x="19074" y="3814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2" name="Forma libre: forma 207">
              <a:extLst>
                <a:ext uri="{FF2B5EF4-FFF2-40B4-BE49-F238E27FC236}">
                  <a16:creationId xmlns:a16="http://schemas.microsoft.com/office/drawing/2014/main" id="{A8D74CAE-22AE-7B92-7BA3-345EE4FE8009}"/>
                </a:ext>
              </a:extLst>
            </p:cNvPr>
            <p:cNvSpPr/>
            <p:nvPr/>
          </p:nvSpPr>
          <p:spPr>
            <a:xfrm>
              <a:off x="6498374" y="140299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3" name="Forma libre: forma 208">
              <a:extLst>
                <a:ext uri="{FF2B5EF4-FFF2-40B4-BE49-F238E27FC236}">
                  <a16:creationId xmlns:a16="http://schemas.microsoft.com/office/drawing/2014/main" id="{8F04DFF1-C117-DDAB-CF79-8C4EAF251265}"/>
                </a:ext>
              </a:extLst>
            </p:cNvPr>
            <p:cNvSpPr/>
            <p:nvPr/>
          </p:nvSpPr>
          <p:spPr>
            <a:xfrm>
              <a:off x="6559997" y="140299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4" name="Forma libre: forma 209">
              <a:extLst>
                <a:ext uri="{FF2B5EF4-FFF2-40B4-BE49-F238E27FC236}">
                  <a16:creationId xmlns:a16="http://schemas.microsoft.com/office/drawing/2014/main" id="{90460B66-038C-C464-FD06-4402F0F22DAA}"/>
                </a:ext>
              </a:extLst>
            </p:cNvPr>
            <p:cNvSpPr/>
            <p:nvPr/>
          </p:nvSpPr>
          <p:spPr>
            <a:xfrm>
              <a:off x="6622354" y="140372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5" name="Forma libre: forma 210">
              <a:extLst>
                <a:ext uri="{FF2B5EF4-FFF2-40B4-BE49-F238E27FC236}">
                  <a16:creationId xmlns:a16="http://schemas.microsoft.com/office/drawing/2014/main" id="{41CF0DDB-F7B4-B119-BF53-545A17A0431A}"/>
                </a:ext>
              </a:extLst>
            </p:cNvPr>
            <p:cNvSpPr/>
            <p:nvPr/>
          </p:nvSpPr>
          <p:spPr>
            <a:xfrm>
              <a:off x="6683977" y="140372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6" name="Forma libre: forma 211">
              <a:extLst>
                <a:ext uri="{FF2B5EF4-FFF2-40B4-BE49-F238E27FC236}">
                  <a16:creationId xmlns:a16="http://schemas.microsoft.com/office/drawing/2014/main" id="{860187E7-921E-3AB6-CE31-D1781E990A41}"/>
                </a:ext>
              </a:extLst>
            </p:cNvPr>
            <p:cNvSpPr/>
            <p:nvPr/>
          </p:nvSpPr>
          <p:spPr>
            <a:xfrm>
              <a:off x="6746334" y="1404460"/>
              <a:ext cx="48418" cy="47675"/>
            </a:xfrm>
            <a:custGeom>
              <a:avLst/>
              <a:gdLst>
                <a:gd name="connsiteX0" fmla="*/ 24209 w 48418"/>
                <a:gd name="connsiteY0" fmla="*/ 47676 h 47675"/>
                <a:gd name="connsiteX1" fmla="*/ 48418 w 48418"/>
                <a:gd name="connsiteY1" fmla="*/ 24205 h 47675"/>
                <a:gd name="connsiteX2" fmla="*/ 24209 w 48418"/>
                <a:gd name="connsiteY2" fmla="*/ 0 h 47675"/>
                <a:gd name="connsiteX3" fmla="*/ 0 w 48418"/>
                <a:gd name="connsiteY3" fmla="*/ 24205 h 47675"/>
                <a:gd name="connsiteX4" fmla="*/ 24209 w 48418"/>
                <a:gd name="connsiteY4" fmla="*/ 47676 h 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7675">
                  <a:moveTo>
                    <a:pt x="24209" y="47676"/>
                  </a:moveTo>
                  <a:cubicBezTo>
                    <a:pt x="37414" y="47676"/>
                    <a:pt x="48418" y="37407"/>
                    <a:pt x="48418" y="24205"/>
                  </a:cubicBezTo>
                  <a:cubicBezTo>
                    <a:pt x="48418" y="11002"/>
                    <a:pt x="37414" y="0"/>
                    <a:pt x="24209" y="0"/>
                  </a:cubicBezTo>
                  <a:cubicBezTo>
                    <a:pt x="11004" y="0"/>
                    <a:pt x="0" y="11002"/>
                    <a:pt x="0" y="24205"/>
                  </a:cubicBezTo>
                  <a:cubicBezTo>
                    <a:pt x="0" y="37407"/>
                    <a:pt x="11004" y="47676"/>
                    <a:pt x="24209" y="476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7" name="Forma libre: forma 212">
              <a:extLst>
                <a:ext uri="{FF2B5EF4-FFF2-40B4-BE49-F238E27FC236}">
                  <a16:creationId xmlns:a16="http://schemas.microsoft.com/office/drawing/2014/main" id="{F6619CF3-13CC-D43B-C916-314A8A44925A}"/>
                </a:ext>
              </a:extLst>
            </p:cNvPr>
            <p:cNvSpPr/>
            <p:nvPr/>
          </p:nvSpPr>
          <p:spPr>
            <a:xfrm>
              <a:off x="6832166" y="1427931"/>
              <a:ext cx="1467" cy="1466"/>
            </a:xfrm>
            <a:custGeom>
              <a:avLst/>
              <a:gdLst>
                <a:gd name="connsiteX0" fmla="*/ 734 w 1467"/>
                <a:gd name="connsiteY0" fmla="*/ 1467 h 1466"/>
                <a:gd name="connsiteX1" fmla="*/ 1467 w 1467"/>
                <a:gd name="connsiteY1" fmla="*/ 733 h 1466"/>
                <a:gd name="connsiteX2" fmla="*/ 734 w 1467"/>
                <a:gd name="connsiteY2" fmla="*/ 0 h 1466"/>
                <a:gd name="connsiteX3" fmla="*/ 0 w 1467"/>
                <a:gd name="connsiteY3" fmla="*/ 733 h 1466"/>
                <a:gd name="connsiteX4" fmla="*/ 734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4" y="1467"/>
                  </a:moveTo>
                  <a:cubicBezTo>
                    <a:pt x="734" y="1467"/>
                    <a:pt x="1467" y="1467"/>
                    <a:pt x="1467" y="733"/>
                  </a:cubicBezTo>
                  <a:cubicBezTo>
                    <a:pt x="1467" y="0"/>
                    <a:pt x="734" y="0"/>
                    <a:pt x="734" y="0"/>
                  </a:cubicBezTo>
                  <a:cubicBezTo>
                    <a:pt x="0" y="0"/>
                    <a:pt x="0" y="0"/>
                    <a:pt x="0" y="733"/>
                  </a:cubicBezTo>
                  <a:cubicBezTo>
                    <a:pt x="0" y="1467"/>
                    <a:pt x="0"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8" name="Forma libre: forma 213">
              <a:extLst>
                <a:ext uri="{FF2B5EF4-FFF2-40B4-BE49-F238E27FC236}">
                  <a16:creationId xmlns:a16="http://schemas.microsoft.com/office/drawing/2014/main" id="{D6DB2B33-5009-770C-FB74-B8F59E84A9A0}"/>
                </a:ext>
              </a:extLst>
            </p:cNvPr>
            <p:cNvSpPr/>
            <p:nvPr/>
          </p:nvSpPr>
          <p:spPr>
            <a:xfrm>
              <a:off x="6893789" y="1427931"/>
              <a:ext cx="1467" cy="1466"/>
            </a:xfrm>
            <a:custGeom>
              <a:avLst/>
              <a:gdLst>
                <a:gd name="connsiteX0" fmla="*/ 734 w 1467"/>
                <a:gd name="connsiteY0" fmla="*/ 1467 h 1466"/>
                <a:gd name="connsiteX1" fmla="*/ 1467 w 1467"/>
                <a:gd name="connsiteY1" fmla="*/ 733 h 1466"/>
                <a:gd name="connsiteX2" fmla="*/ 734 w 1467"/>
                <a:gd name="connsiteY2" fmla="*/ 0 h 1466"/>
                <a:gd name="connsiteX3" fmla="*/ 0 w 1467"/>
                <a:gd name="connsiteY3" fmla="*/ 733 h 1466"/>
                <a:gd name="connsiteX4" fmla="*/ 734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4" y="1467"/>
                  </a:moveTo>
                  <a:cubicBezTo>
                    <a:pt x="1467" y="1467"/>
                    <a:pt x="1467" y="1467"/>
                    <a:pt x="1467" y="733"/>
                  </a:cubicBezTo>
                  <a:cubicBezTo>
                    <a:pt x="1467" y="0"/>
                    <a:pt x="1467" y="0"/>
                    <a:pt x="734" y="0"/>
                  </a:cubicBezTo>
                  <a:cubicBezTo>
                    <a:pt x="734" y="0"/>
                    <a:pt x="0" y="0"/>
                    <a:pt x="0" y="733"/>
                  </a:cubicBezTo>
                  <a:cubicBezTo>
                    <a:pt x="0" y="1467"/>
                    <a:pt x="734"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9" name="Forma libre: forma 214">
              <a:extLst>
                <a:ext uri="{FF2B5EF4-FFF2-40B4-BE49-F238E27FC236}">
                  <a16:creationId xmlns:a16="http://schemas.microsoft.com/office/drawing/2014/main" id="{B039D8FF-07B7-C066-1EF5-E6A95A6E78FA}"/>
                </a:ext>
              </a:extLst>
            </p:cNvPr>
            <p:cNvSpPr/>
            <p:nvPr/>
          </p:nvSpPr>
          <p:spPr>
            <a:xfrm>
              <a:off x="6956146" y="1427931"/>
              <a:ext cx="1467" cy="1466"/>
            </a:xfrm>
            <a:custGeom>
              <a:avLst/>
              <a:gdLst>
                <a:gd name="connsiteX0" fmla="*/ 734 w 1467"/>
                <a:gd name="connsiteY0" fmla="*/ 1467 h 1466"/>
                <a:gd name="connsiteX1" fmla="*/ 1467 w 1467"/>
                <a:gd name="connsiteY1" fmla="*/ 733 h 1466"/>
                <a:gd name="connsiteX2" fmla="*/ 734 w 1467"/>
                <a:gd name="connsiteY2" fmla="*/ 0 h 1466"/>
                <a:gd name="connsiteX3" fmla="*/ 0 w 1467"/>
                <a:gd name="connsiteY3" fmla="*/ 733 h 1466"/>
                <a:gd name="connsiteX4" fmla="*/ 734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4" y="1467"/>
                  </a:moveTo>
                  <a:cubicBezTo>
                    <a:pt x="734" y="1467"/>
                    <a:pt x="1467" y="1467"/>
                    <a:pt x="1467" y="733"/>
                  </a:cubicBezTo>
                  <a:cubicBezTo>
                    <a:pt x="1467" y="0"/>
                    <a:pt x="1467" y="0"/>
                    <a:pt x="734" y="0"/>
                  </a:cubicBezTo>
                  <a:cubicBezTo>
                    <a:pt x="0" y="0"/>
                    <a:pt x="0" y="0"/>
                    <a:pt x="0" y="733"/>
                  </a:cubicBezTo>
                  <a:cubicBezTo>
                    <a:pt x="0" y="1467"/>
                    <a:pt x="0"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0" name="Forma libre: forma 215">
              <a:extLst>
                <a:ext uri="{FF2B5EF4-FFF2-40B4-BE49-F238E27FC236}">
                  <a16:creationId xmlns:a16="http://schemas.microsoft.com/office/drawing/2014/main" id="{F390ACCB-6305-B6BE-CCAF-8ACDB699E410}"/>
                </a:ext>
              </a:extLst>
            </p:cNvPr>
            <p:cNvSpPr/>
            <p:nvPr/>
          </p:nvSpPr>
          <p:spPr>
            <a:xfrm>
              <a:off x="6994294" y="140299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1" name="Forma libre: forma 216">
              <a:extLst>
                <a:ext uri="{FF2B5EF4-FFF2-40B4-BE49-F238E27FC236}">
                  <a16:creationId xmlns:a16="http://schemas.microsoft.com/office/drawing/2014/main" id="{1EB2EC88-DE3D-5ACB-3DA8-CFBDED5C790F}"/>
                </a:ext>
              </a:extLst>
            </p:cNvPr>
            <p:cNvSpPr/>
            <p:nvPr/>
          </p:nvSpPr>
          <p:spPr>
            <a:xfrm>
              <a:off x="7063253" y="1411061"/>
              <a:ext cx="35213" cy="35206"/>
            </a:xfrm>
            <a:custGeom>
              <a:avLst/>
              <a:gdLst>
                <a:gd name="connsiteX0" fmla="*/ 17607 w 35213"/>
                <a:gd name="connsiteY0" fmla="*/ 35207 h 35206"/>
                <a:gd name="connsiteX1" fmla="*/ 35213 w 35213"/>
                <a:gd name="connsiteY1" fmla="*/ 17603 h 35206"/>
                <a:gd name="connsiteX2" fmla="*/ 17607 w 35213"/>
                <a:gd name="connsiteY2" fmla="*/ 0 h 35206"/>
                <a:gd name="connsiteX3" fmla="*/ 0 w 35213"/>
                <a:gd name="connsiteY3" fmla="*/ 17603 h 35206"/>
                <a:gd name="connsiteX4" fmla="*/ 17607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7" y="35207"/>
                  </a:moveTo>
                  <a:cubicBezTo>
                    <a:pt x="27144" y="35207"/>
                    <a:pt x="35213" y="27138"/>
                    <a:pt x="35213" y="17603"/>
                  </a:cubicBezTo>
                  <a:cubicBezTo>
                    <a:pt x="35213" y="8068"/>
                    <a:pt x="27144" y="0"/>
                    <a:pt x="17607" y="0"/>
                  </a:cubicBezTo>
                  <a:cubicBezTo>
                    <a:pt x="8070" y="0"/>
                    <a:pt x="0" y="8068"/>
                    <a:pt x="0" y="17603"/>
                  </a:cubicBezTo>
                  <a:cubicBezTo>
                    <a:pt x="0" y="27138"/>
                    <a:pt x="8070"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2" name="Forma libre: forma 217">
              <a:extLst>
                <a:ext uri="{FF2B5EF4-FFF2-40B4-BE49-F238E27FC236}">
                  <a16:creationId xmlns:a16="http://schemas.microsoft.com/office/drawing/2014/main" id="{A4852425-9251-927A-3578-9EF80D1F8BE9}"/>
                </a:ext>
              </a:extLst>
            </p:cNvPr>
            <p:cNvSpPr/>
            <p:nvPr/>
          </p:nvSpPr>
          <p:spPr>
            <a:xfrm>
              <a:off x="7203372" y="1427197"/>
              <a:ext cx="2934" cy="2933"/>
            </a:xfrm>
            <a:custGeom>
              <a:avLst/>
              <a:gdLst>
                <a:gd name="connsiteX0" fmla="*/ 1467 w 2934"/>
                <a:gd name="connsiteY0" fmla="*/ 2934 h 2933"/>
                <a:gd name="connsiteX1" fmla="*/ 2934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4" y="2200"/>
                    <a:pt x="2934" y="1467"/>
                  </a:cubicBezTo>
                  <a:cubicBezTo>
                    <a:pt x="2934" y="733"/>
                    <a:pt x="2201" y="0"/>
                    <a:pt x="1467" y="0"/>
                  </a:cubicBezTo>
                  <a:cubicBezTo>
                    <a:pt x="734" y="0"/>
                    <a:pt x="0" y="733"/>
                    <a:pt x="0" y="1467"/>
                  </a:cubicBezTo>
                  <a:cubicBezTo>
                    <a:pt x="0" y="2200"/>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3" name="Forma libre: forma 218">
              <a:extLst>
                <a:ext uri="{FF2B5EF4-FFF2-40B4-BE49-F238E27FC236}">
                  <a16:creationId xmlns:a16="http://schemas.microsoft.com/office/drawing/2014/main" id="{E700BA5F-AB10-8260-4062-0C2D8753572E}"/>
                </a:ext>
              </a:extLst>
            </p:cNvPr>
            <p:cNvSpPr/>
            <p:nvPr/>
          </p:nvSpPr>
          <p:spPr>
            <a:xfrm>
              <a:off x="7256192" y="1418396"/>
              <a:ext cx="20541" cy="20537"/>
            </a:xfrm>
            <a:custGeom>
              <a:avLst/>
              <a:gdLst>
                <a:gd name="connsiteX0" fmla="*/ 10271 w 20541"/>
                <a:gd name="connsiteY0" fmla="*/ 20537 h 20537"/>
                <a:gd name="connsiteX1" fmla="*/ 20541 w 20541"/>
                <a:gd name="connsiteY1" fmla="*/ 10269 h 20537"/>
                <a:gd name="connsiteX2" fmla="*/ 10271 w 20541"/>
                <a:gd name="connsiteY2" fmla="*/ 0 h 20537"/>
                <a:gd name="connsiteX3" fmla="*/ 0 w 20541"/>
                <a:gd name="connsiteY3" fmla="*/ 10269 h 20537"/>
                <a:gd name="connsiteX4" fmla="*/ 10271 w 20541"/>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1" h="20537">
                  <a:moveTo>
                    <a:pt x="10271" y="20537"/>
                  </a:moveTo>
                  <a:cubicBezTo>
                    <a:pt x="16139" y="20537"/>
                    <a:pt x="20541" y="16136"/>
                    <a:pt x="20541" y="10269"/>
                  </a:cubicBezTo>
                  <a:cubicBezTo>
                    <a:pt x="20541" y="4401"/>
                    <a:pt x="16139" y="0"/>
                    <a:pt x="10271" y="0"/>
                  </a:cubicBezTo>
                  <a:cubicBezTo>
                    <a:pt x="4402" y="0"/>
                    <a:pt x="0" y="4401"/>
                    <a:pt x="0" y="10269"/>
                  </a:cubicBezTo>
                  <a:cubicBezTo>
                    <a:pt x="0" y="16136"/>
                    <a:pt x="4402" y="20537"/>
                    <a:pt x="10271"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4" name="Forma libre: forma 219">
              <a:extLst>
                <a:ext uri="{FF2B5EF4-FFF2-40B4-BE49-F238E27FC236}">
                  <a16:creationId xmlns:a16="http://schemas.microsoft.com/office/drawing/2014/main" id="{E644C5FF-DB1E-18E6-1D48-6060ACF5539E}"/>
                </a:ext>
              </a:extLst>
            </p:cNvPr>
            <p:cNvSpPr/>
            <p:nvPr/>
          </p:nvSpPr>
          <p:spPr>
            <a:xfrm>
              <a:off x="7315614" y="1416195"/>
              <a:ext cx="25676" cy="24938"/>
            </a:xfrm>
            <a:custGeom>
              <a:avLst/>
              <a:gdLst>
                <a:gd name="connsiteX0" fmla="*/ 13205 w 25676"/>
                <a:gd name="connsiteY0" fmla="*/ 24938 h 24938"/>
                <a:gd name="connsiteX1" fmla="*/ 25676 w 25676"/>
                <a:gd name="connsiteY1" fmla="*/ 12469 h 24938"/>
                <a:gd name="connsiteX2" fmla="*/ 13205 w 25676"/>
                <a:gd name="connsiteY2" fmla="*/ 0 h 24938"/>
                <a:gd name="connsiteX3" fmla="*/ 0 w 25676"/>
                <a:gd name="connsiteY3" fmla="*/ 12469 h 24938"/>
                <a:gd name="connsiteX4" fmla="*/ 13205 w 25676"/>
                <a:gd name="connsiteY4" fmla="*/ 24938 h 24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76" h="24938">
                  <a:moveTo>
                    <a:pt x="13205" y="24938"/>
                  </a:moveTo>
                  <a:cubicBezTo>
                    <a:pt x="20541" y="24938"/>
                    <a:pt x="25676" y="19070"/>
                    <a:pt x="25676" y="12469"/>
                  </a:cubicBezTo>
                  <a:cubicBezTo>
                    <a:pt x="25676" y="5868"/>
                    <a:pt x="19808" y="0"/>
                    <a:pt x="13205" y="0"/>
                  </a:cubicBezTo>
                  <a:cubicBezTo>
                    <a:pt x="6602" y="0"/>
                    <a:pt x="0" y="5868"/>
                    <a:pt x="0" y="12469"/>
                  </a:cubicBezTo>
                  <a:cubicBezTo>
                    <a:pt x="0" y="19070"/>
                    <a:pt x="5869" y="24938"/>
                    <a:pt x="13205" y="249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5" name="Forma libre: forma 220">
              <a:extLst>
                <a:ext uri="{FF2B5EF4-FFF2-40B4-BE49-F238E27FC236}">
                  <a16:creationId xmlns:a16="http://schemas.microsoft.com/office/drawing/2014/main" id="{DBDDAB19-7433-25E6-AAFE-407D45C4F7C4}"/>
                </a:ext>
              </a:extLst>
            </p:cNvPr>
            <p:cNvSpPr/>
            <p:nvPr/>
          </p:nvSpPr>
          <p:spPr>
            <a:xfrm>
              <a:off x="7378705" y="1416195"/>
              <a:ext cx="23475" cy="23471"/>
            </a:xfrm>
            <a:custGeom>
              <a:avLst/>
              <a:gdLst>
                <a:gd name="connsiteX0" fmla="*/ 11738 w 23475"/>
                <a:gd name="connsiteY0" fmla="*/ 23471 h 23471"/>
                <a:gd name="connsiteX1" fmla="*/ 23476 w 23475"/>
                <a:gd name="connsiteY1" fmla="*/ 11736 h 23471"/>
                <a:gd name="connsiteX2" fmla="*/ 11738 w 23475"/>
                <a:gd name="connsiteY2" fmla="*/ 0 h 23471"/>
                <a:gd name="connsiteX3" fmla="*/ 0 w 23475"/>
                <a:gd name="connsiteY3" fmla="*/ 11736 h 23471"/>
                <a:gd name="connsiteX4" fmla="*/ 11738 w 23475"/>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1">
                  <a:moveTo>
                    <a:pt x="11738" y="23471"/>
                  </a:moveTo>
                  <a:cubicBezTo>
                    <a:pt x="18340" y="23471"/>
                    <a:pt x="23476" y="18337"/>
                    <a:pt x="23476" y="11736"/>
                  </a:cubicBezTo>
                  <a:cubicBezTo>
                    <a:pt x="23476" y="5134"/>
                    <a:pt x="18340" y="0"/>
                    <a:pt x="11738" y="0"/>
                  </a:cubicBezTo>
                  <a:cubicBezTo>
                    <a:pt x="5135" y="0"/>
                    <a:pt x="0" y="5134"/>
                    <a:pt x="0" y="11736"/>
                  </a:cubicBezTo>
                  <a:cubicBezTo>
                    <a:pt x="0" y="18337"/>
                    <a:pt x="5135"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6" name="Forma libre: forma 221">
              <a:extLst>
                <a:ext uri="{FF2B5EF4-FFF2-40B4-BE49-F238E27FC236}">
                  <a16:creationId xmlns:a16="http://schemas.microsoft.com/office/drawing/2014/main" id="{274BEB97-2090-A273-552F-AFF1AD942F50}"/>
                </a:ext>
              </a:extLst>
            </p:cNvPr>
            <p:cNvSpPr/>
            <p:nvPr/>
          </p:nvSpPr>
          <p:spPr>
            <a:xfrm>
              <a:off x="7439594" y="1415462"/>
              <a:ext cx="26409" cy="26404"/>
            </a:xfrm>
            <a:custGeom>
              <a:avLst/>
              <a:gdLst>
                <a:gd name="connsiteX0" fmla="*/ 13205 w 26409"/>
                <a:gd name="connsiteY0" fmla="*/ 26405 h 26404"/>
                <a:gd name="connsiteX1" fmla="*/ 26410 w 26409"/>
                <a:gd name="connsiteY1" fmla="*/ 13202 h 26404"/>
                <a:gd name="connsiteX2" fmla="*/ 13205 w 26409"/>
                <a:gd name="connsiteY2" fmla="*/ 0 h 26404"/>
                <a:gd name="connsiteX3" fmla="*/ 0 w 26409"/>
                <a:gd name="connsiteY3" fmla="*/ 13202 h 26404"/>
                <a:gd name="connsiteX4" fmla="*/ 13205 w 26409"/>
                <a:gd name="connsiteY4" fmla="*/ 26405 h 26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09" h="26404">
                  <a:moveTo>
                    <a:pt x="13205" y="26405"/>
                  </a:moveTo>
                  <a:cubicBezTo>
                    <a:pt x="20541" y="26405"/>
                    <a:pt x="26410" y="20537"/>
                    <a:pt x="26410" y="13202"/>
                  </a:cubicBezTo>
                  <a:cubicBezTo>
                    <a:pt x="26410" y="5868"/>
                    <a:pt x="20541" y="0"/>
                    <a:pt x="13205" y="0"/>
                  </a:cubicBezTo>
                  <a:cubicBezTo>
                    <a:pt x="5869" y="0"/>
                    <a:pt x="0" y="5868"/>
                    <a:pt x="0" y="13202"/>
                  </a:cubicBezTo>
                  <a:cubicBezTo>
                    <a:pt x="0" y="20537"/>
                    <a:pt x="5869"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7" name="Forma libre: forma 222">
              <a:extLst>
                <a:ext uri="{FF2B5EF4-FFF2-40B4-BE49-F238E27FC236}">
                  <a16:creationId xmlns:a16="http://schemas.microsoft.com/office/drawing/2014/main" id="{4C939ED6-8104-8707-7C8F-0DE44E5175E0}"/>
                </a:ext>
              </a:extLst>
            </p:cNvPr>
            <p:cNvSpPr/>
            <p:nvPr/>
          </p:nvSpPr>
          <p:spPr>
            <a:xfrm>
              <a:off x="7489480" y="140299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8" name="Forma libre: forma 223">
              <a:extLst>
                <a:ext uri="{FF2B5EF4-FFF2-40B4-BE49-F238E27FC236}">
                  <a16:creationId xmlns:a16="http://schemas.microsoft.com/office/drawing/2014/main" id="{4EF2BC56-80CF-A89F-F946-37BF949EBB70}"/>
                </a:ext>
              </a:extLst>
            </p:cNvPr>
            <p:cNvSpPr/>
            <p:nvPr/>
          </p:nvSpPr>
          <p:spPr>
            <a:xfrm>
              <a:off x="7551837" y="140372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9" name="Forma libre: forma 224">
              <a:extLst>
                <a:ext uri="{FF2B5EF4-FFF2-40B4-BE49-F238E27FC236}">
                  <a16:creationId xmlns:a16="http://schemas.microsoft.com/office/drawing/2014/main" id="{04EC893B-14BF-D106-C8DB-1B3665C0FFAC}"/>
                </a:ext>
              </a:extLst>
            </p:cNvPr>
            <p:cNvSpPr/>
            <p:nvPr/>
          </p:nvSpPr>
          <p:spPr>
            <a:xfrm>
              <a:off x="7613460" y="140299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0" name="Forma libre: forma 225">
              <a:extLst>
                <a:ext uri="{FF2B5EF4-FFF2-40B4-BE49-F238E27FC236}">
                  <a16:creationId xmlns:a16="http://schemas.microsoft.com/office/drawing/2014/main" id="{03AA3F3A-4F87-4B6D-87AD-4D432EE18D69}"/>
                </a:ext>
              </a:extLst>
            </p:cNvPr>
            <p:cNvSpPr/>
            <p:nvPr/>
          </p:nvSpPr>
          <p:spPr>
            <a:xfrm>
              <a:off x="7677284" y="1404460"/>
              <a:ext cx="46950" cy="46942"/>
            </a:xfrm>
            <a:custGeom>
              <a:avLst/>
              <a:gdLst>
                <a:gd name="connsiteX0" fmla="*/ 23476 w 46950"/>
                <a:gd name="connsiteY0" fmla="*/ 46942 h 46942"/>
                <a:gd name="connsiteX1" fmla="*/ 46951 w 46950"/>
                <a:gd name="connsiteY1" fmla="*/ 23471 h 46942"/>
                <a:gd name="connsiteX2" fmla="*/ 23476 w 46950"/>
                <a:gd name="connsiteY2" fmla="*/ 0 h 46942"/>
                <a:gd name="connsiteX3" fmla="*/ 0 w 46950"/>
                <a:gd name="connsiteY3" fmla="*/ 23471 h 46942"/>
                <a:gd name="connsiteX4" fmla="*/ 23476 w 46950"/>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0" h="46942">
                  <a:moveTo>
                    <a:pt x="23476" y="46942"/>
                  </a:moveTo>
                  <a:cubicBezTo>
                    <a:pt x="36680" y="46942"/>
                    <a:pt x="46951" y="36674"/>
                    <a:pt x="46951" y="23471"/>
                  </a:cubicBezTo>
                  <a:cubicBezTo>
                    <a:pt x="46951" y="10269"/>
                    <a:pt x="36680" y="0"/>
                    <a:pt x="23476" y="0"/>
                  </a:cubicBezTo>
                  <a:cubicBezTo>
                    <a:pt x="10270" y="0"/>
                    <a:pt x="0" y="10269"/>
                    <a:pt x="0" y="23471"/>
                  </a:cubicBezTo>
                  <a:cubicBezTo>
                    <a:pt x="0" y="36674"/>
                    <a:pt x="10270"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1" name="Forma libre: forma 226">
              <a:extLst>
                <a:ext uri="{FF2B5EF4-FFF2-40B4-BE49-F238E27FC236}">
                  <a16:creationId xmlns:a16="http://schemas.microsoft.com/office/drawing/2014/main" id="{DA9978C4-ABD8-02AD-B8B4-EDDBE258E99C}"/>
                </a:ext>
              </a:extLst>
            </p:cNvPr>
            <p:cNvSpPr/>
            <p:nvPr/>
          </p:nvSpPr>
          <p:spPr>
            <a:xfrm>
              <a:off x="7756513" y="1422063"/>
              <a:ext cx="11737" cy="11735"/>
            </a:xfrm>
            <a:custGeom>
              <a:avLst/>
              <a:gdLst>
                <a:gd name="connsiteX0" fmla="*/ 5869 w 11737"/>
                <a:gd name="connsiteY0" fmla="*/ 11736 h 11735"/>
                <a:gd name="connsiteX1" fmla="*/ 11738 w 11737"/>
                <a:gd name="connsiteY1" fmla="*/ 5868 h 11735"/>
                <a:gd name="connsiteX2" fmla="*/ 5869 w 11737"/>
                <a:gd name="connsiteY2" fmla="*/ 0 h 11735"/>
                <a:gd name="connsiteX3" fmla="*/ 0 w 11737"/>
                <a:gd name="connsiteY3" fmla="*/ 5868 h 11735"/>
                <a:gd name="connsiteX4" fmla="*/ 5869 w 11737"/>
                <a:gd name="connsiteY4" fmla="*/ 11736 h 11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7" h="11735">
                  <a:moveTo>
                    <a:pt x="5869" y="11736"/>
                  </a:moveTo>
                  <a:cubicBezTo>
                    <a:pt x="8803" y="11736"/>
                    <a:pt x="11738" y="8802"/>
                    <a:pt x="11738" y="5868"/>
                  </a:cubicBezTo>
                  <a:cubicBezTo>
                    <a:pt x="11738" y="2934"/>
                    <a:pt x="9537" y="0"/>
                    <a:pt x="5869" y="0"/>
                  </a:cubicBezTo>
                  <a:cubicBezTo>
                    <a:pt x="2201" y="0"/>
                    <a:pt x="0" y="2200"/>
                    <a:pt x="0" y="5868"/>
                  </a:cubicBezTo>
                  <a:cubicBezTo>
                    <a:pt x="0" y="9535"/>
                    <a:pt x="2935" y="11736"/>
                    <a:pt x="5869" y="117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2" name="Forma libre: forma 227">
              <a:extLst>
                <a:ext uri="{FF2B5EF4-FFF2-40B4-BE49-F238E27FC236}">
                  <a16:creationId xmlns:a16="http://schemas.microsoft.com/office/drawing/2014/main" id="{C06C637A-E050-4628-280E-C10ABD7A1F01}"/>
                </a:ext>
              </a:extLst>
            </p:cNvPr>
            <p:cNvSpPr/>
            <p:nvPr/>
          </p:nvSpPr>
          <p:spPr>
            <a:xfrm>
              <a:off x="8109379" y="140299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3" name="Forma libre: forma 228">
              <a:extLst>
                <a:ext uri="{FF2B5EF4-FFF2-40B4-BE49-F238E27FC236}">
                  <a16:creationId xmlns:a16="http://schemas.microsoft.com/office/drawing/2014/main" id="{DD840794-FC38-5206-3BAC-5295D4BFCDB9}"/>
                </a:ext>
              </a:extLst>
            </p:cNvPr>
            <p:cNvSpPr/>
            <p:nvPr/>
          </p:nvSpPr>
          <p:spPr>
            <a:xfrm>
              <a:off x="8171736" y="1403726"/>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4" name="Forma libre: forma 229">
              <a:extLst>
                <a:ext uri="{FF2B5EF4-FFF2-40B4-BE49-F238E27FC236}">
                  <a16:creationId xmlns:a16="http://schemas.microsoft.com/office/drawing/2014/main" id="{0946169B-60C6-0828-678C-1BF7473935AB}"/>
                </a:ext>
              </a:extLst>
            </p:cNvPr>
            <p:cNvSpPr/>
            <p:nvPr/>
          </p:nvSpPr>
          <p:spPr>
            <a:xfrm>
              <a:off x="8233359" y="140372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5" name="Forma libre: forma 230">
              <a:extLst>
                <a:ext uri="{FF2B5EF4-FFF2-40B4-BE49-F238E27FC236}">
                  <a16:creationId xmlns:a16="http://schemas.microsoft.com/office/drawing/2014/main" id="{760AFEBF-98FB-0C7B-014C-94703A2FA59A}"/>
                </a:ext>
              </a:extLst>
            </p:cNvPr>
            <p:cNvSpPr/>
            <p:nvPr/>
          </p:nvSpPr>
          <p:spPr>
            <a:xfrm>
              <a:off x="8294983" y="140372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6" name="Forma libre: forma 231">
              <a:extLst>
                <a:ext uri="{FF2B5EF4-FFF2-40B4-BE49-F238E27FC236}">
                  <a16:creationId xmlns:a16="http://schemas.microsoft.com/office/drawing/2014/main" id="{07F3F3A2-7C73-5B18-E48E-E1FD1D4BA07D}"/>
                </a:ext>
              </a:extLst>
            </p:cNvPr>
            <p:cNvSpPr/>
            <p:nvPr/>
          </p:nvSpPr>
          <p:spPr>
            <a:xfrm>
              <a:off x="8357340" y="140372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7" name="Forma libre: forma 232">
              <a:extLst>
                <a:ext uri="{FF2B5EF4-FFF2-40B4-BE49-F238E27FC236}">
                  <a16:creationId xmlns:a16="http://schemas.microsoft.com/office/drawing/2014/main" id="{FD7187AB-5933-5C71-2C2C-5F35EC8C7E71}"/>
                </a:ext>
              </a:extLst>
            </p:cNvPr>
            <p:cNvSpPr/>
            <p:nvPr/>
          </p:nvSpPr>
          <p:spPr>
            <a:xfrm>
              <a:off x="8418962" y="140372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8" name="Forma libre: forma 233">
              <a:extLst>
                <a:ext uri="{FF2B5EF4-FFF2-40B4-BE49-F238E27FC236}">
                  <a16:creationId xmlns:a16="http://schemas.microsoft.com/office/drawing/2014/main" id="{86E845AE-E823-68D6-244F-EB9FA0D08CC2}"/>
                </a:ext>
              </a:extLst>
            </p:cNvPr>
            <p:cNvSpPr/>
            <p:nvPr/>
          </p:nvSpPr>
          <p:spPr>
            <a:xfrm>
              <a:off x="8480586" y="1403726"/>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9" name="Forma libre: forma 234">
              <a:extLst>
                <a:ext uri="{FF2B5EF4-FFF2-40B4-BE49-F238E27FC236}">
                  <a16:creationId xmlns:a16="http://schemas.microsoft.com/office/drawing/2014/main" id="{2B9FF373-2C0A-3DF0-15AB-237B5E02EF32}"/>
                </a:ext>
              </a:extLst>
            </p:cNvPr>
            <p:cNvSpPr/>
            <p:nvPr/>
          </p:nvSpPr>
          <p:spPr>
            <a:xfrm>
              <a:off x="8542943" y="140372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0" name="Forma libre: forma 235">
              <a:extLst>
                <a:ext uri="{FF2B5EF4-FFF2-40B4-BE49-F238E27FC236}">
                  <a16:creationId xmlns:a16="http://schemas.microsoft.com/office/drawing/2014/main" id="{CCF4986E-3E4E-3AAD-C15B-C7E11041C79B}"/>
                </a:ext>
              </a:extLst>
            </p:cNvPr>
            <p:cNvSpPr/>
            <p:nvPr/>
          </p:nvSpPr>
          <p:spPr>
            <a:xfrm>
              <a:off x="8605299" y="140372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1" name="Forma libre: forma 236">
              <a:extLst>
                <a:ext uri="{FF2B5EF4-FFF2-40B4-BE49-F238E27FC236}">
                  <a16:creationId xmlns:a16="http://schemas.microsoft.com/office/drawing/2014/main" id="{E9BF8591-4DC5-6C3D-D268-D256FD20E544}"/>
                </a:ext>
              </a:extLst>
            </p:cNvPr>
            <p:cNvSpPr/>
            <p:nvPr/>
          </p:nvSpPr>
          <p:spPr>
            <a:xfrm>
              <a:off x="8666922" y="140372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2" name="Forma libre: forma 237">
              <a:extLst>
                <a:ext uri="{FF2B5EF4-FFF2-40B4-BE49-F238E27FC236}">
                  <a16:creationId xmlns:a16="http://schemas.microsoft.com/office/drawing/2014/main" id="{BDB0208E-2AC0-FB35-1252-E53F2B8B1469}"/>
                </a:ext>
              </a:extLst>
            </p:cNvPr>
            <p:cNvSpPr/>
            <p:nvPr/>
          </p:nvSpPr>
          <p:spPr>
            <a:xfrm>
              <a:off x="8729279" y="140372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3" name="Forma libre: forma 238">
              <a:extLst>
                <a:ext uri="{FF2B5EF4-FFF2-40B4-BE49-F238E27FC236}">
                  <a16:creationId xmlns:a16="http://schemas.microsoft.com/office/drawing/2014/main" id="{BC5BEFD6-70D2-C6CD-15D9-232ACDF03795}"/>
                </a:ext>
              </a:extLst>
            </p:cNvPr>
            <p:cNvSpPr/>
            <p:nvPr/>
          </p:nvSpPr>
          <p:spPr>
            <a:xfrm>
              <a:off x="8791636" y="1403726"/>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4" name="Forma libre: forma 239">
              <a:extLst>
                <a:ext uri="{FF2B5EF4-FFF2-40B4-BE49-F238E27FC236}">
                  <a16:creationId xmlns:a16="http://schemas.microsoft.com/office/drawing/2014/main" id="{8B672690-6AA9-2651-11D8-A2334A9F8889}"/>
                </a:ext>
              </a:extLst>
            </p:cNvPr>
            <p:cNvSpPr/>
            <p:nvPr/>
          </p:nvSpPr>
          <p:spPr>
            <a:xfrm>
              <a:off x="8862796" y="1412528"/>
              <a:ext cx="30078" cy="30805"/>
            </a:xfrm>
            <a:custGeom>
              <a:avLst/>
              <a:gdLst>
                <a:gd name="connsiteX0" fmla="*/ 15406 w 30078"/>
                <a:gd name="connsiteY0" fmla="*/ 30806 h 30805"/>
                <a:gd name="connsiteX1" fmla="*/ 30078 w 30078"/>
                <a:gd name="connsiteY1" fmla="*/ 15403 h 30805"/>
                <a:gd name="connsiteX2" fmla="*/ 15406 w 30078"/>
                <a:gd name="connsiteY2" fmla="*/ 0 h 30805"/>
                <a:gd name="connsiteX3" fmla="*/ 0 w 30078"/>
                <a:gd name="connsiteY3" fmla="*/ 15403 h 30805"/>
                <a:gd name="connsiteX4" fmla="*/ 15406 w 30078"/>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78" h="30805">
                  <a:moveTo>
                    <a:pt x="15406" y="30806"/>
                  </a:moveTo>
                  <a:cubicBezTo>
                    <a:pt x="23476" y="30806"/>
                    <a:pt x="30078" y="24205"/>
                    <a:pt x="30078" y="15403"/>
                  </a:cubicBezTo>
                  <a:cubicBezTo>
                    <a:pt x="30078" y="6601"/>
                    <a:pt x="23476" y="0"/>
                    <a:pt x="15406" y="0"/>
                  </a:cubicBezTo>
                  <a:cubicBezTo>
                    <a:pt x="7336" y="0"/>
                    <a:pt x="0" y="6601"/>
                    <a:pt x="0" y="15403"/>
                  </a:cubicBezTo>
                  <a:cubicBezTo>
                    <a:pt x="0" y="24205"/>
                    <a:pt x="6603"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5" name="Forma libre: forma 240">
              <a:extLst>
                <a:ext uri="{FF2B5EF4-FFF2-40B4-BE49-F238E27FC236}">
                  <a16:creationId xmlns:a16="http://schemas.microsoft.com/office/drawing/2014/main" id="{38736884-C1C1-1FCC-CB99-B4032C7FC528}"/>
                </a:ext>
              </a:extLst>
            </p:cNvPr>
            <p:cNvSpPr/>
            <p:nvPr/>
          </p:nvSpPr>
          <p:spPr>
            <a:xfrm>
              <a:off x="8934690" y="1422796"/>
              <a:ext cx="10270" cy="10268"/>
            </a:xfrm>
            <a:custGeom>
              <a:avLst/>
              <a:gdLst>
                <a:gd name="connsiteX0" fmla="*/ 5135 w 10270"/>
                <a:gd name="connsiteY0" fmla="*/ 10269 h 10268"/>
                <a:gd name="connsiteX1" fmla="*/ 10271 w 10270"/>
                <a:gd name="connsiteY1" fmla="*/ 5134 h 10268"/>
                <a:gd name="connsiteX2" fmla="*/ 5135 w 10270"/>
                <a:gd name="connsiteY2" fmla="*/ 0 h 10268"/>
                <a:gd name="connsiteX3" fmla="*/ 0 w 10270"/>
                <a:gd name="connsiteY3" fmla="*/ 5134 h 10268"/>
                <a:gd name="connsiteX4" fmla="*/ 5135 w 10270"/>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10268">
                  <a:moveTo>
                    <a:pt x="5135" y="10269"/>
                  </a:moveTo>
                  <a:cubicBezTo>
                    <a:pt x="8070" y="10269"/>
                    <a:pt x="10271" y="8068"/>
                    <a:pt x="10271" y="5134"/>
                  </a:cubicBezTo>
                  <a:cubicBezTo>
                    <a:pt x="10271" y="2200"/>
                    <a:pt x="8070" y="0"/>
                    <a:pt x="5135" y="0"/>
                  </a:cubicBezTo>
                  <a:cubicBezTo>
                    <a:pt x="2201" y="0"/>
                    <a:pt x="0" y="2200"/>
                    <a:pt x="0" y="5134"/>
                  </a:cubicBezTo>
                  <a:cubicBezTo>
                    <a:pt x="0" y="8068"/>
                    <a:pt x="2201"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6" name="Forma libre: forma 241">
              <a:extLst>
                <a:ext uri="{FF2B5EF4-FFF2-40B4-BE49-F238E27FC236}">
                  <a16:creationId xmlns:a16="http://schemas.microsoft.com/office/drawing/2014/main" id="{A67B53CB-CC35-0555-8109-29AB2E04F8C8}"/>
                </a:ext>
              </a:extLst>
            </p:cNvPr>
            <p:cNvSpPr/>
            <p:nvPr/>
          </p:nvSpPr>
          <p:spPr>
            <a:xfrm>
              <a:off x="9001632" y="1427931"/>
              <a:ext cx="550" cy="733"/>
            </a:xfrm>
            <a:custGeom>
              <a:avLst/>
              <a:gdLst>
                <a:gd name="connsiteX0" fmla="*/ 550 w 550"/>
                <a:gd name="connsiteY0" fmla="*/ 733 h 733"/>
                <a:gd name="connsiteX1" fmla="*/ 550 w 550"/>
                <a:gd name="connsiteY1" fmla="*/ 733 h 733"/>
                <a:gd name="connsiteX2" fmla="*/ 550 w 550"/>
                <a:gd name="connsiteY2" fmla="*/ 0 h 733"/>
                <a:gd name="connsiteX3" fmla="*/ 550 w 550"/>
                <a:gd name="connsiteY3" fmla="*/ 733 h 733"/>
                <a:gd name="connsiteX4" fmla="*/ 550 w 550"/>
                <a:gd name="connsiteY4" fmla="*/ 733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733">
                  <a:moveTo>
                    <a:pt x="550" y="733"/>
                  </a:moveTo>
                  <a:cubicBezTo>
                    <a:pt x="550" y="733"/>
                    <a:pt x="550" y="733"/>
                    <a:pt x="550" y="733"/>
                  </a:cubicBezTo>
                  <a:cubicBezTo>
                    <a:pt x="550" y="0"/>
                    <a:pt x="550" y="0"/>
                    <a:pt x="550" y="0"/>
                  </a:cubicBezTo>
                  <a:cubicBezTo>
                    <a:pt x="-183" y="0"/>
                    <a:pt x="-183" y="0"/>
                    <a:pt x="550" y="733"/>
                  </a:cubicBezTo>
                  <a:cubicBezTo>
                    <a:pt x="-183" y="733"/>
                    <a:pt x="-183" y="733"/>
                    <a:pt x="550" y="73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7" name="Forma libre: forma 242">
              <a:extLst>
                <a:ext uri="{FF2B5EF4-FFF2-40B4-BE49-F238E27FC236}">
                  <a16:creationId xmlns:a16="http://schemas.microsoft.com/office/drawing/2014/main" id="{F802D660-A121-6148-D041-E555B4383CAF}"/>
                </a:ext>
              </a:extLst>
            </p:cNvPr>
            <p:cNvSpPr/>
            <p:nvPr/>
          </p:nvSpPr>
          <p:spPr>
            <a:xfrm>
              <a:off x="10054911" y="1427931"/>
              <a:ext cx="1467" cy="1466"/>
            </a:xfrm>
            <a:custGeom>
              <a:avLst/>
              <a:gdLst>
                <a:gd name="connsiteX0" fmla="*/ 734 w 1467"/>
                <a:gd name="connsiteY0" fmla="*/ 1467 h 1466"/>
                <a:gd name="connsiteX1" fmla="*/ 1467 w 1467"/>
                <a:gd name="connsiteY1" fmla="*/ 733 h 1466"/>
                <a:gd name="connsiteX2" fmla="*/ 734 w 1467"/>
                <a:gd name="connsiteY2" fmla="*/ 0 h 1466"/>
                <a:gd name="connsiteX3" fmla="*/ 0 w 1467"/>
                <a:gd name="connsiteY3" fmla="*/ 733 h 1466"/>
                <a:gd name="connsiteX4" fmla="*/ 734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4" y="1467"/>
                  </a:moveTo>
                  <a:cubicBezTo>
                    <a:pt x="734" y="1467"/>
                    <a:pt x="1467" y="1467"/>
                    <a:pt x="1467" y="733"/>
                  </a:cubicBezTo>
                  <a:cubicBezTo>
                    <a:pt x="1467" y="0"/>
                    <a:pt x="734" y="0"/>
                    <a:pt x="734" y="0"/>
                  </a:cubicBezTo>
                  <a:cubicBezTo>
                    <a:pt x="0" y="0"/>
                    <a:pt x="0" y="0"/>
                    <a:pt x="0" y="733"/>
                  </a:cubicBezTo>
                  <a:cubicBezTo>
                    <a:pt x="0" y="1467"/>
                    <a:pt x="0"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8" name="Forma libre: forma 243">
              <a:extLst>
                <a:ext uri="{FF2B5EF4-FFF2-40B4-BE49-F238E27FC236}">
                  <a16:creationId xmlns:a16="http://schemas.microsoft.com/office/drawing/2014/main" id="{9F382793-0992-6379-17FD-FB8F69703557}"/>
                </a:ext>
              </a:extLst>
            </p:cNvPr>
            <p:cNvSpPr/>
            <p:nvPr/>
          </p:nvSpPr>
          <p:spPr>
            <a:xfrm>
              <a:off x="10110665" y="1421329"/>
              <a:ext cx="13204" cy="13202"/>
            </a:xfrm>
            <a:custGeom>
              <a:avLst/>
              <a:gdLst>
                <a:gd name="connsiteX0" fmla="*/ 6602 w 13204"/>
                <a:gd name="connsiteY0" fmla="*/ 13202 h 13202"/>
                <a:gd name="connsiteX1" fmla="*/ 13205 w 13204"/>
                <a:gd name="connsiteY1" fmla="*/ 6601 h 13202"/>
                <a:gd name="connsiteX2" fmla="*/ 6602 w 13204"/>
                <a:gd name="connsiteY2" fmla="*/ 0 h 13202"/>
                <a:gd name="connsiteX3" fmla="*/ 0 w 13204"/>
                <a:gd name="connsiteY3" fmla="*/ 6601 h 13202"/>
                <a:gd name="connsiteX4" fmla="*/ 6602 w 13204"/>
                <a:gd name="connsiteY4" fmla="*/ 13202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2" y="13202"/>
                  </a:moveTo>
                  <a:cubicBezTo>
                    <a:pt x="10270" y="13202"/>
                    <a:pt x="13205" y="10269"/>
                    <a:pt x="13205" y="6601"/>
                  </a:cubicBezTo>
                  <a:cubicBezTo>
                    <a:pt x="13205" y="2934"/>
                    <a:pt x="10270" y="0"/>
                    <a:pt x="6602" y="0"/>
                  </a:cubicBezTo>
                  <a:cubicBezTo>
                    <a:pt x="2934" y="0"/>
                    <a:pt x="0" y="2934"/>
                    <a:pt x="0" y="6601"/>
                  </a:cubicBezTo>
                  <a:cubicBezTo>
                    <a:pt x="0" y="10269"/>
                    <a:pt x="2934" y="13202"/>
                    <a:pt x="6602" y="132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9" name="Forma libre: forma 244">
              <a:extLst>
                <a:ext uri="{FF2B5EF4-FFF2-40B4-BE49-F238E27FC236}">
                  <a16:creationId xmlns:a16="http://schemas.microsoft.com/office/drawing/2014/main" id="{C618806B-EFD4-AE9C-BC3C-AFC41028CC47}"/>
                </a:ext>
              </a:extLst>
            </p:cNvPr>
            <p:cNvSpPr/>
            <p:nvPr/>
          </p:nvSpPr>
          <p:spPr>
            <a:xfrm>
              <a:off x="10157616" y="1405927"/>
              <a:ext cx="44016" cy="44008"/>
            </a:xfrm>
            <a:custGeom>
              <a:avLst/>
              <a:gdLst>
                <a:gd name="connsiteX0" fmla="*/ 22008 w 44016"/>
                <a:gd name="connsiteY0" fmla="*/ 44008 h 44008"/>
                <a:gd name="connsiteX1" fmla="*/ 44017 w 44016"/>
                <a:gd name="connsiteY1" fmla="*/ 22004 h 44008"/>
                <a:gd name="connsiteX2" fmla="*/ 22008 w 44016"/>
                <a:gd name="connsiteY2" fmla="*/ 0 h 44008"/>
                <a:gd name="connsiteX3" fmla="*/ 0 w 44016"/>
                <a:gd name="connsiteY3" fmla="*/ 22004 h 44008"/>
                <a:gd name="connsiteX4" fmla="*/ 22008 w 44016"/>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4008">
                  <a:moveTo>
                    <a:pt x="22008" y="44008"/>
                  </a:moveTo>
                  <a:cubicBezTo>
                    <a:pt x="33746" y="44008"/>
                    <a:pt x="44017" y="34473"/>
                    <a:pt x="44017" y="22004"/>
                  </a:cubicBezTo>
                  <a:cubicBezTo>
                    <a:pt x="44017" y="9535"/>
                    <a:pt x="34480" y="0"/>
                    <a:pt x="22008" y="0"/>
                  </a:cubicBezTo>
                  <a:cubicBezTo>
                    <a:pt x="9537" y="0"/>
                    <a:pt x="0" y="9535"/>
                    <a:pt x="0" y="22004"/>
                  </a:cubicBezTo>
                  <a:cubicBezTo>
                    <a:pt x="0" y="34473"/>
                    <a:pt x="9537" y="44008"/>
                    <a:pt x="22008"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0" name="Forma libre: forma 245">
              <a:extLst>
                <a:ext uri="{FF2B5EF4-FFF2-40B4-BE49-F238E27FC236}">
                  <a16:creationId xmlns:a16="http://schemas.microsoft.com/office/drawing/2014/main" id="{7A88F6AB-6E51-DEAB-8B02-0665E65D46DA}"/>
                </a:ext>
              </a:extLst>
            </p:cNvPr>
            <p:cNvSpPr/>
            <p:nvPr/>
          </p:nvSpPr>
          <p:spPr>
            <a:xfrm>
              <a:off x="10217039" y="1404460"/>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1" name="Forma libre: forma 246">
              <a:extLst>
                <a:ext uri="{FF2B5EF4-FFF2-40B4-BE49-F238E27FC236}">
                  <a16:creationId xmlns:a16="http://schemas.microsoft.com/office/drawing/2014/main" id="{865E8835-B34E-B5B2-C9D8-4D1210841A40}"/>
                </a:ext>
              </a:extLst>
            </p:cNvPr>
            <p:cNvSpPr/>
            <p:nvPr/>
          </p:nvSpPr>
          <p:spPr>
            <a:xfrm>
              <a:off x="10278661" y="1404460"/>
              <a:ext cx="49151" cy="48409"/>
            </a:xfrm>
            <a:custGeom>
              <a:avLst/>
              <a:gdLst>
                <a:gd name="connsiteX0" fmla="*/ 24943 w 49151"/>
                <a:gd name="connsiteY0" fmla="*/ 48409 h 48409"/>
                <a:gd name="connsiteX1" fmla="*/ 49152 w 49151"/>
                <a:gd name="connsiteY1" fmla="*/ 24205 h 48409"/>
                <a:gd name="connsiteX2" fmla="*/ 24943 w 49151"/>
                <a:gd name="connsiteY2" fmla="*/ 0 h 48409"/>
                <a:gd name="connsiteX3" fmla="*/ 0 w 49151"/>
                <a:gd name="connsiteY3" fmla="*/ 24205 h 48409"/>
                <a:gd name="connsiteX4" fmla="*/ 24943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943" y="48409"/>
                  </a:moveTo>
                  <a:cubicBezTo>
                    <a:pt x="38148" y="48409"/>
                    <a:pt x="49152" y="37407"/>
                    <a:pt x="49152" y="24205"/>
                  </a:cubicBezTo>
                  <a:cubicBezTo>
                    <a:pt x="49152" y="11002"/>
                    <a:pt x="38148" y="0"/>
                    <a:pt x="24943" y="0"/>
                  </a:cubicBezTo>
                  <a:cubicBezTo>
                    <a:pt x="11738" y="0"/>
                    <a:pt x="0" y="11002"/>
                    <a:pt x="0" y="24205"/>
                  </a:cubicBezTo>
                  <a:cubicBezTo>
                    <a:pt x="0" y="37407"/>
                    <a:pt x="11004" y="48409"/>
                    <a:pt x="24943"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2" name="Forma libre: forma 247">
              <a:extLst>
                <a:ext uri="{FF2B5EF4-FFF2-40B4-BE49-F238E27FC236}">
                  <a16:creationId xmlns:a16="http://schemas.microsoft.com/office/drawing/2014/main" id="{DE6A4759-D6A2-4ECE-54EA-83F1EE6A12DD}"/>
                </a:ext>
              </a:extLst>
            </p:cNvPr>
            <p:cNvSpPr/>
            <p:nvPr/>
          </p:nvSpPr>
          <p:spPr>
            <a:xfrm>
              <a:off x="10342486" y="1405193"/>
              <a:ext cx="45483" cy="45475"/>
            </a:xfrm>
            <a:custGeom>
              <a:avLst/>
              <a:gdLst>
                <a:gd name="connsiteX0" fmla="*/ 22742 w 45483"/>
                <a:gd name="connsiteY0" fmla="*/ 45475 h 45475"/>
                <a:gd name="connsiteX1" fmla="*/ 45484 w 45483"/>
                <a:gd name="connsiteY1" fmla="*/ 22738 h 45475"/>
                <a:gd name="connsiteX2" fmla="*/ 22742 w 45483"/>
                <a:gd name="connsiteY2" fmla="*/ 0 h 45475"/>
                <a:gd name="connsiteX3" fmla="*/ 0 w 45483"/>
                <a:gd name="connsiteY3" fmla="*/ 22738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8"/>
                  </a:cubicBezTo>
                  <a:cubicBezTo>
                    <a:pt x="45484" y="10269"/>
                    <a:pt x="35213" y="0"/>
                    <a:pt x="22742" y="0"/>
                  </a:cubicBezTo>
                  <a:cubicBezTo>
                    <a:pt x="10271" y="0"/>
                    <a:pt x="0" y="10269"/>
                    <a:pt x="0" y="22738"/>
                  </a:cubicBezTo>
                  <a:cubicBezTo>
                    <a:pt x="0" y="35207"/>
                    <a:pt x="10271"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3" name="Forma libre: forma 248">
              <a:extLst>
                <a:ext uri="{FF2B5EF4-FFF2-40B4-BE49-F238E27FC236}">
                  <a16:creationId xmlns:a16="http://schemas.microsoft.com/office/drawing/2014/main" id="{10E68238-D2F4-7AEE-A880-F93B6C47212D}"/>
                </a:ext>
              </a:extLst>
            </p:cNvPr>
            <p:cNvSpPr/>
            <p:nvPr/>
          </p:nvSpPr>
          <p:spPr>
            <a:xfrm>
              <a:off x="10422449" y="1424263"/>
              <a:ext cx="8802" cy="8801"/>
            </a:xfrm>
            <a:custGeom>
              <a:avLst/>
              <a:gdLst>
                <a:gd name="connsiteX0" fmla="*/ 4401 w 8802"/>
                <a:gd name="connsiteY0" fmla="*/ 8802 h 8801"/>
                <a:gd name="connsiteX1" fmla="*/ 8803 w 8802"/>
                <a:gd name="connsiteY1" fmla="*/ 4401 h 8801"/>
                <a:gd name="connsiteX2" fmla="*/ 4401 w 8802"/>
                <a:gd name="connsiteY2" fmla="*/ 0 h 8801"/>
                <a:gd name="connsiteX3" fmla="*/ 0 w 8802"/>
                <a:gd name="connsiteY3" fmla="*/ 4401 h 8801"/>
                <a:gd name="connsiteX4" fmla="*/ 4401 w 8802"/>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2" h="8801">
                  <a:moveTo>
                    <a:pt x="4401" y="8802"/>
                  </a:moveTo>
                  <a:cubicBezTo>
                    <a:pt x="6602" y="8802"/>
                    <a:pt x="8803" y="6601"/>
                    <a:pt x="8803" y="4401"/>
                  </a:cubicBezTo>
                  <a:cubicBezTo>
                    <a:pt x="8803" y="2200"/>
                    <a:pt x="6602" y="0"/>
                    <a:pt x="4401" y="0"/>
                  </a:cubicBezTo>
                  <a:cubicBezTo>
                    <a:pt x="2201" y="0"/>
                    <a:pt x="0" y="2200"/>
                    <a:pt x="0" y="4401"/>
                  </a:cubicBezTo>
                  <a:cubicBezTo>
                    <a:pt x="0" y="6601"/>
                    <a:pt x="2201" y="8802"/>
                    <a:pt x="4401"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4" name="Forma libre: forma 249">
              <a:extLst>
                <a:ext uri="{FF2B5EF4-FFF2-40B4-BE49-F238E27FC236}">
                  <a16:creationId xmlns:a16="http://schemas.microsoft.com/office/drawing/2014/main" id="{CBAD6E9D-E472-F33D-51F0-9BE2057A59D9}"/>
                </a:ext>
              </a:extLst>
            </p:cNvPr>
            <p:cNvSpPr/>
            <p:nvPr/>
          </p:nvSpPr>
          <p:spPr>
            <a:xfrm>
              <a:off x="10922770" y="1427931"/>
              <a:ext cx="733" cy="733"/>
            </a:xfrm>
            <a:custGeom>
              <a:avLst/>
              <a:gdLst>
                <a:gd name="connsiteX0" fmla="*/ 0 w 733"/>
                <a:gd name="connsiteY0" fmla="*/ 733 h 733"/>
                <a:gd name="connsiteX1" fmla="*/ 734 w 733"/>
                <a:gd name="connsiteY1" fmla="*/ 733 h 733"/>
                <a:gd name="connsiteX2" fmla="*/ 0 w 733"/>
                <a:gd name="connsiteY2" fmla="*/ 0 h 733"/>
                <a:gd name="connsiteX3" fmla="*/ 0 w 733"/>
                <a:gd name="connsiteY3" fmla="*/ 733 h 733"/>
              </a:gdLst>
              <a:ahLst/>
              <a:cxnLst>
                <a:cxn ang="0">
                  <a:pos x="connsiteX0" y="connsiteY0"/>
                </a:cxn>
                <a:cxn ang="0">
                  <a:pos x="connsiteX1" y="connsiteY1"/>
                </a:cxn>
                <a:cxn ang="0">
                  <a:pos x="connsiteX2" y="connsiteY2"/>
                </a:cxn>
                <a:cxn ang="0">
                  <a:pos x="connsiteX3" y="connsiteY3"/>
                </a:cxn>
              </a:cxnLst>
              <a:rect l="l" t="t" r="r" b="b"/>
              <a:pathLst>
                <a:path w="733" h="733">
                  <a:moveTo>
                    <a:pt x="0" y="733"/>
                  </a:moveTo>
                  <a:lnTo>
                    <a:pt x="734" y="733"/>
                  </a:lnTo>
                  <a:lnTo>
                    <a:pt x="0" y="0"/>
                  </a:lnTo>
                  <a:lnTo>
                    <a:pt x="0" y="733"/>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5" name="Forma libre: forma 250">
              <a:extLst>
                <a:ext uri="{FF2B5EF4-FFF2-40B4-BE49-F238E27FC236}">
                  <a16:creationId xmlns:a16="http://schemas.microsoft.com/office/drawing/2014/main" id="{86C17DD3-81C9-D874-CB10-F1CE754E7438}"/>
                </a:ext>
              </a:extLst>
            </p:cNvPr>
            <p:cNvSpPr/>
            <p:nvPr/>
          </p:nvSpPr>
          <p:spPr>
            <a:xfrm>
              <a:off x="11167796" y="1425730"/>
              <a:ext cx="5868" cy="5867"/>
            </a:xfrm>
            <a:custGeom>
              <a:avLst/>
              <a:gdLst>
                <a:gd name="connsiteX0" fmla="*/ 2935 w 5868"/>
                <a:gd name="connsiteY0" fmla="*/ 5868 h 5867"/>
                <a:gd name="connsiteX1" fmla="*/ 5869 w 5868"/>
                <a:gd name="connsiteY1" fmla="*/ 2934 h 5867"/>
                <a:gd name="connsiteX2" fmla="*/ 2935 w 5868"/>
                <a:gd name="connsiteY2" fmla="*/ 0 h 5867"/>
                <a:gd name="connsiteX3" fmla="*/ 0 w 5868"/>
                <a:gd name="connsiteY3" fmla="*/ 2934 h 5867"/>
                <a:gd name="connsiteX4" fmla="*/ 2935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5" y="5868"/>
                  </a:moveTo>
                  <a:cubicBezTo>
                    <a:pt x="4401" y="5868"/>
                    <a:pt x="5869" y="4401"/>
                    <a:pt x="5869" y="2934"/>
                  </a:cubicBezTo>
                  <a:cubicBezTo>
                    <a:pt x="5869" y="1467"/>
                    <a:pt x="4401" y="0"/>
                    <a:pt x="2935" y="0"/>
                  </a:cubicBezTo>
                  <a:cubicBezTo>
                    <a:pt x="733" y="0"/>
                    <a:pt x="0" y="1467"/>
                    <a:pt x="0" y="2934"/>
                  </a:cubicBezTo>
                  <a:cubicBezTo>
                    <a:pt x="0" y="4401"/>
                    <a:pt x="1467" y="5868"/>
                    <a:pt x="2935"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6" name="Forma libre: forma 251">
              <a:extLst>
                <a:ext uri="{FF2B5EF4-FFF2-40B4-BE49-F238E27FC236}">
                  <a16:creationId xmlns:a16="http://schemas.microsoft.com/office/drawing/2014/main" id="{165376D6-BD5F-087A-A2BF-90F61773A8DF}"/>
                </a:ext>
              </a:extLst>
            </p:cNvPr>
            <p:cNvSpPr/>
            <p:nvPr/>
          </p:nvSpPr>
          <p:spPr>
            <a:xfrm>
              <a:off x="11229419" y="1424997"/>
              <a:ext cx="5868" cy="5867"/>
            </a:xfrm>
            <a:custGeom>
              <a:avLst/>
              <a:gdLst>
                <a:gd name="connsiteX0" fmla="*/ 2934 w 5868"/>
                <a:gd name="connsiteY0" fmla="*/ 5868 h 5867"/>
                <a:gd name="connsiteX1" fmla="*/ 5869 w 5868"/>
                <a:gd name="connsiteY1" fmla="*/ 2934 h 5867"/>
                <a:gd name="connsiteX2" fmla="*/ 2934 w 5868"/>
                <a:gd name="connsiteY2" fmla="*/ 0 h 5867"/>
                <a:gd name="connsiteX3" fmla="*/ 0 w 5868"/>
                <a:gd name="connsiteY3" fmla="*/ 2934 h 5867"/>
                <a:gd name="connsiteX4" fmla="*/ 2934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4" y="5868"/>
                  </a:moveTo>
                  <a:cubicBezTo>
                    <a:pt x="4401" y="5868"/>
                    <a:pt x="5869" y="4401"/>
                    <a:pt x="5869" y="2934"/>
                  </a:cubicBezTo>
                  <a:cubicBezTo>
                    <a:pt x="5869" y="1467"/>
                    <a:pt x="4401" y="0"/>
                    <a:pt x="2934" y="0"/>
                  </a:cubicBezTo>
                  <a:cubicBezTo>
                    <a:pt x="1467" y="0"/>
                    <a:pt x="0" y="1467"/>
                    <a:pt x="0" y="2934"/>
                  </a:cubicBezTo>
                  <a:cubicBezTo>
                    <a:pt x="0" y="4401"/>
                    <a:pt x="1467" y="5868"/>
                    <a:pt x="2934"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7" name="Forma libre: forma 252">
              <a:extLst>
                <a:ext uri="{FF2B5EF4-FFF2-40B4-BE49-F238E27FC236}">
                  <a16:creationId xmlns:a16="http://schemas.microsoft.com/office/drawing/2014/main" id="{2CB9D21E-FBBE-24BA-2B04-3D6EFB09397C}"/>
                </a:ext>
              </a:extLst>
            </p:cNvPr>
            <p:cNvSpPr/>
            <p:nvPr/>
          </p:nvSpPr>
          <p:spPr>
            <a:xfrm>
              <a:off x="11293977" y="1427931"/>
              <a:ext cx="1467" cy="1466"/>
            </a:xfrm>
            <a:custGeom>
              <a:avLst/>
              <a:gdLst>
                <a:gd name="connsiteX0" fmla="*/ 733 w 1467"/>
                <a:gd name="connsiteY0" fmla="*/ 1467 h 1466"/>
                <a:gd name="connsiteX1" fmla="*/ 1467 w 1467"/>
                <a:gd name="connsiteY1" fmla="*/ 733 h 1466"/>
                <a:gd name="connsiteX2" fmla="*/ 733 w 1467"/>
                <a:gd name="connsiteY2" fmla="*/ 0 h 1466"/>
                <a:gd name="connsiteX3" fmla="*/ 0 w 1467"/>
                <a:gd name="connsiteY3" fmla="*/ 733 h 1466"/>
                <a:gd name="connsiteX4" fmla="*/ 733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3" y="1467"/>
                  </a:moveTo>
                  <a:cubicBezTo>
                    <a:pt x="733" y="1467"/>
                    <a:pt x="1467" y="1467"/>
                    <a:pt x="1467" y="733"/>
                  </a:cubicBezTo>
                  <a:cubicBezTo>
                    <a:pt x="1467" y="0"/>
                    <a:pt x="1467" y="0"/>
                    <a:pt x="733" y="0"/>
                  </a:cubicBezTo>
                  <a:cubicBezTo>
                    <a:pt x="0" y="0"/>
                    <a:pt x="0" y="0"/>
                    <a:pt x="0" y="733"/>
                  </a:cubicBezTo>
                  <a:cubicBezTo>
                    <a:pt x="0" y="1467"/>
                    <a:pt x="733" y="1467"/>
                    <a:pt x="733"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8" name="Forma libre: forma 253">
              <a:extLst>
                <a:ext uri="{FF2B5EF4-FFF2-40B4-BE49-F238E27FC236}">
                  <a16:creationId xmlns:a16="http://schemas.microsoft.com/office/drawing/2014/main" id="{90F1E0B0-713F-6812-918C-FC4BC087D541}"/>
                </a:ext>
              </a:extLst>
            </p:cNvPr>
            <p:cNvSpPr/>
            <p:nvPr/>
          </p:nvSpPr>
          <p:spPr>
            <a:xfrm>
              <a:off x="11393748" y="1402993"/>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9" name="Forma libre: forma 254">
              <a:extLst>
                <a:ext uri="{FF2B5EF4-FFF2-40B4-BE49-F238E27FC236}">
                  <a16:creationId xmlns:a16="http://schemas.microsoft.com/office/drawing/2014/main" id="{23FBD0B8-7543-EFEE-45E6-39613CAB1AB0}"/>
                </a:ext>
              </a:extLst>
            </p:cNvPr>
            <p:cNvSpPr/>
            <p:nvPr/>
          </p:nvSpPr>
          <p:spPr>
            <a:xfrm>
              <a:off x="11456105" y="1403726"/>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0" name="Forma libre: forma 255">
              <a:extLst>
                <a:ext uri="{FF2B5EF4-FFF2-40B4-BE49-F238E27FC236}">
                  <a16:creationId xmlns:a16="http://schemas.microsoft.com/office/drawing/2014/main" id="{7ACB830C-FB1A-7701-3301-900A97C3B50F}"/>
                </a:ext>
              </a:extLst>
            </p:cNvPr>
            <p:cNvSpPr/>
            <p:nvPr/>
          </p:nvSpPr>
          <p:spPr>
            <a:xfrm>
              <a:off x="11530932" y="1416195"/>
              <a:ext cx="23475" cy="23471"/>
            </a:xfrm>
            <a:custGeom>
              <a:avLst/>
              <a:gdLst>
                <a:gd name="connsiteX0" fmla="*/ 11738 w 23475"/>
                <a:gd name="connsiteY0" fmla="*/ 23471 h 23471"/>
                <a:gd name="connsiteX1" fmla="*/ 23475 w 23475"/>
                <a:gd name="connsiteY1" fmla="*/ 11736 h 23471"/>
                <a:gd name="connsiteX2" fmla="*/ 11738 w 23475"/>
                <a:gd name="connsiteY2" fmla="*/ 0 h 23471"/>
                <a:gd name="connsiteX3" fmla="*/ 0 w 23475"/>
                <a:gd name="connsiteY3" fmla="*/ 11736 h 23471"/>
                <a:gd name="connsiteX4" fmla="*/ 11738 w 23475"/>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1">
                  <a:moveTo>
                    <a:pt x="11738" y="23471"/>
                  </a:moveTo>
                  <a:cubicBezTo>
                    <a:pt x="18340" y="23471"/>
                    <a:pt x="23475" y="18337"/>
                    <a:pt x="23475" y="11736"/>
                  </a:cubicBezTo>
                  <a:cubicBezTo>
                    <a:pt x="23475" y="5134"/>
                    <a:pt x="18340" y="0"/>
                    <a:pt x="11738" y="0"/>
                  </a:cubicBezTo>
                  <a:cubicBezTo>
                    <a:pt x="5135" y="0"/>
                    <a:pt x="0" y="5134"/>
                    <a:pt x="0" y="11736"/>
                  </a:cubicBezTo>
                  <a:cubicBezTo>
                    <a:pt x="0" y="18337"/>
                    <a:pt x="5135"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1" name="Forma libre: forma 256">
              <a:extLst>
                <a:ext uri="{FF2B5EF4-FFF2-40B4-BE49-F238E27FC236}">
                  <a16:creationId xmlns:a16="http://schemas.microsoft.com/office/drawing/2014/main" id="{41E4EE06-8CAC-F92A-5033-26CE57869D44}"/>
                </a:ext>
              </a:extLst>
            </p:cNvPr>
            <p:cNvSpPr/>
            <p:nvPr/>
          </p:nvSpPr>
          <p:spPr>
            <a:xfrm>
              <a:off x="11579350" y="140372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2" name="Forma libre: forma 257">
              <a:extLst>
                <a:ext uri="{FF2B5EF4-FFF2-40B4-BE49-F238E27FC236}">
                  <a16:creationId xmlns:a16="http://schemas.microsoft.com/office/drawing/2014/main" id="{AA92567E-E4C6-EFF5-FA22-91AD8A0ABA02}"/>
                </a:ext>
              </a:extLst>
            </p:cNvPr>
            <p:cNvSpPr/>
            <p:nvPr/>
          </p:nvSpPr>
          <p:spPr>
            <a:xfrm>
              <a:off x="11641707" y="140372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3" name="Forma libre: forma 258">
              <a:extLst>
                <a:ext uri="{FF2B5EF4-FFF2-40B4-BE49-F238E27FC236}">
                  <a16:creationId xmlns:a16="http://schemas.microsoft.com/office/drawing/2014/main" id="{D5BEB208-9E2C-786D-D22F-6D6ED4F66DF0}"/>
                </a:ext>
              </a:extLst>
            </p:cNvPr>
            <p:cNvSpPr/>
            <p:nvPr/>
          </p:nvSpPr>
          <p:spPr>
            <a:xfrm>
              <a:off x="11703330" y="140372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4" name="Forma libre: forma 259">
              <a:extLst>
                <a:ext uri="{FF2B5EF4-FFF2-40B4-BE49-F238E27FC236}">
                  <a16:creationId xmlns:a16="http://schemas.microsoft.com/office/drawing/2014/main" id="{3FCD0C65-BD9D-E2FF-80DC-3EA04D943B4D}"/>
                </a:ext>
              </a:extLst>
            </p:cNvPr>
            <p:cNvSpPr/>
            <p:nvPr/>
          </p:nvSpPr>
          <p:spPr>
            <a:xfrm>
              <a:off x="11765687" y="140372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5" name="Forma libre: forma 260">
              <a:extLst>
                <a:ext uri="{FF2B5EF4-FFF2-40B4-BE49-F238E27FC236}">
                  <a16:creationId xmlns:a16="http://schemas.microsoft.com/office/drawing/2014/main" id="{8CB5CF8C-55E6-8863-7F1E-8964C8E09766}"/>
                </a:ext>
              </a:extLst>
            </p:cNvPr>
            <p:cNvSpPr/>
            <p:nvPr/>
          </p:nvSpPr>
          <p:spPr>
            <a:xfrm>
              <a:off x="11827311" y="1403726"/>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6" name="Forma libre: forma 261">
              <a:extLst>
                <a:ext uri="{FF2B5EF4-FFF2-40B4-BE49-F238E27FC236}">
                  <a16:creationId xmlns:a16="http://schemas.microsoft.com/office/drawing/2014/main" id="{CA760915-8BD4-7D77-2F60-344E94A205FD}"/>
                </a:ext>
              </a:extLst>
            </p:cNvPr>
            <p:cNvSpPr/>
            <p:nvPr/>
          </p:nvSpPr>
          <p:spPr>
            <a:xfrm>
              <a:off x="11889667" y="1403726"/>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7" name="Forma libre: forma 262">
              <a:extLst>
                <a:ext uri="{FF2B5EF4-FFF2-40B4-BE49-F238E27FC236}">
                  <a16:creationId xmlns:a16="http://schemas.microsoft.com/office/drawing/2014/main" id="{142DBFD0-73A4-1EB2-59A1-2E26D568B41B}"/>
                </a:ext>
              </a:extLst>
            </p:cNvPr>
            <p:cNvSpPr/>
            <p:nvPr/>
          </p:nvSpPr>
          <p:spPr>
            <a:xfrm>
              <a:off x="11951291" y="1403726"/>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8" name="Forma libre: forma 263">
              <a:extLst>
                <a:ext uri="{FF2B5EF4-FFF2-40B4-BE49-F238E27FC236}">
                  <a16:creationId xmlns:a16="http://schemas.microsoft.com/office/drawing/2014/main" id="{425AB3FA-31AC-E228-9FDA-EEE75A778F45}"/>
                </a:ext>
              </a:extLst>
            </p:cNvPr>
            <p:cNvSpPr/>
            <p:nvPr/>
          </p:nvSpPr>
          <p:spPr>
            <a:xfrm>
              <a:off x="12013647" y="1403726"/>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9" name="Forma libre: forma 264">
              <a:extLst>
                <a:ext uri="{FF2B5EF4-FFF2-40B4-BE49-F238E27FC236}">
                  <a16:creationId xmlns:a16="http://schemas.microsoft.com/office/drawing/2014/main" id="{193A8588-44BE-A82F-FA33-B4C55E6DAE78}"/>
                </a:ext>
              </a:extLst>
            </p:cNvPr>
            <p:cNvSpPr/>
            <p:nvPr/>
          </p:nvSpPr>
          <p:spPr>
            <a:xfrm>
              <a:off x="12075270" y="140372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0" name="Forma libre: forma 265">
              <a:extLst>
                <a:ext uri="{FF2B5EF4-FFF2-40B4-BE49-F238E27FC236}">
                  <a16:creationId xmlns:a16="http://schemas.microsoft.com/office/drawing/2014/main" id="{0451586B-494A-3C36-1D9C-D25731CB3879}"/>
                </a:ext>
              </a:extLst>
            </p:cNvPr>
            <p:cNvSpPr/>
            <p:nvPr/>
          </p:nvSpPr>
          <p:spPr>
            <a:xfrm>
              <a:off x="12137627" y="140372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1" name="Forma libre: forma 266">
              <a:extLst>
                <a:ext uri="{FF2B5EF4-FFF2-40B4-BE49-F238E27FC236}">
                  <a16:creationId xmlns:a16="http://schemas.microsoft.com/office/drawing/2014/main" id="{EDF80A23-1179-3A96-298C-5E6074F48499}"/>
                </a:ext>
              </a:extLst>
            </p:cNvPr>
            <p:cNvSpPr/>
            <p:nvPr/>
          </p:nvSpPr>
          <p:spPr>
            <a:xfrm>
              <a:off x="4942389" y="1490459"/>
              <a:ext cx="550" cy="550"/>
            </a:xfrm>
            <a:custGeom>
              <a:avLst/>
              <a:gdLst>
                <a:gd name="connsiteX0" fmla="*/ 0 w 550"/>
                <a:gd name="connsiteY0" fmla="*/ 550 h 550"/>
                <a:gd name="connsiteX1" fmla="*/ 0 w 550"/>
                <a:gd name="connsiteY1" fmla="*/ 550 h 550"/>
                <a:gd name="connsiteX2" fmla="*/ 0 w 550"/>
                <a:gd name="connsiteY2" fmla="*/ 550 h 550"/>
                <a:gd name="connsiteX3" fmla="*/ 0 w 550"/>
                <a:gd name="connsiteY3" fmla="*/ 550 h 550"/>
                <a:gd name="connsiteX4" fmla="*/ 0 w 550"/>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550">
                  <a:moveTo>
                    <a:pt x="0" y="550"/>
                  </a:moveTo>
                  <a:lnTo>
                    <a:pt x="0" y="550"/>
                  </a:lnTo>
                  <a:cubicBezTo>
                    <a:pt x="734" y="-183"/>
                    <a:pt x="734" y="-183"/>
                    <a:pt x="0" y="550"/>
                  </a:cubicBezTo>
                  <a:cubicBezTo>
                    <a:pt x="0" y="-183"/>
                    <a:pt x="0" y="-183"/>
                    <a:pt x="0" y="550"/>
                  </a:cubicBezTo>
                  <a:cubicBezTo>
                    <a:pt x="0" y="-183"/>
                    <a:pt x="0" y="550"/>
                    <a:pt x="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2" name="Forma libre: forma 267">
              <a:extLst>
                <a:ext uri="{FF2B5EF4-FFF2-40B4-BE49-F238E27FC236}">
                  <a16:creationId xmlns:a16="http://schemas.microsoft.com/office/drawing/2014/main" id="{565DD2FB-D074-5DB6-08C4-0C0624D30D3E}"/>
                </a:ext>
              </a:extLst>
            </p:cNvPr>
            <p:cNvSpPr/>
            <p:nvPr/>
          </p:nvSpPr>
          <p:spPr>
            <a:xfrm>
              <a:off x="4996676" y="1482941"/>
              <a:ext cx="15405" cy="15402"/>
            </a:xfrm>
            <a:custGeom>
              <a:avLst/>
              <a:gdLst>
                <a:gd name="connsiteX0" fmla="*/ 8070 w 15405"/>
                <a:gd name="connsiteY0" fmla="*/ 15403 h 15402"/>
                <a:gd name="connsiteX1" fmla="*/ 15406 w 15405"/>
                <a:gd name="connsiteY1" fmla="*/ 8068 h 15402"/>
                <a:gd name="connsiteX2" fmla="*/ 8070 w 15405"/>
                <a:gd name="connsiteY2" fmla="*/ 0 h 15402"/>
                <a:gd name="connsiteX3" fmla="*/ 0 w 15405"/>
                <a:gd name="connsiteY3" fmla="*/ 8068 h 15402"/>
                <a:gd name="connsiteX4" fmla="*/ 8070 w 15405"/>
                <a:gd name="connsiteY4" fmla="*/ 15403 h 15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5" h="15402">
                  <a:moveTo>
                    <a:pt x="8070" y="15403"/>
                  </a:moveTo>
                  <a:cubicBezTo>
                    <a:pt x="12471" y="15403"/>
                    <a:pt x="15406" y="11736"/>
                    <a:pt x="15406" y="8068"/>
                  </a:cubicBezTo>
                  <a:cubicBezTo>
                    <a:pt x="15406" y="4401"/>
                    <a:pt x="11738" y="0"/>
                    <a:pt x="8070" y="0"/>
                  </a:cubicBezTo>
                  <a:cubicBezTo>
                    <a:pt x="3668" y="0"/>
                    <a:pt x="0" y="3667"/>
                    <a:pt x="0" y="8068"/>
                  </a:cubicBezTo>
                  <a:cubicBezTo>
                    <a:pt x="0" y="12469"/>
                    <a:pt x="3668" y="15403"/>
                    <a:pt x="8070" y="154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3" name="Forma libre: forma 268">
              <a:extLst>
                <a:ext uri="{FF2B5EF4-FFF2-40B4-BE49-F238E27FC236}">
                  <a16:creationId xmlns:a16="http://schemas.microsoft.com/office/drawing/2014/main" id="{EA5B74BE-1EEC-55CB-1CEC-593A803F7D52}"/>
                </a:ext>
              </a:extLst>
            </p:cNvPr>
            <p:cNvSpPr/>
            <p:nvPr/>
          </p:nvSpPr>
          <p:spPr>
            <a:xfrm>
              <a:off x="5046562" y="1470472"/>
              <a:ext cx="39614" cy="39607"/>
            </a:xfrm>
            <a:custGeom>
              <a:avLst/>
              <a:gdLst>
                <a:gd name="connsiteX0" fmla="*/ 19807 w 39614"/>
                <a:gd name="connsiteY0" fmla="*/ 39607 h 39607"/>
                <a:gd name="connsiteX1" fmla="*/ 39615 w 39614"/>
                <a:gd name="connsiteY1" fmla="*/ 19804 h 39607"/>
                <a:gd name="connsiteX2" fmla="*/ 19807 w 39614"/>
                <a:gd name="connsiteY2" fmla="*/ 0 h 39607"/>
                <a:gd name="connsiteX3" fmla="*/ 0 w 39614"/>
                <a:gd name="connsiteY3" fmla="*/ 19804 h 39607"/>
                <a:gd name="connsiteX4" fmla="*/ 19807 w 39614"/>
                <a:gd name="connsiteY4" fmla="*/ 39607 h 39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14" h="39607">
                  <a:moveTo>
                    <a:pt x="19807" y="39607"/>
                  </a:moveTo>
                  <a:cubicBezTo>
                    <a:pt x="30812" y="39607"/>
                    <a:pt x="39615" y="30806"/>
                    <a:pt x="39615" y="19804"/>
                  </a:cubicBezTo>
                  <a:cubicBezTo>
                    <a:pt x="39615" y="8802"/>
                    <a:pt x="30812" y="0"/>
                    <a:pt x="19807" y="0"/>
                  </a:cubicBezTo>
                  <a:cubicBezTo>
                    <a:pt x="8803" y="0"/>
                    <a:pt x="0" y="8802"/>
                    <a:pt x="0" y="19804"/>
                  </a:cubicBezTo>
                  <a:cubicBezTo>
                    <a:pt x="0" y="30806"/>
                    <a:pt x="9537" y="39607"/>
                    <a:pt x="19807" y="396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4" name="Forma libre: forma 269">
              <a:extLst>
                <a:ext uri="{FF2B5EF4-FFF2-40B4-BE49-F238E27FC236}">
                  <a16:creationId xmlns:a16="http://schemas.microsoft.com/office/drawing/2014/main" id="{0057357C-4D87-2796-3B2C-27AE17EBD9BB}"/>
                </a:ext>
              </a:extLst>
            </p:cNvPr>
            <p:cNvSpPr/>
            <p:nvPr/>
          </p:nvSpPr>
          <p:spPr>
            <a:xfrm>
              <a:off x="5103783" y="1464604"/>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5" name="Forma libre: forma 270">
              <a:extLst>
                <a:ext uri="{FF2B5EF4-FFF2-40B4-BE49-F238E27FC236}">
                  <a16:creationId xmlns:a16="http://schemas.microsoft.com/office/drawing/2014/main" id="{B8D16D8F-CE7B-B830-18F0-ED8A9ED18E14}"/>
                </a:ext>
              </a:extLst>
            </p:cNvPr>
            <p:cNvSpPr/>
            <p:nvPr/>
          </p:nvSpPr>
          <p:spPr>
            <a:xfrm>
              <a:off x="5166140" y="1464604"/>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0271"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6" name="Forma libre: forma 271">
              <a:extLst>
                <a:ext uri="{FF2B5EF4-FFF2-40B4-BE49-F238E27FC236}">
                  <a16:creationId xmlns:a16="http://schemas.microsoft.com/office/drawing/2014/main" id="{99B5F971-368A-892B-A8D5-84B10BAC5787}"/>
                </a:ext>
              </a:extLst>
            </p:cNvPr>
            <p:cNvSpPr/>
            <p:nvPr/>
          </p:nvSpPr>
          <p:spPr>
            <a:xfrm>
              <a:off x="5227763" y="1464604"/>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7" name="Forma libre: forma 272">
              <a:extLst>
                <a:ext uri="{FF2B5EF4-FFF2-40B4-BE49-F238E27FC236}">
                  <a16:creationId xmlns:a16="http://schemas.microsoft.com/office/drawing/2014/main" id="{751571DE-C344-B3B8-F0F9-2FF6C84FF1C9}"/>
                </a:ext>
              </a:extLst>
            </p:cNvPr>
            <p:cNvSpPr/>
            <p:nvPr/>
          </p:nvSpPr>
          <p:spPr>
            <a:xfrm>
              <a:off x="5289386" y="1464604"/>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8" name="Forma libre: forma 273">
              <a:extLst>
                <a:ext uri="{FF2B5EF4-FFF2-40B4-BE49-F238E27FC236}">
                  <a16:creationId xmlns:a16="http://schemas.microsoft.com/office/drawing/2014/main" id="{5DBDF11C-3AAE-ED51-8442-E4F625FB5079}"/>
                </a:ext>
              </a:extLst>
            </p:cNvPr>
            <p:cNvSpPr/>
            <p:nvPr/>
          </p:nvSpPr>
          <p:spPr>
            <a:xfrm>
              <a:off x="5351743" y="1464604"/>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9" name="Forma libre: forma 274">
              <a:extLst>
                <a:ext uri="{FF2B5EF4-FFF2-40B4-BE49-F238E27FC236}">
                  <a16:creationId xmlns:a16="http://schemas.microsoft.com/office/drawing/2014/main" id="{67197293-339B-75EF-CC08-99763672F3E8}"/>
                </a:ext>
              </a:extLst>
            </p:cNvPr>
            <p:cNvSpPr/>
            <p:nvPr/>
          </p:nvSpPr>
          <p:spPr>
            <a:xfrm>
              <a:off x="5413366" y="1464604"/>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0" name="Forma libre: forma 275">
              <a:extLst>
                <a:ext uri="{FF2B5EF4-FFF2-40B4-BE49-F238E27FC236}">
                  <a16:creationId xmlns:a16="http://schemas.microsoft.com/office/drawing/2014/main" id="{E4F5F7C5-F3A9-0BC4-D39A-2CD649E96F71}"/>
                </a:ext>
              </a:extLst>
            </p:cNvPr>
            <p:cNvSpPr/>
            <p:nvPr/>
          </p:nvSpPr>
          <p:spPr>
            <a:xfrm>
              <a:off x="5475723" y="1464604"/>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1" name="Forma libre: forma 276">
              <a:extLst>
                <a:ext uri="{FF2B5EF4-FFF2-40B4-BE49-F238E27FC236}">
                  <a16:creationId xmlns:a16="http://schemas.microsoft.com/office/drawing/2014/main" id="{4051581E-1550-DC33-6D73-BDFB8C293D35}"/>
                </a:ext>
              </a:extLst>
            </p:cNvPr>
            <p:cNvSpPr/>
            <p:nvPr/>
          </p:nvSpPr>
          <p:spPr>
            <a:xfrm>
              <a:off x="5537346" y="1464604"/>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2" name="Forma libre: forma 277">
              <a:extLst>
                <a:ext uri="{FF2B5EF4-FFF2-40B4-BE49-F238E27FC236}">
                  <a16:creationId xmlns:a16="http://schemas.microsoft.com/office/drawing/2014/main" id="{965BE614-13B8-F443-50C3-F4C3BB7E1B64}"/>
                </a:ext>
              </a:extLst>
            </p:cNvPr>
            <p:cNvSpPr/>
            <p:nvPr/>
          </p:nvSpPr>
          <p:spPr>
            <a:xfrm>
              <a:off x="5599703" y="1464604"/>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3" name="Forma libre: forma 278">
              <a:extLst>
                <a:ext uri="{FF2B5EF4-FFF2-40B4-BE49-F238E27FC236}">
                  <a16:creationId xmlns:a16="http://schemas.microsoft.com/office/drawing/2014/main" id="{642F330B-ED5C-C132-C667-B28AC16D090A}"/>
                </a:ext>
              </a:extLst>
            </p:cNvPr>
            <p:cNvSpPr/>
            <p:nvPr/>
          </p:nvSpPr>
          <p:spPr>
            <a:xfrm>
              <a:off x="5661326" y="146533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4" name="Forma libre: forma 279">
              <a:extLst>
                <a:ext uri="{FF2B5EF4-FFF2-40B4-BE49-F238E27FC236}">
                  <a16:creationId xmlns:a16="http://schemas.microsoft.com/office/drawing/2014/main" id="{348CA69D-7B1B-BBB7-FD45-3675D47B4BFD}"/>
                </a:ext>
              </a:extLst>
            </p:cNvPr>
            <p:cNvSpPr/>
            <p:nvPr/>
          </p:nvSpPr>
          <p:spPr>
            <a:xfrm>
              <a:off x="5724416" y="1466071"/>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5" name="Forma libre: forma 280">
              <a:extLst>
                <a:ext uri="{FF2B5EF4-FFF2-40B4-BE49-F238E27FC236}">
                  <a16:creationId xmlns:a16="http://schemas.microsoft.com/office/drawing/2014/main" id="{DDF07208-EF7E-2747-BECA-EDA4B6362BE0}"/>
                </a:ext>
              </a:extLst>
            </p:cNvPr>
            <p:cNvSpPr/>
            <p:nvPr/>
          </p:nvSpPr>
          <p:spPr>
            <a:xfrm>
              <a:off x="5798511" y="1478540"/>
              <a:ext cx="23475" cy="23471"/>
            </a:xfrm>
            <a:custGeom>
              <a:avLst/>
              <a:gdLst>
                <a:gd name="connsiteX0" fmla="*/ 11738 w 23475"/>
                <a:gd name="connsiteY0" fmla="*/ 23471 h 23471"/>
                <a:gd name="connsiteX1" fmla="*/ 23475 w 23475"/>
                <a:gd name="connsiteY1" fmla="*/ 11736 h 23471"/>
                <a:gd name="connsiteX2" fmla="*/ 11738 w 23475"/>
                <a:gd name="connsiteY2" fmla="*/ 0 h 23471"/>
                <a:gd name="connsiteX3" fmla="*/ 0 w 23475"/>
                <a:gd name="connsiteY3" fmla="*/ 11736 h 23471"/>
                <a:gd name="connsiteX4" fmla="*/ 11738 w 23475"/>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1">
                  <a:moveTo>
                    <a:pt x="11738" y="23471"/>
                  </a:moveTo>
                  <a:cubicBezTo>
                    <a:pt x="18340" y="23471"/>
                    <a:pt x="23475" y="18337"/>
                    <a:pt x="23475" y="11736"/>
                  </a:cubicBezTo>
                  <a:cubicBezTo>
                    <a:pt x="23475" y="5134"/>
                    <a:pt x="18340" y="0"/>
                    <a:pt x="11738" y="0"/>
                  </a:cubicBezTo>
                  <a:cubicBezTo>
                    <a:pt x="5135" y="0"/>
                    <a:pt x="0" y="5134"/>
                    <a:pt x="0" y="11736"/>
                  </a:cubicBezTo>
                  <a:cubicBezTo>
                    <a:pt x="0" y="18337"/>
                    <a:pt x="5869"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6" name="Forma libre: forma 281">
              <a:extLst>
                <a:ext uri="{FF2B5EF4-FFF2-40B4-BE49-F238E27FC236}">
                  <a16:creationId xmlns:a16="http://schemas.microsoft.com/office/drawing/2014/main" id="{76FB75CC-B38E-4E08-B8A3-3B9E3B7A07E0}"/>
                </a:ext>
              </a:extLst>
            </p:cNvPr>
            <p:cNvSpPr/>
            <p:nvPr/>
          </p:nvSpPr>
          <p:spPr>
            <a:xfrm>
              <a:off x="5848396" y="1466805"/>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8148" y="48409"/>
                    <a:pt x="48418" y="37407"/>
                    <a:pt x="48418" y="24205"/>
                  </a:cubicBezTo>
                  <a:cubicBezTo>
                    <a:pt x="48418" y="11002"/>
                    <a:pt x="37414" y="0"/>
                    <a:pt x="24209" y="0"/>
                  </a:cubicBezTo>
                  <a:cubicBezTo>
                    <a:pt x="11004" y="0"/>
                    <a:pt x="0" y="11002"/>
                    <a:pt x="0" y="24205"/>
                  </a:cubicBezTo>
                  <a:cubicBezTo>
                    <a:pt x="0" y="37407"/>
                    <a:pt x="10270"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7" name="Forma libre: forma 282">
              <a:extLst>
                <a:ext uri="{FF2B5EF4-FFF2-40B4-BE49-F238E27FC236}">
                  <a16:creationId xmlns:a16="http://schemas.microsoft.com/office/drawing/2014/main" id="{DD7BFA07-122C-B059-70F3-B9045B38F393}"/>
                </a:ext>
              </a:extLst>
            </p:cNvPr>
            <p:cNvSpPr/>
            <p:nvPr/>
          </p:nvSpPr>
          <p:spPr>
            <a:xfrm>
              <a:off x="5910019" y="1466805"/>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8148"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8" name="Forma libre: forma 283">
              <a:extLst>
                <a:ext uri="{FF2B5EF4-FFF2-40B4-BE49-F238E27FC236}">
                  <a16:creationId xmlns:a16="http://schemas.microsoft.com/office/drawing/2014/main" id="{4C5C7DB6-EFE7-0178-9524-FE4E3588BB13}"/>
                </a:ext>
              </a:extLst>
            </p:cNvPr>
            <p:cNvSpPr/>
            <p:nvPr/>
          </p:nvSpPr>
          <p:spPr>
            <a:xfrm>
              <a:off x="5970909" y="146533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9" name="Forma libre: forma 284">
              <a:extLst>
                <a:ext uri="{FF2B5EF4-FFF2-40B4-BE49-F238E27FC236}">
                  <a16:creationId xmlns:a16="http://schemas.microsoft.com/office/drawing/2014/main" id="{697BE654-A396-C89C-852C-9061BEC2BE95}"/>
                </a:ext>
              </a:extLst>
            </p:cNvPr>
            <p:cNvSpPr/>
            <p:nvPr/>
          </p:nvSpPr>
          <p:spPr>
            <a:xfrm>
              <a:off x="6033266" y="1464604"/>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0" name="Forma libre: forma 285">
              <a:extLst>
                <a:ext uri="{FF2B5EF4-FFF2-40B4-BE49-F238E27FC236}">
                  <a16:creationId xmlns:a16="http://schemas.microsoft.com/office/drawing/2014/main" id="{467EA9FC-2E2D-A2D7-CDBB-145C0B64FFF2}"/>
                </a:ext>
              </a:extLst>
            </p:cNvPr>
            <p:cNvSpPr/>
            <p:nvPr/>
          </p:nvSpPr>
          <p:spPr>
            <a:xfrm>
              <a:off x="6095623" y="146533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1" name="Forma libre: forma 286">
              <a:extLst>
                <a:ext uri="{FF2B5EF4-FFF2-40B4-BE49-F238E27FC236}">
                  <a16:creationId xmlns:a16="http://schemas.microsoft.com/office/drawing/2014/main" id="{EA4BDAEB-C759-66EB-F7C8-57D6AE2CE68B}"/>
                </a:ext>
              </a:extLst>
            </p:cNvPr>
            <p:cNvSpPr/>
            <p:nvPr/>
          </p:nvSpPr>
          <p:spPr>
            <a:xfrm>
              <a:off x="6157246" y="146533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2" name="Forma libre: forma 287">
              <a:extLst>
                <a:ext uri="{FF2B5EF4-FFF2-40B4-BE49-F238E27FC236}">
                  <a16:creationId xmlns:a16="http://schemas.microsoft.com/office/drawing/2014/main" id="{53046C50-6A50-778F-28AB-7F9B9A9275A1}"/>
                </a:ext>
              </a:extLst>
            </p:cNvPr>
            <p:cNvSpPr/>
            <p:nvPr/>
          </p:nvSpPr>
          <p:spPr>
            <a:xfrm>
              <a:off x="6219602" y="1466071"/>
              <a:ext cx="49885" cy="49142"/>
            </a:xfrm>
            <a:custGeom>
              <a:avLst/>
              <a:gdLst>
                <a:gd name="connsiteX0" fmla="*/ 24943 w 49885"/>
                <a:gd name="connsiteY0" fmla="*/ 49143 h 49142"/>
                <a:gd name="connsiteX1" fmla="*/ 49885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1" y="49143"/>
                    <a:pt x="49885" y="38140"/>
                    <a:pt x="49885" y="24938"/>
                  </a:cubicBezTo>
                  <a:cubicBezTo>
                    <a:pt x="49885" y="11736"/>
                    <a:pt x="38881" y="0"/>
                    <a:pt x="24943" y="0"/>
                  </a:cubicBezTo>
                  <a:cubicBezTo>
                    <a:pt x="11004" y="0"/>
                    <a:pt x="0" y="11002"/>
                    <a:pt x="0" y="24938"/>
                  </a:cubicBezTo>
                  <a:cubicBezTo>
                    <a:pt x="0" y="38874"/>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3" name="Forma libre: forma 288">
              <a:extLst>
                <a:ext uri="{FF2B5EF4-FFF2-40B4-BE49-F238E27FC236}">
                  <a16:creationId xmlns:a16="http://schemas.microsoft.com/office/drawing/2014/main" id="{077E5678-9FEA-4A1F-6E54-7D10C7E0FCD2}"/>
                </a:ext>
              </a:extLst>
            </p:cNvPr>
            <p:cNvSpPr/>
            <p:nvPr/>
          </p:nvSpPr>
          <p:spPr>
            <a:xfrm>
              <a:off x="6281959" y="1466071"/>
              <a:ext cx="47684" cy="47675"/>
            </a:xfrm>
            <a:custGeom>
              <a:avLst/>
              <a:gdLst>
                <a:gd name="connsiteX0" fmla="*/ 24209 w 47684"/>
                <a:gd name="connsiteY0" fmla="*/ 47676 h 47675"/>
                <a:gd name="connsiteX1" fmla="*/ 47685 w 47684"/>
                <a:gd name="connsiteY1" fmla="*/ 24205 h 47675"/>
                <a:gd name="connsiteX2" fmla="*/ 24209 w 47684"/>
                <a:gd name="connsiteY2" fmla="*/ 0 h 47675"/>
                <a:gd name="connsiteX3" fmla="*/ 0 w 47684"/>
                <a:gd name="connsiteY3" fmla="*/ 24205 h 47675"/>
                <a:gd name="connsiteX4" fmla="*/ 24209 w 47684"/>
                <a:gd name="connsiteY4" fmla="*/ 47676 h 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84" h="47675">
                  <a:moveTo>
                    <a:pt x="24209" y="47676"/>
                  </a:moveTo>
                  <a:cubicBezTo>
                    <a:pt x="37414" y="47676"/>
                    <a:pt x="47685" y="36674"/>
                    <a:pt x="47685" y="24205"/>
                  </a:cubicBezTo>
                  <a:cubicBezTo>
                    <a:pt x="47685" y="11736"/>
                    <a:pt x="37414" y="0"/>
                    <a:pt x="24209" y="0"/>
                  </a:cubicBezTo>
                  <a:cubicBezTo>
                    <a:pt x="11004" y="0"/>
                    <a:pt x="0" y="10269"/>
                    <a:pt x="0" y="24205"/>
                  </a:cubicBezTo>
                  <a:cubicBezTo>
                    <a:pt x="0" y="38140"/>
                    <a:pt x="11004" y="47676"/>
                    <a:pt x="24209" y="476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4" name="Forma libre: forma 289">
              <a:extLst>
                <a:ext uri="{FF2B5EF4-FFF2-40B4-BE49-F238E27FC236}">
                  <a16:creationId xmlns:a16="http://schemas.microsoft.com/office/drawing/2014/main" id="{4DF4760D-0CAA-E2AD-19F2-C148B8419D38}"/>
                </a:ext>
              </a:extLst>
            </p:cNvPr>
            <p:cNvSpPr/>
            <p:nvPr/>
          </p:nvSpPr>
          <p:spPr>
            <a:xfrm>
              <a:off x="6343582" y="1466071"/>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5" name="Forma libre: forma 290">
              <a:extLst>
                <a:ext uri="{FF2B5EF4-FFF2-40B4-BE49-F238E27FC236}">
                  <a16:creationId xmlns:a16="http://schemas.microsoft.com/office/drawing/2014/main" id="{C171E033-421D-A06D-E158-AC206D207178}"/>
                </a:ext>
              </a:extLst>
            </p:cNvPr>
            <p:cNvSpPr/>
            <p:nvPr/>
          </p:nvSpPr>
          <p:spPr>
            <a:xfrm>
              <a:off x="6405205" y="146533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6" name="Forma libre: forma 291">
              <a:extLst>
                <a:ext uri="{FF2B5EF4-FFF2-40B4-BE49-F238E27FC236}">
                  <a16:creationId xmlns:a16="http://schemas.microsoft.com/office/drawing/2014/main" id="{87ED529C-DC3F-1ABD-D6D5-3D166BBAA58E}"/>
                </a:ext>
              </a:extLst>
            </p:cNvPr>
            <p:cNvSpPr/>
            <p:nvPr/>
          </p:nvSpPr>
          <p:spPr>
            <a:xfrm>
              <a:off x="6466095" y="1464604"/>
              <a:ext cx="50618" cy="50609"/>
            </a:xfrm>
            <a:custGeom>
              <a:avLst/>
              <a:gdLst>
                <a:gd name="connsiteX0" fmla="*/ 25676 w 50618"/>
                <a:gd name="connsiteY0" fmla="*/ 50609 h 50609"/>
                <a:gd name="connsiteX1" fmla="*/ 50619 w 50618"/>
                <a:gd name="connsiteY1" fmla="*/ 25671 h 50609"/>
                <a:gd name="connsiteX2" fmla="*/ 25676 w 50618"/>
                <a:gd name="connsiteY2" fmla="*/ 0 h 50609"/>
                <a:gd name="connsiteX3" fmla="*/ 0 w 50618"/>
                <a:gd name="connsiteY3" fmla="*/ 25671 h 50609"/>
                <a:gd name="connsiteX4" fmla="*/ 25676 w 50618"/>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50609">
                  <a:moveTo>
                    <a:pt x="25676" y="50609"/>
                  </a:moveTo>
                  <a:cubicBezTo>
                    <a:pt x="39615" y="50609"/>
                    <a:pt x="50619" y="39607"/>
                    <a:pt x="50619" y="25671"/>
                  </a:cubicBezTo>
                  <a:cubicBezTo>
                    <a:pt x="50619" y="11736"/>
                    <a:pt x="39615" y="0"/>
                    <a:pt x="25676" y="0"/>
                  </a:cubicBezTo>
                  <a:cubicBezTo>
                    <a:pt x="11738" y="0"/>
                    <a:pt x="0" y="11002"/>
                    <a:pt x="0" y="25671"/>
                  </a:cubicBezTo>
                  <a:cubicBezTo>
                    <a:pt x="0" y="40341"/>
                    <a:pt x="11738" y="50609"/>
                    <a:pt x="25676"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7" name="Forma libre: forma 292">
              <a:extLst>
                <a:ext uri="{FF2B5EF4-FFF2-40B4-BE49-F238E27FC236}">
                  <a16:creationId xmlns:a16="http://schemas.microsoft.com/office/drawing/2014/main" id="{EF7D3AA2-D11B-7C56-C005-CB1B3ABBDF61}"/>
                </a:ext>
              </a:extLst>
            </p:cNvPr>
            <p:cNvSpPr/>
            <p:nvPr/>
          </p:nvSpPr>
          <p:spPr>
            <a:xfrm>
              <a:off x="6529186" y="1466071"/>
              <a:ext cx="49885" cy="49142"/>
            </a:xfrm>
            <a:custGeom>
              <a:avLst/>
              <a:gdLst>
                <a:gd name="connsiteX0" fmla="*/ 24943 w 49885"/>
                <a:gd name="connsiteY0" fmla="*/ 49143 h 49142"/>
                <a:gd name="connsiteX1" fmla="*/ 49885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1" y="49143"/>
                    <a:pt x="49885" y="38140"/>
                    <a:pt x="49885" y="24938"/>
                  </a:cubicBezTo>
                  <a:cubicBezTo>
                    <a:pt x="49885" y="11736"/>
                    <a:pt x="38881" y="0"/>
                    <a:pt x="24943" y="0"/>
                  </a:cubicBezTo>
                  <a:cubicBezTo>
                    <a:pt x="11004" y="0"/>
                    <a:pt x="0" y="11002"/>
                    <a:pt x="0" y="24938"/>
                  </a:cubicBezTo>
                  <a:cubicBezTo>
                    <a:pt x="0" y="38874"/>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8" name="Forma libre: forma 293">
              <a:extLst>
                <a:ext uri="{FF2B5EF4-FFF2-40B4-BE49-F238E27FC236}">
                  <a16:creationId xmlns:a16="http://schemas.microsoft.com/office/drawing/2014/main" id="{9052A28B-809E-78C6-8806-4876D9C297E3}"/>
                </a:ext>
              </a:extLst>
            </p:cNvPr>
            <p:cNvSpPr/>
            <p:nvPr/>
          </p:nvSpPr>
          <p:spPr>
            <a:xfrm>
              <a:off x="6591542" y="1466071"/>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9" name="Forma libre: forma 294">
              <a:extLst>
                <a:ext uri="{FF2B5EF4-FFF2-40B4-BE49-F238E27FC236}">
                  <a16:creationId xmlns:a16="http://schemas.microsoft.com/office/drawing/2014/main" id="{708C0A55-2F6B-74A5-5525-3FD8D6591E3C}"/>
                </a:ext>
              </a:extLst>
            </p:cNvPr>
            <p:cNvSpPr/>
            <p:nvPr/>
          </p:nvSpPr>
          <p:spPr>
            <a:xfrm>
              <a:off x="6653165" y="1464604"/>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0" name="Forma libre: forma 295">
              <a:extLst>
                <a:ext uri="{FF2B5EF4-FFF2-40B4-BE49-F238E27FC236}">
                  <a16:creationId xmlns:a16="http://schemas.microsoft.com/office/drawing/2014/main" id="{35E67407-F996-F67D-21C3-DD512E02217B}"/>
                </a:ext>
              </a:extLst>
            </p:cNvPr>
            <p:cNvSpPr/>
            <p:nvPr/>
          </p:nvSpPr>
          <p:spPr>
            <a:xfrm>
              <a:off x="6714789" y="146533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1" name="Forma libre: forma 296">
              <a:extLst>
                <a:ext uri="{FF2B5EF4-FFF2-40B4-BE49-F238E27FC236}">
                  <a16:creationId xmlns:a16="http://schemas.microsoft.com/office/drawing/2014/main" id="{DF936165-60D8-0CDD-BB1E-EE9E13ADD233}"/>
                </a:ext>
              </a:extLst>
            </p:cNvPr>
            <p:cNvSpPr/>
            <p:nvPr/>
          </p:nvSpPr>
          <p:spPr>
            <a:xfrm>
              <a:off x="6785949" y="1474873"/>
              <a:ext cx="31545" cy="31539"/>
            </a:xfrm>
            <a:custGeom>
              <a:avLst/>
              <a:gdLst>
                <a:gd name="connsiteX0" fmla="*/ 16139 w 31545"/>
                <a:gd name="connsiteY0" fmla="*/ 31539 h 31539"/>
                <a:gd name="connsiteX1" fmla="*/ 31545 w 31545"/>
                <a:gd name="connsiteY1" fmla="*/ 16136 h 31539"/>
                <a:gd name="connsiteX2" fmla="*/ 16139 w 31545"/>
                <a:gd name="connsiteY2" fmla="*/ 0 h 31539"/>
                <a:gd name="connsiteX3" fmla="*/ 0 w 31545"/>
                <a:gd name="connsiteY3" fmla="*/ 16136 h 31539"/>
                <a:gd name="connsiteX4" fmla="*/ 16139 w 31545"/>
                <a:gd name="connsiteY4" fmla="*/ 31539 h 31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5" h="31539">
                  <a:moveTo>
                    <a:pt x="16139" y="31539"/>
                  </a:moveTo>
                  <a:cubicBezTo>
                    <a:pt x="24943" y="31539"/>
                    <a:pt x="31545" y="24205"/>
                    <a:pt x="31545" y="16136"/>
                  </a:cubicBezTo>
                  <a:cubicBezTo>
                    <a:pt x="31545" y="8068"/>
                    <a:pt x="24943" y="0"/>
                    <a:pt x="16139" y="0"/>
                  </a:cubicBezTo>
                  <a:cubicBezTo>
                    <a:pt x="7336" y="0"/>
                    <a:pt x="0" y="7335"/>
                    <a:pt x="0" y="16136"/>
                  </a:cubicBezTo>
                  <a:cubicBezTo>
                    <a:pt x="0" y="24938"/>
                    <a:pt x="7336" y="31539"/>
                    <a:pt x="16139" y="315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2" name="Forma libre: forma 297">
              <a:extLst>
                <a:ext uri="{FF2B5EF4-FFF2-40B4-BE49-F238E27FC236}">
                  <a16:creationId xmlns:a16="http://schemas.microsoft.com/office/drawing/2014/main" id="{239E7189-CF01-717E-7656-989DC72B7921}"/>
                </a:ext>
              </a:extLst>
            </p:cNvPr>
            <p:cNvSpPr/>
            <p:nvPr/>
          </p:nvSpPr>
          <p:spPr>
            <a:xfrm>
              <a:off x="6840236" y="1466805"/>
              <a:ext cx="46217" cy="46208"/>
            </a:xfrm>
            <a:custGeom>
              <a:avLst/>
              <a:gdLst>
                <a:gd name="connsiteX0" fmla="*/ 23475 w 46217"/>
                <a:gd name="connsiteY0" fmla="*/ 46209 h 46208"/>
                <a:gd name="connsiteX1" fmla="*/ 46217 w 46217"/>
                <a:gd name="connsiteY1" fmla="*/ 23471 h 46208"/>
                <a:gd name="connsiteX2" fmla="*/ 23475 w 46217"/>
                <a:gd name="connsiteY2" fmla="*/ 0 h 46208"/>
                <a:gd name="connsiteX3" fmla="*/ 0 w 46217"/>
                <a:gd name="connsiteY3" fmla="*/ 23471 h 46208"/>
                <a:gd name="connsiteX4" fmla="*/ 23475 w 46217"/>
                <a:gd name="connsiteY4" fmla="*/ 46209 h 46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17" h="46208">
                  <a:moveTo>
                    <a:pt x="23475" y="46209"/>
                  </a:moveTo>
                  <a:cubicBezTo>
                    <a:pt x="36680" y="46209"/>
                    <a:pt x="46217" y="35940"/>
                    <a:pt x="46217" y="23471"/>
                  </a:cubicBezTo>
                  <a:cubicBezTo>
                    <a:pt x="46217" y="11002"/>
                    <a:pt x="35947" y="0"/>
                    <a:pt x="23475" y="0"/>
                  </a:cubicBezTo>
                  <a:cubicBezTo>
                    <a:pt x="11004" y="0"/>
                    <a:pt x="0" y="10269"/>
                    <a:pt x="0" y="23471"/>
                  </a:cubicBezTo>
                  <a:cubicBezTo>
                    <a:pt x="0" y="36674"/>
                    <a:pt x="11004" y="46209"/>
                    <a:pt x="23475" y="462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3" name="Forma libre: forma 298">
              <a:extLst>
                <a:ext uri="{FF2B5EF4-FFF2-40B4-BE49-F238E27FC236}">
                  <a16:creationId xmlns:a16="http://schemas.microsoft.com/office/drawing/2014/main" id="{C855A1E8-57A4-A2DC-6049-28705D9A5B27}"/>
                </a:ext>
              </a:extLst>
            </p:cNvPr>
            <p:cNvSpPr/>
            <p:nvPr/>
          </p:nvSpPr>
          <p:spPr>
            <a:xfrm>
              <a:off x="6901125" y="1466071"/>
              <a:ext cx="49885" cy="49142"/>
            </a:xfrm>
            <a:custGeom>
              <a:avLst/>
              <a:gdLst>
                <a:gd name="connsiteX0" fmla="*/ 24943 w 49885"/>
                <a:gd name="connsiteY0" fmla="*/ 49143 h 49142"/>
                <a:gd name="connsiteX1" fmla="*/ 49886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1" y="49143"/>
                    <a:pt x="49886" y="38140"/>
                    <a:pt x="49886" y="24938"/>
                  </a:cubicBezTo>
                  <a:cubicBezTo>
                    <a:pt x="49886" y="11736"/>
                    <a:pt x="38881" y="0"/>
                    <a:pt x="24943" y="0"/>
                  </a:cubicBezTo>
                  <a:cubicBezTo>
                    <a:pt x="11004" y="0"/>
                    <a:pt x="0" y="11002"/>
                    <a:pt x="0" y="24938"/>
                  </a:cubicBezTo>
                  <a:cubicBezTo>
                    <a:pt x="0" y="38874"/>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4" name="Forma libre: forma 299">
              <a:extLst>
                <a:ext uri="{FF2B5EF4-FFF2-40B4-BE49-F238E27FC236}">
                  <a16:creationId xmlns:a16="http://schemas.microsoft.com/office/drawing/2014/main" id="{3BB4AD3D-296B-8BE9-F0AF-70AF08FF68E9}"/>
                </a:ext>
              </a:extLst>
            </p:cNvPr>
            <p:cNvSpPr/>
            <p:nvPr/>
          </p:nvSpPr>
          <p:spPr>
            <a:xfrm>
              <a:off x="6962748" y="1466071"/>
              <a:ext cx="49885" cy="49142"/>
            </a:xfrm>
            <a:custGeom>
              <a:avLst/>
              <a:gdLst>
                <a:gd name="connsiteX0" fmla="*/ 24943 w 49885"/>
                <a:gd name="connsiteY0" fmla="*/ 49143 h 49142"/>
                <a:gd name="connsiteX1" fmla="*/ 49886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1" y="49143"/>
                    <a:pt x="49886" y="38140"/>
                    <a:pt x="49886" y="24938"/>
                  </a:cubicBezTo>
                  <a:cubicBezTo>
                    <a:pt x="49886" y="11736"/>
                    <a:pt x="38881" y="0"/>
                    <a:pt x="24943" y="0"/>
                  </a:cubicBezTo>
                  <a:cubicBezTo>
                    <a:pt x="11004" y="0"/>
                    <a:pt x="0" y="11002"/>
                    <a:pt x="0" y="24938"/>
                  </a:cubicBezTo>
                  <a:cubicBezTo>
                    <a:pt x="0" y="38874"/>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5" name="Forma libre: forma 300">
              <a:extLst>
                <a:ext uri="{FF2B5EF4-FFF2-40B4-BE49-F238E27FC236}">
                  <a16:creationId xmlns:a16="http://schemas.microsoft.com/office/drawing/2014/main" id="{91083982-8BBF-6AF0-52BF-3791D1BF2BD4}"/>
                </a:ext>
              </a:extLst>
            </p:cNvPr>
            <p:cNvSpPr/>
            <p:nvPr/>
          </p:nvSpPr>
          <p:spPr>
            <a:xfrm>
              <a:off x="7026572" y="1467538"/>
              <a:ext cx="45483" cy="45475"/>
            </a:xfrm>
            <a:custGeom>
              <a:avLst/>
              <a:gdLst>
                <a:gd name="connsiteX0" fmla="*/ 22742 w 45483"/>
                <a:gd name="connsiteY0" fmla="*/ 45475 h 45475"/>
                <a:gd name="connsiteX1" fmla="*/ 45484 w 45483"/>
                <a:gd name="connsiteY1" fmla="*/ 22738 h 45475"/>
                <a:gd name="connsiteX2" fmla="*/ 22742 w 45483"/>
                <a:gd name="connsiteY2" fmla="*/ 0 h 45475"/>
                <a:gd name="connsiteX3" fmla="*/ 0 w 45483"/>
                <a:gd name="connsiteY3" fmla="*/ 22738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8"/>
                  </a:cubicBezTo>
                  <a:cubicBezTo>
                    <a:pt x="45484" y="10269"/>
                    <a:pt x="35213" y="0"/>
                    <a:pt x="22742" y="0"/>
                  </a:cubicBezTo>
                  <a:cubicBezTo>
                    <a:pt x="10270" y="0"/>
                    <a:pt x="0" y="10269"/>
                    <a:pt x="0" y="22738"/>
                  </a:cubicBezTo>
                  <a:cubicBezTo>
                    <a:pt x="0" y="35207"/>
                    <a:pt x="11004"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6" name="Forma libre: forma 301">
              <a:extLst>
                <a:ext uri="{FF2B5EF4-FFF2-40B4-BE49-F238E27FC236}">
                  <a16:creationId xmlns:a16="http://schemas.microsoft.com/office/drawing/2014/main" id="{3B26B6E8-543A-87F5-6DBE-E1664BD7D833}"/>
                </a:ext>
              </a:extLst>
            </p:cNvPr>
            <p:cNvSpPr/>
            <p:nvPr/>
          </p:nvSpPr>
          <p:spPr>
            <a:xfrm>
              <a:off x="7109470" y="1488075"/>
              <a:ext cx="4401" cy="4400"/>
            </a:xfrm>
            <a:custGeom>
              <a:avLst/>
              <a:gdLst>
                <a:gd name="connsiteX0" fmla="*/ 2201 w 4401"/>
                <a:gd name="connsiteY0" fmla="*/ 4401 h 4400"/>
                <a:gd name="connsiteX1" fmla="*/ 4402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2" y="3667"/>
                    <a:pt x="4402" y="2200"/>
                  </a:cubicBezTo>
                  <a:cubicBezTo>
                    <a:pt x="4402" y="733"/>
                    <a:pt x="3668" y="0"/>
                    <a:pt x="2201" y="0"/>
                  </a:cubicBezTo>
                  <a:cubicBezTo>
                    <a:pt x="1467" y="0"/>
                    <a:pt x="0" y="733"/>
                    <a:pt x="0" y="2200"/>
                  </a:cubicBezTo>
                  <a:cubicBezTo>
                    <a:pt x="0" y="2934"/>
                    <a:pt x="1467"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7" name="Forma libre: forma 302">
              <a:extLst>
                <a:ext uri="{FF2B5EF4-FFF2-40B4-BE49-F238E27FC236}">
                  <a16:creationId xmlns:a16="http://schemas.microsoft.com/office/drawing/2014/main" id="{12D41364-1425-CB2D-94F3-CDAFDFACD0C9}"/>
                </a:ext>
              </a:extLst>
            </p:cNvPr>
            <p:cNvSpPr/>
            <p:nvPr/>
          </p:nvSpPr>
          <p:spPr>
            <a:xfrm>
              <a:off x="7172561" y="1488809"/>
              <a:ext cx="2934" cy="2933"/>
            </a:xfrm>
            <a:custGeom>
              <a:avLst/>
              <a:gdLst>
                <a:gd name="connsiteX0" fmla="*/ 1467 w 2934"/>
                <a:gd name="connsiteY0" fmla="*/ 2934 h 2933"/>
                <a:gd name="connsiteX1" fmla="*/ 2934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4" y="2934"/>
                    <a:pt x="2934" y="1467"/>
                  </a:cubicBezTo>
                  <a:cubicBezTo>
                    <a:pt x="2934" y="0"/>
                    <a:pt x="2201" y="0"/>
                    <a:pt x="1467" y="0"/>
                  </a:cubicBezTo>
                  <a:cubicBezTo>
                    <a:pt x="734" y="0"/>
                    <a:pt x="0" y="733"/>
                    <a:pt x="0" y="1467"/>
                  </a:cubicBezTo>
                  <a:cubicBezTo>
                    <a:pt x="0" y="2200"/>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8" name="Forma libre: forma 303">
              <a:extLst>
                <a:ext uri="{FF2B5EF4-FFF2-40B4-BE49-F238E27FC236}">
                  <a16:creationId xmlns:a16="http://schemas.microsoft.com/office/drawing/2014/main" id="{5A00E98B-536C-BAEB-86D3-C4869FCA1C7A}"/>
                </a:ext>
              </a:extLst>
            </p:cNvPr>
            <p:cNvSpPr/>
            <p:nvPr/>
          </p:nvSpPr>
          <p:spPr>
            <a:xfrm>
              <a:off x="7217311" y="1471939"/>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1" y="36674"/>
                    <a:pt x="36680" y="28605"/>
                    <a:pt x="36680" y="18337"/>
                  </a:cubicBezTo>
                  <a:cubicBezTo>
                    <a:pt x="36680" y="8068"/>
                    <a:pt x="28611" y="0"/>
                    <a:pt x="18340" y="0"/>
                  </a:cubicBezTo>
                  <a:cubicBezTo>
                    <a:pt x="8070" y="0"/>
                    <a:pt x="0" y="8068"/>
                    <a:pt x="0" y="18337"/>
                  </a:cubicBezTo>
                  <a:cubicBezTo>
                    <a:pt x="0" y="28605"/>
                    <a:pt x="8070"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9" name="Forma libre: forma 304">
              <a:extLst>
                <a:ext uri="{FF2B5EF4-FFF2-40B4-BE49-F238E27FC236}">
                  <a16:creationId xmlns:a16="http://schemas.microsoft.com/office/drawing/2014/main" id="{FD79E32E-3986-E5E7-E0BE-1774FCF938C9}"/>
                </a:ext>
              </a:extLst>
            </p:cNvPr>
            <p:cNvSpPr/>
            <p:nvPr/>
          </p:nvSpPr>
          <p:spPr>
            <a:xfrm>
              <a:off x="7294340" y="1486608"/>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0" name="Forma libre: forma 305">
              <a:extLst>
                <a:ext uri="{FF2B5EF4-FFF2-40B4-BE49-F238E27FC236}">
                  <a16:creationId xmlns:a16="http://schemas.microsoft.com/office/drawing/2014/main" id="{26111B0E-1DF1-BB68-59A7-CD8385059DFA}"/>
                </a:ext>
              </a:extLst>
            </p:cNvPr>
            <p:cNvSpPr/>
            <p:nvPr/>
          </p:nvSpPr>
          <p:spPr>
            <a:xfrm>
              <a:off x="7421437" y="1489972"/>
              <a:ext cx="550" cy="1037"/>
            </a:xfrm>
            <a:custGeom>
              <a:avLst/>
              <a:gdLst>
                <a:gd name="connsiteX0" fmla="*/ 550 w 550"/>
                <a:gd name="connsiteY0" fmla="*/ 1037 h 1037"/>
                <a:gd name="connsiteX1" fmla="*/ 550 w 550"/>
                <a:gd name="connsiteY1" fmla="*/ 1037 h 1037"/>
                <a:gd name="connsiteX2" fmla="*/ 550 w 550"/>
                <a:gd name="connsiteY2" fmla="*/ 304 h 1037"/>
                <a:gd name="connsiteX3" fmla="*/ 550 w 550"/>
                <a:gd name="connsiteY3" fmla="*/ 1037 h 1037"/>
                <a:gd name="connsiteX4" fmla="*/ 550 w 550"/>
                <a:gd name="connsiteY4" fmla="*/ 1037 h 1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1037">
                  <a:moveTo>
                    <a:pt x="550" y="1037"/>
                  </a:moveTo>
                  <a:cubicBezTo>
                    <a:pt x="550" y="1037"/>
                    <a:pt x="550" y="304"/>
                    <a:pt x="550" y="1037"/>
                  </a:cubicBezTo>
                  <a:cubicBezTo>
                    <a:pt x="550" y="304"/>
                    <a:pt x="550" y="304"/>
                    <a:pt x="550" y="304"/>
                  </a:cubicBezTo>
                  <a:cubicBezTo>
                    <a:pt x="-183" y="-430"/>
                    <a:pt x="-183" y="304"/>
                    <a:pt x="550" y="1037"/>
                  </a:cubicBezTo>
                  <a:cubicBezTo>
                    <a:pt x="-183" y="304"/>
                    <a:pt x="-183" y="1037"/>
                    <a:pt x="550" y="10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1" name="Forma libre: forma 306">
              <a:extLst>
                <a:ext uri="{FF2B5EF4-FFF2-40B4-BE49-F238E27FC236}">
                  <a16:creationId xmlns:a16="http://schemas.microsoft.com/office/drawing/2014/main" id="{7BD8969E-4D8E-9ED0-8D76-BE79B6243A82}"/>
                </a:ext>
              </a:extLst>
            </p:cNvPr>
            <p:cNvSpPr/>
            <p:nvPr/>
          </p:nvSpPr>
          <p:spPr>
            <a:xfrm>
              <a:off x="7473340" y="1480007"/>
              <a:ext cx="20541" cy="20537"/>
            </a:xfrm>
            <a:custGeom>
              <a:avLst/>
              <a:gdLst>
                <a:gd name="connsiteX0" fmla="*/ 10270 w 20541"/>
                <a:gd name="connsiteY0" fmla="*/ 20537 h 20537"/>
                <a:gd name="connsiteX1" fmla="*/ 20541 w 20541"/>
                <a:gd name="connsiteY1" fmla="*/ 10269 h 20537"/>
                <a:gd name="connsiteX2" fmla="*/ 10270 w 20541"/>
                <a:gd name="connsiteY2" fmla="*/ 0 h 20537"/>
                <a:gd name="connsiteX3" fmla="*/ 0 w 20541"/>
                <a:gd name="connsiteY3" fmla="*/ 10269 h 20537"/>
                <a:gd name="connsiteX4" fmla="*/ 10270 w 20541"/>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1" h="20537">
                  <a:moveTo>
                    <a:pt x="10270" y="20537"/>
                  </a:moveTo>
                  <a:cubicBezTo>
                    <a:pt x="16139" y="20537"/>
                    <a:pt x="20541" y="16136"/>
                    <a:pt x="20541" y="10269"/>
                  </a:cubicBezTo>
                  <a:cubicBezTo>
                    <a:pt x="20541" y="4401"/>
                    <a:pt x="16139" y="0"/>
                    <a:pt x="10270" y="0"/>
                  </a:cubicBezTo>
                  <a:cubicBezTo>
                    <a:pt x="4402" y="0"/>
                    <a:pt x="0" y="5134"/>
                    <a:pt x="0" y="10269"/>
                  </a:cubicBezTo>
                  <a:cubicBezTo>
                    <a:pt x="0" y="15403"/>
                    <a:pt x="4402" y="20537"/>
                    <a:pt x="10270"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2" name="Forma libre: forma 307">
              <a:extLst>
                <a:ext uri="{FF2B5EF4-FFF2-40B4-BE49-F238E27FC236}">
                  <a16:creationId xmlns:a16="http://schemas.microsoft.com/office/drawing/2014/main" id="{1BAAC4E2-0361-4D1B-756F-6F8C065301E8}"/>
                </a:ext>
              </a:extLst>
            </p:cNvPr>
            <p:cNvSpPr/>
            <p:nvPr/>
          </p:nvSpPr>
          <p:spPr>
            <a:xfrm>
              <a:off x="7521025" y="1466805"/>
              <a:ext cx="49151" cy="48409"/>
            </a:xfrm>
            <a:custGeom>
              <a:avLst/>
              <a:gdLst>
                <a:gd name="connsiteX0" fmla="*/ 24943 w 49151"/>
                <a:gd name="connsiteY0" fmla="*/ 48409 h 48409"/>
                <a:gd name="connsiteX1" fmla="*/ 49152 w 49151"/>
                <a:gd name="connsiteY1" fmla="*/ 24205 h 48409"/>
                <a:gd name="connsiteX2" fmla="*/ 24943 w 49151"/>
                <a:gd name="connsiteY2" fmla="*/ 0 h 48409"/>
                <a:gd name="connsiteX3" fmla="*/ 0 w 49151"/>
                <a:gd name="connsiteY3" fmla="*/ 24205 h 48409"/>
                <a:gd name="connsiteX4" fmla="*/ 24943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943" y="48409"/>
                  </a:moveTo>
                  <a:cubicBezTo>
                    <a:pt x="38881" y="48409"/>
                    <a:pt x="49152" y="37407"/>
                    <a:pt x="49152" y="24205"/>
                  </a:cubicBezTo>
                  <a:cubicBezTo>
                    <a:pt x="49152" y="11002"/>
                    <a:pt x="38148" y="0"/>
                    <a:pt x="24943" y="0"/>
                  </a:cubicBezTo>
                  <a:cubicBezTo>
                    <a:pt x="11738" y="0"/>
                    <a:pt x="0" y="11002"/>
                    <a:pt x="0" y="24205"/>
                  </a:cubicBezTo>
                  <a:cubicBezTo>
                    <a:pt x="0" y="37407"/>
                    <a:pt x="11004" y="48409"/>
                    <a:pt x="24943"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3" name="Forma libre: forma 308">
              <a:extLst>
                <a:ext uri="{FF2B5EF4-FFF2-40B4-BE49-F238E27FC236}">
                  <a16:creationId xmlns:a16="http://schemas.microsoft.com/office/drawing/2014/main" id="{DF16A09D-5D1F-CA6B-2C0A-C445F058DE21}"/>
                </a:ext>
              </a:extLst>
            </p:cNvPr>
            <p:cNvSpPr/>
            <p:nvPr/>
          </p:nvSpPr>
          <p:spPr>
            <a:xfrm>
              <a:off x="7582648" y="146533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4" name="Forma libre: forma 309">
              <a:extLst>
                <a:ext uri="{FF2B5EF4-FFF2-40B4-BE49-F238E27FC236}">
                  <a16:creationId xmlns:a16="http://schemas.microsoft.com/office/drawing/2014/main" id="{3D373FA4-67BE-B6DF-57F7-2927CA0C8DC5}"/>
                </a:ext>
              </a:extLst>
            </p:cNvPr>
            <p:cNvSpPr/>
            <p:nvPr/>
          </p:nvSpPr>
          <p:spPr>
            <a:xfrm>
              <a:off x="7651607" y="1472672"/>
              <a:ext cx="35213" cy="35206"/>
            </a:xfrm>
            <a:custGeom>
              <a:avLst/>
              <a:gdLst>
                <a:gd name="connsiteX0" fmla="*/ 17606 w 35213"/>
                <a:gd name="connsiteY0" fmla="*/ 35207 h 35206"/>
                <a:gd name="connsiteX1" fmla="*/ 35213 w 35213"/>
                <a:gd name="connsiteY1" fmla="*/ 17603 h 35206"/>
                <a:gd name="connsiteX2" fmla="*/ 17606 w 35213"/>
                <a:gd name="connsiteY2" fmla="*/ 0 h 35206"/>
                <a:gd name="connsiteX3" fmla="*/ 0 w 35213"/>
                <a:gd name="connsiteY3" fmla="*/ 17603 h 35206"/>
                <a:gd name="connsiteX4" fmla="*/ 17606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6" y="35207"/>
                  </a:moveTo>
                  <a:cubicBezTo>
                    <a:pt x="27144" y="35207"/>
                    <a:pt x="35213" y="27138"/>
                    <a:pt x="35213" y="17603"/>
                  </a:cubicBezTo>
                  <a:cubicBezTo>
                    <a:pt x="35213" y="8068"/>
                    <a:pt x="27144" y="0"/>
                    <a:pt x="17606" y="0"/>
                  </a:cubicBezTo>
                  <a:cubicBezTo>
                    <a:pt x="8070" y="0"/>
                    <a:pt x="0" y="8068"/>
                    <a:pt x="0" y="17603"/>
                  </a:cubicBezTo>
                  <a:cubicBezTo>
                    <a:pt x="0" y="27138"/>
                    <a:pt x="8070" y="35207"/>
                    <a:pt x="17606"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5" name="Forma libre: forma 310">
              <a:extLst>
                <a:ext uri="{FF2B5EF4-FFF2-40B4-BE49-F238E27FC236}">
                  <a16:creationId xmlns:a16="http://schemas.microsoft.com/office/drawing/2014/main" id="{52079F43-8331-2DA1-7011-5761FD4D0358}"/>
                </a:ext>
              </a:extLst>
            </p:cNvPr>
            <p:cNvSpPr/>
            <p:nvPr/>
          </p:nvSpPr>
          <p:spPr>
            <a:xfrm>
              <a:off x="7730104" y="1488809"/>
              <a:ext cx="2934" cy="2933"/>
            </a:xfrm>
            <a:custGeom>
              <a:avLst/>
              <a:gdLst>
                <a:gd name="connsiteX0" fmla="*/ 1467 w 2934"/>
                <a:gd name="connsiteY0" fmla="*/ 2934 h 2933"/>
                <a:gd name="connsiteX1" fmla="*/ 2934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4" y="2200"/>
                    <a:pt x="2934" y="1467"/>
                  </a:cubicBezTo>
                  <a:cubicBezTo>
                    <a:pt x="2934" y="733"/>
                    <a:pt x="2201" y="0"/>
                    <a:pt x="1467" y="0"/>
                  </a:cubicBezTo>
                  <a:cubicBezTo>
                    <a:pt x="733" y="0"/>
                    <a:pt x="0" y="733"/>
                    <a:pt x="0" y="1467"/>
                  </a:cubicBezTo>
                  <a:cubicBezTo>
                    <a:pt x="0" y="2200"/>
                    <a:pt x="733"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6" name="Forma libre: forma 311">
              <a:extLst>
                <a:ext uri="{FF2B5EF4-FFF2-40B4-BE49-F238E27FC236}">
                  <a16:creationId xmlns:a16="http://schemas.microsoft.com/office/drawing/2014/main" id="{CF8401D1-A526-1AF9-FD7A-E270130BE31F}"/>
                </a:ext>
              </a:extLst>
            </p:cNvPr>
            <p:cNvSpPr/>
            <p:nvPr/>
          </p:nvSpPr>
          <p:spPr>
            <a:xfrm>
              <a:off x="8078568" y="1466805"/>
              <a:ext cx="49151" cy="48409"/>
            </a:xfrm>
            <a:custGeom>
              <a:avLst/>
              <a:gdLst>
                <a:gd name="connsiteX0" fmla="*/ 24942 w 49151"/>
                <a:gd name="connsiteY0" fmla="*/ 48409 h 48409"/>
                <a:gd name="connsiteX1" fmla="*/ 49151 w 49151"/>
                <a:gd name="connsiteY1" fmla="*/ 24205 h 48409"/>
                <a:gd name="connsiteX2" fmla="*/ 24942 w 49151"/>
                <a:gd name="connsiteY2" fmla="*/ 0 h 48409"/>
                <a:gd name="connsiteX3" fmla="*/ 0 w 49151"/>
                <a:gd name="connsiteY3" fmla="*/ 24205 h 48409"/>
                <a:gd name="connsiteX4" fmla="*/ 24942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942" y="48409"/>
                  </a:moveTo>
                  <a:cubicBezTo>
                    <a:pt x="38147" y="48409"/>
                    <a:pt x="49151" y="37407"/>
                    <a:pt x="49151" y="24205"/>
                  </a:cubicBezTo>
                  <a:cubicBezTo>
                    <a:pt x="49151" y="11002"/>
                    <a:pt x="38147" y="0"/>
                    <a:pt x="24942" y="0"/>
                  </a:cubicBezTo>
                  <a:cubicBezTo>
                    <a:pt x="11004" y="0"/>
                    <a:pt x="0" y="11002"/>
                    <a:pt x="0" y="24205"/>
                  </a:cubicBezTo>
                  <a:cubicBezTo>
                    <a:pt x="0" y="37407"/>
                    <a:pt x="11004" y="48409"/>
                    <a:pt x="24942"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7" name="Forma libre: forma 312">
              <a:extLst>
                <a:ext uri="{FF2B5EF4-FFF2-40B4-BE49-F238E27FC236}">
                  <a16:creationId xmlns:a16="http://schemas.microsoft.com/office/drawing/2014/main" id="{218291EE-B474-6F81-28FE-098D917A168F}"/>
                </a:ext>
              </a:extLst>
            </p:cNvPr>
            <p:cNvSpPr/>
            <p:nvPr/>
          </p:nvSpPr>
          <p:spPr>
            <a:xfrm>
              <a:off x="8140925" y="1466071"/>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8" name="Forma libre: forma 313">
              <a:extLst>
                <a:ext uri="{FF2B5EF4-FFF2-40B4-BE49-F238E27FC236}">
                  <a16:creationId xmlns:a16="http://schemas.microsoft.com/office/drawing/2014/main" id="{54F4A09B-1CF9-DE15-8EB9-0669D7F5F16E}"/>
                </a:ext>
              </a:extLst>
            </p:cNvPr>
            <p:cNvSpPr/>
            <p:nvPr/>
          </p:nvSpPr>
          <p:spPr>
            <a:xfrm>
              <a:off x="8202548" y="1464604"/>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9" name="Forma libre: forma 314">
              <a:extLst>
                <a:ext uri="{FF2B5EF4-FFF2-40B4-BE49-F238E27FC236}">
                  <a16:creationId xmlns:a16="http://schemas.microsoft.com/office/drawing/2014/main" id="{BC4215E0-3489-3A1E-8F8B-A0D431931703}"/>
                </a:ext>
              </a:extLst>
            </p:cNvPr>
            <p:cNvSpPr/>
            <p:nvPr/>
          </p:nvSpPr>
          <p:spPr>
            <a:xfrm>
              <a:off x="8264171" y="1464604"/>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0" name="Forma libre: forma 315">
              <a:extLst>
                <a:ext uri="{FF2B5EF4-FFF2-40B4-BE49-F238E27FC236}">
                  <a16:creationId xmlns:a16="http://schemas.microsoft.com/office/drawing/2014/main" id="{E2769020-1181-9B79-6DE8-E97FA5BD0A83}"/>
                </a:ext>
              </a:extLst>
            </p:cNvPr>
            <p:cNvSpPr/>
            <p:nvPr/>
          </p:nvSpPr>
          <p:spPr>
            <a:xfrm>
              <a:off x="8325794" y="1464604"/>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1" name="Forma libre: forma 316">
              <a:extLst>
                <a:ext uri="{FF2B5EF4-FFF2-40B4-BE49-F238E27FC236}">
                  <a16:creationId xmlns:a16="http://schemas.microsoft.com/office/drawing/2014/main" id="{07BB00EC-5BCD-B8E5-2E69-9BCD3B042F8A}"/>
                </a:ext>
              </a:extLst>
            </p:cNvPr>
            <p:cNvSpPr/>
            <p:nvPr/>
          </p:nvSpPr>
          <p:spPr>
            <a:xfrm>
              <a:off x="8388151" y="1464604"/>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2" name="Forma libre: forma 317">
              <a:extLst>
                <a:ext uri="{FF2B5EF4-FFF2-40B4-BE49-F238E27FC236}">
                  <a16:creationId xmlns:a16="http://schemas.microsoft.com/office/drawing/2014/main" id="{490FAC3B-C1DC-3C69-39E5-9B5F067E7EDE}"/>
                </a:ext>
              </a:extLst>
            </p:cNvPr>
            <p:cNvSpPr/>
            <p:nvPr/>
          </p:nvSpPr>
          <p:spPr>
            <a:xfrm>
              <a:off x="8450508" y="1464604"/>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3" name="Forma libre: forma 318">
              <a:extLst>
                <a:ext uri="{FF2B5EF4-FFF2-40B4-BE49-F238E27FC236}">
                  <a16:creationId xmlns:a16="http://schemas.microsoft.com/office/drawing/2014/main" id="{C814BFEE-83A6-7034-E51D-E229D3B16D46}"/>
                </a:ext>
              </a:extLst>
            </p:cNvPr>
            <p:cNvSpPr/>
            <p:nvPr/>
          </p:nvSpPr>
          <p:spPr>
            <a:xfrm>
              <a:off x="8512131" y="1464604"/>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4" name="Forma libre: forma 319">
              <a:extLst>
                <a:ext uri="{FF2B5EF4-FFF2-40B4-BE49-F238E27FC236}">
                  <a16:creationId xmlns:a16="http://schemas.microsoft.com/office/drawing/2014/main" id="{608A217B-BA24-B0DF-8E38-05F13FDCE8E8}"/>
                </a:ext>
              </a:extLst>
            </p:cNvPr>
            <p:cNvSpPr/>
            <p:nvPr/>
          </p:nvSpPr>
          <p:spPr>
            <a:xfrm>
              <a:off x="8573754" y="1464604"/>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738"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5" name="Forma libre: forma 320">
              <a:extLst>
                <a:ext uri="{FF2B5EF4-FFF2-40B4-BE49-F238E27FC236}">
                  <a16:creationId xmlns:a16="http://schemas.microsoft.com/office/drawing/2014/main" id="{50BF1A22-CA87-638F-6723-34785DDFCF41}"/>
                </a:ext>
              </a:extLst>
            </p:cNvPr>
            <p:cNvSpPr/>
            <p:nvPr/>
          </p:nvSpPr>
          <p:spPr>
            <a:xfrm>
              <a:off x="8636111" y="1466071"/>
              <a:ext cx="49885" cy="49142"/>
            </a:xfrm>
            <a:custGeom>
              <a:avLst/>
              <a:gdLst>
                <a:gd name="connsiteX0" fmla="*/ 24942 w 49885"/>
                <a:gd name="connsiteY0" fmla="*/ 49143 h 49142"/>
                <a:gd name="connsiteX1" fmla="*/ 49885 w 49885"/>
                <a:gd name="connsiteY1" fmla="*/ 24938 h 49142"/>
                <a:gd name="connsiteX2" fmla="*/ 24942 w 49885"/>
                <a:gd name="connsiteY2" fmla="*/ 0 h 49142"/>
                <a:gd name="connsiteX3" fmla="*/ 0 w 49885"/>
                <a:gd name="connsiteY3" fmla="*/ 24938 h 49142"/>
                <a:gd name="connsiteX4" fmla="*/ 24942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2" y="49143"/>
                  </a:moveTo>
                  <a:cubicBezTo>
                    <a:pt x="38147" y="49143"/>
                    <a:pt x="49885" y="38140"/>
                    <a:pt x="49885" y="24938"/>
                  </a:cubicBezTo>
                  <a:cubicBezTo>
                    <a:pt x="49885" y="11736"/>
                    <a:pt x="38881" y="0"/>
                    <a:pt x="24942" y="0"/>
                  </a:cubicBezTo>
                  <a:cubicBezTo>
                    <a:pt x="11004" y="0"/>
                    <a:pt x="0" y="11002"/>
                    <a:pt x="0" y="24938"/>
                  </a:cubicBezTo>
                  <a:cubicBezTo>
                    <a:pt x="0" y="38874"/>
                    <a:pt x="11004" y="49143"/>
                    <a:pt x="24942"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6" name="Forma libre: forma 321">
              <a:extLst>
                <a:ext uri="{FF2B5EF4-FFF2-40B4-BE49-F238E27FC236}">
                  <a16:creationId xmlns:a16="http://schemas.microsoft.com/office/drawing/2014/main" id="{A1D1B578-9974-6AC8-290D-5CBA0A7D9BDD}"/>
                </a:ext>
              </a:extLst>
            </p:cNvPr>
            <p:cNvSpPr/>
            <p:nvPr/>
          </p:nvSpPr>
          <p:spPr>
            <a:xfrm>
              <a:off x="8697734" y="1466071"/>
              <a:ext cx="49885" cy="49142"/>
            </a:xfrm>
            <a:custGeom>
              <a:avLst/>
              <a:gdLst>
                <a:gd name="connsiteX0" fmla="*/ 24943 w 49885"/>
                <a:gd name="connsiteY0" fmla="*/ 49143 h 49142"/>
                <a:gd name="connsiteX1" fmla="*/ 49885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1" y="49143"/>
                    <a:pt x="49885" y="38140"/>
                    <a:pt x="49885" y="24938"/>
                  </a:cubicBezTo>
                  <a:cubicBezTo>
                    <a:pt x="49885" y="11736"/>
                    <a:pt x="38881" y="0"/>
                    <a:pt x="24943" y="0"/>
                  </a:cubicBezTo>
                  <a:cubicBezTo>
                    <a:pt x="11004" y="0"/>
                    <a:pt x="0" y="11002"/>
                    <a:pt x="0" y="24938"/>
                  </a:cubicBezTo>
                  <a:cubicBezTo>
                    <a:pt x="0" y="38874"/>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7" name="Forma libre: forma 322">
              <a:extLst>
                <a:ext uri="{FF2B5EF4-FFF2-40B4-BE49-F238E27FC236}">
                  <a16:creationId xmlns:a16="http://schemas.microsoft.com/office/drawing/2014/main" id="{3410A257-D3EA-5AAC-D6BE-AB48273DF423}"/>
                </a:ext>
              </a:extLst>
            </p:cNvPr>
            <p:cNvSpPr/>
            <p:nvPr/>
          </p:nvSpPr>
          <p:spPr>
            <a:xfrm>
              <a:off x="8767427" y="1473406"/>
              <a:ext cx="35213" cy="34473"/>
            </a:xfrm>
            <a:custGeom>
              <a:avLst/>
              <a:gdLst>
                <a:gd name="connsiteX0" fmla="*/ 17607 w 35213"/>
                <a:gd name="connsiteY0" fmla="*/ 34473 h 34473"/>
                <a:gd name="connsiteX1" fmla="*/ 35213 w 35213"/>
                <a:gd name="connsiteY1" fmla="*/ 17603 h 34473"/>
                <a:gd name="connsiteX2" fmla="*/ 17607 w 35213"/>
                <a:gd name="connsiteY2" fmla="*/ 0 h 34473"/>
                <a:gd name="connsiteX3" fmla="*/ 0 w 35213"/>
                <a:gd name="connsiteY3" fmla="*/ 17603 h 34473"/>
                <a:gd name="connsiteX4" fmla="*/ 17607 w 35213"/>
                <a:gd name="connsiteY4" fmla="*/ 34473 h 34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4473">
                  <a:moveTo>
                    <a:pt x="17607" y="34473"/>
                  </a:moveTo>
                  <a:cubicBezTo>
                    <a:pt x="27144" y="34473"/>
                    <a:pt x="35213" y="27138"/>
                    <a:pt x="35213" y="17603"/>
                  </a:cubicBezTo>
                  <a:cubicBezTo>
                    <a:pt x="35213" y="8068"/>
                    <a:pt x="27144" y="0"/>
                    <a:pt x="17607" y="0"/>
                  </a:cubicBezTo>
                  <a:cubicBezTo>
                    <a:pt x="8070" y="0"/>
                    <a:pt x="0" y="8068"/>
                    <a:pt x="0" y="17603"/>
                  </a:cubicBezTo>
                  <a:cubicBezTo>
                    <a:pt x="0" y="27138"/>
                    <a:pt x="8070" y="34473"/>
                    <a:pt x="17607" y="344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8" name="Forma libre: forma 323">
              <a:extLst>
                <a:ext uri="{FF2B5EF4-FFF2-40B4-BE49-F238E27FC236}">
                  <a16:creationId xmlns:a16="http://schemas.microsoft.com/office/drawing/2014/main" id="{8E49D03E-6D70-F541-F6F1-8EF1709BAE07}"/>
                </a:ext>
              </a:extLst>
            </p:cNvPr>
            <p:cNvSpPr/>
            <p:nvPr/>
          </p:nvSpPr>
          <p:spPr>
            <a:xfrm>
              <a:off x="8846656" y="1489972"/>
              <a:ext cx="550" cy="1037"/>
            </a:xfrm>
            <a:custGeom>
              <a:avLst/>
              <a:gdLst>
                <a:gd name="connsiteX0" fmla="*/ 0 w 550"/>
                <a:gd name="connsiteY0" fmla="*/ 1037 h 1037"/>
                <a:gd name="connsiteX1" fmla="*/ 0 w 550"/>
                <a:gd name="connsiteY1" fmla="*/ 1037 h 1037"/>
                <a:gd name="connsiteX2" fmla="*/ 0 w 550"/>
                <a:gd name="connsiteY2" fmla="*/ 304 h 1037"/>
                <a:gd name="connsiteX3" fmla="*/ 0 w 550"/>
                <a:gd name="connsiteY3" fmla="*/ 1037 h 1037"/>
                <a:gd name="connsiteX4" fmla="*/ 0 w 550"/>
                <a:gd name="connsiteY4" fmla="*/ 1037 h 1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1037">
                  <a:moveTo>
                    <a:pt x="0" y="1037"/>
                  </a:moveTo>
                  <a:cubicBezTo>
                    <a:pt x="734" y="1037"/>
                    <a:pt x="734" y="304"/>
                    <a:pt x="0" y="1037"/>
                  </a:cubicBezTo>
                  <a:cubicBezTo>
                    <a:pt x="734" y="304"/>
                    <a:pt x="0" y="304"/>
                    <a:pt x="0" y="304"/>
                  </a:cubicBezTo>
                  <a:cubicBezTo>
                    <a:pt x="0" y="-430"/>
                    <a:pt x="0" y="304"/>
                    <a:pt x="0" y="1037"/>
                  </a:cubicBezTo>
                  <a:cubicBezTo>
                    <a:pt x="0" y="304"/>
                    <a:pt x="0" y="1037"/>
                    <a:pt x="0" y="10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9" name="Forma libre: forma 324">
              <a:extLst>
                <a:ext uri="{FF2B5EF4-FFF2-40B4-BE49-F238E27FC236}">
                  <a16:creationId xmlns:a16="http://schemas.microsoft.com/office/drawing/2014/main" id="{7B83762D-F8CC-06F2-2380-B3F1BDE0CAA6}"/>
                </a:ext>
              </a:extLst>
            </p:cNvPr>
            <p:cNvSpPr/>
            <p:nvPr/>
          </p:nvSpPr>
          <p:spPr>
            <a:xfrm>
              <a:off x="9953673" y="1481474"/>
              <a:ext cx="17606" cy="17603"/>
            </a:xfrm>
            <a:custGeom>
              <a:avLst/>
              <a:gdLst>
                <a:gd name="connsiteX0" fmla="*/ 8803 w 17606"/>
                <a:gd name="connsiteY0" fmla="*/ 17603 h 17603"/>
                <a:gd name="connsiteX1" fmla="*/ 17607 w 17606"/>
                <a:gd name="connsiteY1" fmla="*/ 8802 h 17603"/>
                <a:gd name="connsiteX2" fmla="*/ 8803 w 17606"/>
                <a:gd name="connsiteY2" fmla="*/ 0 h 17603"/>
                <a:gd name="connsiteX3" fmla="*/ 0 w 17606"/>
                <a:gd name="connsiteY3" fmla="*/ 8802 h 17603"/>
                <a:gd name="connsiteX4" fmla="*/ 8803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3" y="17603"/>
                  </a:moveTo>
                  <a:cubicBezTo>
                    <a:pt x="13939" y="17603"/>
                    <a:pt x="17607" y="13936"/>
                    <a:pt x="17607" y="8802"/>
                  </a:cubicBezTo>
                  <a:cubicBezTo>
                    <a:pt x="17607" y="3667"/>
                    <a:pt x="13939" y="0"/>
                    <a:pt x="8803" y="0"/>
                  </a:cubicBezTo>
                  <a:cubicBezTo>
                    <a:pt x="3668" y="0"/>
                    <a:pt x="0" y="3667"/>
                    <a:pt x="0" y="8802"/>
                  </a:cubicBezTo>
                  <a:cubicBezTo>
                    <a:pt x="0" y="13936"/>
                    <a:pt x="3668"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0" name="Forma libre: forma 325">
              <a:extLst>
                <a:ext uri="{FF2B5EF4-FFF2-40B4-BE49-F238E27FC236}">
                  <a16:creationId xmlns:a16="http://schemas.microsoft.com/office/drawing/2014/main" id="{A75B3294-30F2-C352-0175-17B347FC32C0}"/>
                </a:ext>
              </a:extLst>
            </p:cNvPr>
            <p:cNvSpPr/>
            <p:nvPr/>
          </p:nvSpPr>
          <p:spPr>
            <a:xfrm>
              <a:off x="10002825" y="1469005"/>
              <a:ext cx="42549" cy="42541"/>
            </a:xfrm>
            <a:custGeom>
              <a:avLst/>
              <a:gdLst>
                <a:gd name="connsiteX0" fmla="*/ 21274 w 42549"/>
                <a:gd name="connsiteY0" fmla="*/ 42541 h 42541"/>
                <a:gd name="connsiteX1" fmla="*/ 42549 w 42549"/>
                <a:gd name="connsiteY1" fmla="*/ 21271 h 42541"/>
                <a:gd name="connsiteX2" fmla="*/ 21274 w 42549"/>
                <a:gd name="connsiteY2" fmla="*/ 0 h 42541"/>
                <a:gd name="connsiteX3" fmla="*/ 0 w 42549"/>
                <a:gd name="connsiteY3" fmla="*/ 21271 h 42541"/>
                <a:gd name="connsiteX4" fmla="*/ 21274 w 42549"/>
                <a:gd name="connsiteY4" fmla="*/ 42541 h 42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9" h="42541">
                  <a:moveTo>
                    <a:pt x="21274" y="42541"/>
                  </a:moveTo>
                  <a:cubicBezTo>
                    <a:pt x="33012" y="42541"/>
                    <a:pt x="42549" y="33006"/>
                    <a:pt x="42549" y="21271"/>
                  </a:cubicBezTo>
                  <a:cubicBezTo>
                    <a:pt x="42549" y="9535"/>
                    <a:pt x="33012" y="0"/>
                    <a:pt x="21274" y="0"/>
                  </a:cubicBezTo>
                  <a:cubicBezTo>
                    <a:pt x="9537" y="0"/>
                    <a:pt x="0" y="9535"/>
                    <a:pt x="0" y="21271"/>
                  </a:cubicBezTo>
                  <a:cubicBezTo>
                    <a:pt x="0" y="33006"/>
                    <a:pt x="10270" y="42541"/>
                    <a:pt x="21274" y="4254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1" name="Forma libre: forma 326">
              <a:extLst>
                <a:ext uri="{FF2B5EF4-FFF2-40B4-BE49-F238E27FC236}">
                  <a16:creationId xmlns:a16="http://schemas.microsoft.com/office/drawing/2014/main" id="{28C9E6CA-EC06-872A-ED09-26CB68328996}"/>
                </a:ext>
              </a:extLst>
            </p:cNvPr>
            <p:cNvSpPr/>
            <p:nvPr/>
          </p:nvSpPr>
          <p:spPr>
            <a:xfrm>
              <a:off x="10061513" y="1466805"/>
              <a:ext cx="49151" cy="48409"/>
            </a:xfrm>
            <a:custGeom>
              <a:avLst/>
              <a:gdLst>
                <a:gd name="connsiteX0" fmla="*/ 24942 w 49151"/>
                <a:gd name="connsiteY0" fmla="*/ 48409 h 48409"/>
                <a:gd name="connsiteX1" fmla="*/ 49152 w 49151"/>
                <a:gd name="connsiteY1" fmla="*/ 24205 h 48409"/>
                <a:gd name="connsiteX2" fmla="*/ 24942 w 49151"/>
                <a:gd name="connsiteY2" fmla="*/ 0 h 48409"/>
                <a:gd name="connsiteX3" fmla="*/ 0 w 49151"/>
                <a:gd name="connsiteY3" fmla="*/ 24205 h 48409"/>
                <a:gd name="connsiteX4" fmla="*/ 24942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942" y="48409"/>
                  </a:moveTo>
                  <a:cubicBezTo>
                    <a:pt x="38148" y="48409"/>
                    <a:pt x="49152" y="37407"/>
                    <a:pt x="49152" y="24205"/>
                  </a:cubicBezTo>
                  <a:cubicBezTo>
                    <a:pt x="49152" y="11002"/>
                    <a:pt x="38148" y="0"/>
                    <a:pt x="24942" y="0"/>
                  </a:cubicBezTo>
                  <a:cubicBezTo>
                    <a:pt x="11738" y="0"/>
                    <a:pt x="0" y="11002"/>
                    <a:pt x="0" y="24205"/>
                  </a:cubicBezTo>
                  <a:cubicBezTo>
                    <a:pt x="0" y="37407"/>
                    <a:pt x="11738" y="48409"/>
                    <a:pt x="24942"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2" name="Forma libre: forma 327">
              <a:extLst>
                <a:ext uri="{FF2B5EF4-FFF2-40B4-BE49-F238E27FC236}">
                  <a16:creationId xmlns:a16="http://schemas.microsoft.com/office/drawing/2014/main" id="{C0247C1D-EBEC-E8F6-40DB-9E70A8196619}"/>
                </a:ext>
              </a:extLst>
            </p:cNvPr>
            <p:cNvSpPr/>
            <p:nvPr/>
          </p:nvSpPr>
          <p:spPr>
            <a:xfrm>
              <a:off x="10123136" y="1466071"/>
              <a:ext cx="49885" cy="49142"/>
            </a:xfrm>
            <a:custGeom>
              <a:avLst/>
              <a:gdLst>
                <a:gd name="connsiteX0" fmla="*/ 24943 w 49885"/>
                <a:gd name="connsiteY0" fmla="*/ 49143 h 49142"/>
                <a:gd name="connsiteX1" fmla="*/ 49886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2" y="49143"/>
                    <a:pt x="49886" y="38140"/>
                    <a:pt x="49886" y="24938"/>
                  </a:cubicBezTo>
                  <a:cubicBezTo>
                    <a:pt x="49886" y="11736"/>
                    <a:pt x="38882" y="0"/>
                    <a:pt x="24943" y="0"/>
                  </a:cubicBezTo>
                  <a:cubicBezTo>
                    <a:pt x="11004" y="0"/>
                    <a:pt x="0" y="11002"/>
                    <a:pt x="0" y="24938"/>
                  </a:cubicBezTo>
                  <a:cubicBezTo>
                    <a:pt x="0" y="38874"/>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3" name="Forma libre: forma 328">
              <a:extLst>
                <a:ext uri="{FF2B5EF4-FFF2-40B4-BE49-F238E27FC236}">
                  <a16:creationId xmlns:a16="http://schemas.microsoft.com/office/drawing/2014/main" id="{BA656792-35B4-3402-8ACD-EB7C983DEACB}"/>
                </a:ext>
              </a:extLst>
            </p:cNvPr>
            <p:cNvSpPr/>
            <p:nvPr/>
          </p:nvSpPr>
          <p:spPr>
            <a:xfrm>
              <a:off x="10185493" y="146533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4" name="Forma libre: forma 329">
              <a:extLst>
                <a:ext uri="{FF2B5EF4-FFF2-40B4-BE49-F238E27FC236}">
                  <a16:creationId xmlns:a16="http://schemas.microsoft.com/office/drawing/2014/main" id="{416DC44C-4D04-B6DA-39B0-93B86F94F2E8}"/>
                </a:ext>
              </a:extLst>
            </p:cNvPr>
            <p:cNvSpPr/>
            <p:nvPr/>
          </p:nvSpPr>
          <p:spPr>
            <a:xfrm>
              <a:off x="10247116" y="1464604"/>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5" name="Forma libre: forma 330">
              <a:extLst>
                <a:ext uri="{FF2B5EF4-FFF2-40B4-BE49-F238E27FC236}">
                  <a16:creationId xmlns:a16="http://schemas.microsoft.com/office/drawing/2014/main" id="{CE33B133-B9D4-CF82-BBBB-4A3CB15B5162}"/>
                </a:ext>
              </a:extLst>
            </p:cNvPr>
            <p:cNvSpPr/>
            <p:nvPr/>
          </p:nvSpPr>
          <p:spPr>
            <a:xfrm>
              <a:off x="10309473" y="1466071"/>
              <a:ext cx="49885" cy="49142"/>
            </a:xfrm>
            <a:custGeom>
              <a:avLst/>
              <a:gdLst>
                <a:gd name="connsiteX0" fmla="*/ 24943 w 49885"/>
                <a:gd name="connsiteY0" fmla="*/ 49143 h 49142"/>
                <a:gd name="connsiteX1" fmla="*/ 49885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1" y="49143"/>
                    <a:pt x="49885" y="38140"/>
                    <a:pt x="49885" y="24938"/>
                  </a:cubicBezTo>
                  <a:cubicBezTo>
                    <a:pt x="49885" y="11736"/>
                    <a:pt x="38881" y="0"/>
                    <a:pt x="24943" y="0"/>
                  </a:cubicBezTo>
                  <a:cubicBezTo>
                    <a:pt x="11004" y="0"/>
                    <a:pt x="0" y="11002"/>
                    <a:pt x="0" y="24938"/>
                  </a:cubicBezTo>
                  <a:cubicBezTo>
                    <a:pt x="0" y="38874"/>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6" name="Forma libre: forma 331">
              <a:extLst>
                <a:ext uri="{FF2B5EF4-FFF2-40B4-BE49-F238E27FC236}">
                  <a16:creationId xmlns:a16="http://schemas.microsoft.com/office/drawing/2014/main" id="{FDFB1F8E-5E4B-A8A0-4F2C-40DA348E8B7A}"/>
                </a:ext>
              </a:extLst>
            </p:cNvPr>
            <p:cNvSpPr/>
            <p:nvPr/>
          </p:nvSpPr>
          <p:spPr>
            <a:xfrm>
              <a:off x="10371097" y="1464604"/>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7" name="Forma libre: forma 332">
              <a:extLst>
                <a:ext uri="{FF2B5EF4-FFF2-40B4-BE49-F238E27FC236}">
                  <a16:creationId xmlns:a16="http://schemas.microsoft.com/office/drawing/2014/main" id="{DAA286E7-BE8B-50B3-E2D8-B7720C3CE9B8}"/>
                </a:ext>
              </a:extLst>
            </p:cNvPr>
            <p:cNvSpPr/>
            <p:nvPr/>
          </p:nvSpPr>
          <p:spPr>
            <a:xfrm>
              <a:off x="10436387" y="1468272"/>
              <a:ext cx="44016" cy="44008"/>
            </a:xfrm>
            <a:custGeom>
              <a:avLst/>
              <a:gdLst>
                <a:gd name="connsiteX0" fmla="*/ 22008 w 44016"/>
                <a:gd name="connsiteY0" fmla="*/ 44008 h 44008"/>
                <a:gd name="connsiteX1" fmla="*/ 44017 w 44016"/>
                <a:gd name="connsiteY1" fmla="*/ 22004 h 44008"/>
                <a:gd name="connsiteX2" fmla="*/ 22008 w 44016"/>
                <a:gd name="connsiteY2" fmla="*/ 0 h 44008"/>
                <a:gd name="connsiteX3" fmla="*/ 0 w 44016"/>
                <a:gd name="connsiteY3" fmla="*/ 22004 h 44008"/>
                <a:gd name="connsiteX4" fmla="*/ 22008 w 44016"/>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4008">
                  <a:moveTo>
                    <a:pt x="22008" y="44008"/>
                  </a:moveTo>
                  <a:cubicBezTo>
                    <a:pt x="34480" y="44008"/>
                    <a:pt x="44017" y="34473"/>
                    <a:pt x="44017" y="22004"/>
                  </a:cubicBezTo>
                  <a:cubicBezTo>
                    <a:pt x="44017" y="9535"/>
                    <a:pt x="33746" y="0"/>
                    <a:pt x="22008" y="0"/>
                  </a:cubicBezTo>
                  <a:cubicBezTo>
                    <a:pt x="10271" y="0"/>
                    <a:pt x="0" y="9535"/>
                    <a:pt x="0" y="22004"/>
                  </a:cubicBezTo>
                  <a:cubicBezTo>
                    <a:pt x="0" y="34473"/>
                    <a:pt x="9537" y="44008"/>
                    <a:pt x="22008"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8" name="Forma libre: forma 333">
              <a:extLst>
                <a:ext uri="{FF2B5EF4-FFF2-40B4-BE49-F238E27FC236}">
                  <a16:creationId xmlns:a16="http://schemas.microsoft.com/office/drawing/2014/main" id="{6522C460-84B8-3B04-23D7-02011B9CA6DF}"/>
                </a:ext>
              </a:extLst>
            </p:cNvPr>
            <p:cNvSpPr/>
            <p:nvPr/>
          </p:nvSpPr>
          <p:spPr>
            <a:xfrm>
              <a:off x="10503146" y="1473406"/>
              <a:ext cx="34479" cy="34473"/>
            </a:xfrm>
            <a:custGeom>
              <a:avLst/>
              <a:gdLst>
                <a:gd name="connsiteX0" fmla="*/ 16873 w 34479"/>
                <a:gd name="connsiteY0" fmla="*/ 34473 h 34473"/>
                <a:gd name="connsiteX1" fmla="*/ 34479 w 34479"/>
                <a:gd name="connsiteY1" fmla="*/ 17603 h 34473"/>
                <a:gd name="connsiteX2" fmla="*/ 16873 w 34479"/>
                <a:gd name="connsiteY2" fmla="*/ 0 h 34473"/>
                <a:gd name="connsiteX3" fmla="*/ 0 w 34479"/>
                <a:gd name="connsiteY3" fmla="*/ 17603 h 34473"/>
                <a:gd name="connsiteX4" fmla="*/ 16873 w 34479"/>
                <a:gd name="connsiteY4" fmla="*/ 34473 h 34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79" h="34473">
                  <a:moveTo>
                    <a:pt x="16873" y="34473"/>
                  </a:moveTo>
                  <a:cubicBezTo>
                    <a:pt x="26410" y="34473"/>
                    <a:pt x="34479" y="27138"/>
                    <a:pt x="34479" y="17603"/>
                  </a:cubicBezTo>
                  <a:cubicBezTo>
                    <a:pt x="34479" y="8068"/>
                    <a:pt x="26410" y="0"/>
                    <a:pt x="16873" y="0"/>
                  </a:cubicBezTo>
                  <a:cubicBezTo>
                    <a:pt x="7336" y="0"/>
                    <a:pt x="0" y="8068"/>
                    <a:pt x="0" y="17603"/>
                  </a:cubicBezTo>
                  <a:cubicBezTo>
                    <a:pt x="0" y="27138"/>
                    <a:pt x="7336" y="34473"/>
                    <a:pt x="16873" y="344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9" name="Forma libre: forma 334">
              <a:extLst>
                <a:ext uri="{FF2B5EF4-FFF2-40B4-BE49-F238E27FC236}">
                  <a16:creationId xmlns:a16="http://schemas.microsoft.com/office/drawing/2014/main" id="{AA4A1C97-E8DD-96C4-9FD6-1D077F9662F9}"/>
                </a:ext>
              </a:extLst>
            </p:cNvPr>
            <p:cNvSpPr/>
            <p:nvPr/>
          </p:nvSpPr>
          <p:spPr>
            <a:xfrm>
              <a:off x="10581825" y="1490276"/>
              <a:ext cx="1100" cy="733"/>
            </a:xfrm>
            <a:custGeom>
              <a:avLst/>
              <a:gdLst>
                <a:gd name="connsiteX0" fmla="*/ 550 w 1100"/>
                <a:gd name="connsiteY0" fmla="*/ 733 h 733"/>
                <a:gd name="connsiteX1" fmla="*/ 550 w 1100"/>
                <a:gd name="connsiteY1" fmla="*/ 733 h 733"/>
                <a:gd name="connsiteX2" fmla="*/ 550 w 1100"/>
                <a:gd name="connsiteY2" fmla="*/ 0 h 733"/>
                <a:gd name="connsiteX3" fmla="*/ 550 w 1100"/>
                <a:gd name="connsiteY3" fmla="*/ 733 h 733"/>
                <a:gd name="connsiteX4" fmla="*/ 550 w 1100"/>
                <a:gd name="connsiteY4" fmla="*/ 733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 h="733">
                  <a:moveTo>
                    <a:pt x="550" y="733"/>
                  </a:moveTo>
                  <a:cubicBezTo>
                    <a:pt x="550" y="733"/>
                    <a:pt x="1284" y="0"/>
                    <a:pt x="550" y="733"/>
                  </a:cubicBezTo>
                  <a:cubicBezTo>
                    <a:pt x="1284" y="0"/>
                    <a:pt x="1284" y="0"/>
                    <a:pt x="550" y="0"/>
                  </a:cubicBezTo>
                  <a:cubicBezTo>
                    <a:pt x="-183" y="0"/>
                    <a:pt x="-183" y="0"/>
                    <a:pt x="550" y="733"/>
                  </a:cubicBezTo>
                  <a:cubicBezTo>
                    <a:pt x="-183" y="0"/>
                    <a:pt x="-183" y="733"/>
                    <a:pt x="550" y="73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0" name="Forma libre: forma 335">
              <a:extLst>
                <a:ext uri="{FF2B5EF4-FFF2-40B4-BE49-F238E27FC236}">
                  <a16:creationId xmlns:a16="http://schemas.microsoft.com/office/drawing/2014/main" id="{2921F018-7AB8-81C1-89EC-16F2708D14BB}"/>
                </a:ext>
              </a:extLst>
            </p:cNvPr>
            <p:cNvSpPr/>
            <p:nvPr/>
          </p:nvSpPr>
          <p:spPr>
            <a:xfrm>
              <a:off x="10765778" y="1488075"/>
              <a:ext cx="4401" cy="4400"/>
            </a:xfrm>
            <a:custGeom>
              <a:avLst/>
              <a:gdLst>
                <a:gd name="connsiteX0" fmla="*/ 2201 w 4401"/>
                <a:gd name="connsiteY0" fmla="*/ 4401 h 4400"/>
                <a:gd name="connsiteX1" fmla="*/ 4401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1" y="2934"/>
                    <a:pt x="4401" y="2200"/>
                  </a:cubicBezTo>
                  <a:cubicBezTo>
                    <a:pt x="4401" y="733"/>
                    <a:pt x="2934" y="0"/>
                    <a:pt x="2201" y="0"/>
                  </a:cubicBezTo>
                  <a:cubicBezTo>
                    <a:pt x="1467" y="0"/>
                    <a:pt x="0" y="733"/>
                    <a:pt x="0" y="2200"/>
                  </a:cubicBezTo>
                  <a:cubicBezTo>
                    <a:pt x="0" y="3667"/>
                    <a:pt x="733"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1" name="Forma libre: forma 336">
              <a:extLst>
                <a:ext uri="{FF2B5EF4-FFF2-40B4-BE49-F238E27FC236}">
                  <a16:creationId xmlns:a16="http://schemas.microsoft.com/office/drawing/2014/main" id="{A6DE96CF-14B8-1F13-B3B6-E30BA7C57D8E}"/>
                </a:ext>
              </a:extLst>
            </p:cNvPr>
            <p:cNvSpPr/>
            <p:nvPr/>
          </p:nvSpPr>
          <p:spPr>
            <a:xfrm>
              <a:off x="10886824" y="1485141"/>
              <a:ext cx="10270" cy="10268"/>
            </a:xfrm>
            <a:custGeom>
              <a:avLst/>
              <a:gdLst>
                <a:gd name="connsiteX0" fmla="*/ 5135 w 10270"/>
                <a:gd name="connsiteY0" fmla="*/ 10269 h 10268"/>
                <a:gd name="connsiteX1" fmla="*/ 10270 w 10270"/>
                <a:gd name="connsiteY1" fmla="*/ 5134 h 10268"/>
                <a:gd name="connsiteX2" fmla="*/ 5135 w 10270"/>
                <a:gd name="connsiteY2" fmla="*/ 0 h 10268"/>
                <a:gd name="connsiteX3" fmla="*/ 0 w 10270"/>
                <a:gd name="connsiteY3" fmla="*/ 5134 h 10268"/>
                <a:gd name="connsiteX4" fmla="*/ 5135 w 10270"/>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10268">
                  <a:moveTo>
                    <a:pt x="5135" y="10269"/>
                  </a:moveTo>
                  <a:cubicBezTo>
                    <a:pt x="8070" y="10269"/>
                    <a:pt x="10270" y="8068"/>
                    <a:pt x="10270" y="5134"/>
                  </a:cubicBezTo>
                  <a:cubicBezTo>
                    <a:pt x="10270" y="2200"/>
                    <a:pt x="8070" y="0"/>
                    <a:pt x="5135" y="0"/>
                  </a:cubicBezTo>
                  <a:cubicBezTo>
                    <a:pt x="2201" y="0"/>
                    <a:pt x="0" y="2200"/>
                    <a:pt x="0" y="5134"/>
                  </a:cubicBezTo>
                  <a:cubicBezTo>
                    <a:pt x="0" y="8068"/>
                    <a:pt x="2201"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2" name="Forma libre: forma 337">
              <a:extLst>
                <a:ext uri="{FF2B5EF4-FFF2-40B4-BE49-F238E27FC236}">
                  <a16:creationId xmlns:a16="http://schemas.microsoft.com/office/drawing/2014/main" id="{66D19FAD-9A0B-8102-99B6-363B68B0826A}"/>
                </a:ext>
              </a:extLst>
            </p:cNvPr>
            <p:cNvSpPr/>
            <p:nvPr/>
          </p:nvSpPr>
          <p:spPr>
            <a:xfrm>
              <a:off x="10951381" y="1488075"/>
              <a:ext cx="4401" cy="4400"/>
            </a:xfrm>
            <a:custGeom>
              <a:avLst/>
              <a:gdLst>
                <a:gd name="connsiteX0" fmla="*/ 2201 w 4401"/>
                <a:gd name="connsiteY0" fmla="*/ 4401 h 4400"/>
                <a:gd name="connsiteX1" fmla="*/ 4401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2935" y="4401"/>
                    <a:pt x="4401" y="3667"/>
                    <a:pt x="4401" y="2200"/>
                  </a:cubicBezTo>
                  <a:cubicBezTo>
                    <a:pt x="4401" y="733"/>
                    <a:pt x="3668" y="0"/>
                    <a:pt x="2201" y="0"/>
                  </a:cubicBezTo>
                  <a:cubicBezTo>
                    <a:pt x="733" y="0"/>
                    <a:pt x="0" y="733"/>
                    <a:pt x="0" y="2200"/>
                  </a:cubicBezTo>
                  <a:cubicBezTo>
                    <a:pt x="733" y="2934"/>
                    <a:pt x="1467"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3" name="Forma libre: forma 338">
              <a:extLst>
                <a:ext uri="{FF2B5EF4-FFF2-40B4-BE49-F238E27FC236}">
                  <a16:creationId xmlns:a16="http://schemas.microsoft.com/office/drawing/2014/main" id="{9AB7C44B-75C0-A059-06B1-304523F1CBE7}"/>
                </a:ext>
              </a:extLst>
            </p:cNvPr>
            <p:cNvSpPr/>
            <p:nvPr/>
          </p:nvSpPr>
          <p:spPr>
            <a:xfrm>
              <a:off x="11010070" y="1484408"/>
              <a:ext cx="11004" cy="11002"/>
            </a:xfrm>
            <a:custGeom>
              <a:avLst/>
              <a:gdLst>
                <a:gd name="connsiteX0" fmla="*/ 5869 w 11004"/>
                <a:gd name="connsiteY0" fmla="*/ 11002 h 11002"/>
                <a:gd name="connsiteX1" fmla="*/ 11004 w 11004"/>
                <a:gd name="connsiteY1" fmla="*/ 5868 h 11002"/>
                <a:gd name="connsiteX2" fmla="*/ 5869 w 11004"/>
                <a:gd name="connsiteY2" fmla="*/ 0 h 11002"/>
                <a:gd name="connsiteX3" fmla="*/ 0 w 11004"/>
                <a:gd name="connsiteY3" fmla="*/ 5868 h 11002"/>
                <a:gd name="connsiteX4" fmla="*/ 5869 w 11004"/>
                <a:gd name="connsiteY4" fmla="*/ 11002 h 11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4" h="11002">
                  <a:moveTo>
                    <a:pt x="5869" y="11002"/>
                  </a:moveTo>
                  <a:cubicBezTo>
                    <a:pt x="8803" y="11002"/>
                    <a:pt x="11004" y="8802"/>
                    <a:pt x="11004" y="5868"/>
                  </a:cubicBezTo>
                  <a:cubicBezTo>
                    <a:pt x="11004" y="2934"/>
                    <a:pt x="8803" y="0"/>
                    <a:pt x="5869" y="0"/>
                  </a:cubicBezTo>
                  <a:cubicBezTo>
                    <a:pt x="2935" y="0"/>
                    <a:pt x="0" y="2200"/>
                    <a:pt x="0" y="5868"/>
                  </a:cubicBezTo>
                  <a:cubicBezTo>
                    <a:pt x="0" y="9535"/>
                    <a:pt x="2935" y="11002"/>
                    <a:pt x="5869" y="110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4" name="Forma libre: forma 339">
              <a:extLst>
                <a:ext uri="{FF2B5EF4-FFF2-40B4-BE49-F238E27FC236}">
                  <a16:creationId xmlns:a16="http://schemas.microsoft.com/office/drawing/2014/main" id="{F000F406-5B03-9D18-793B-90F4E0ABECD6}"/>
                </a:ext>
              </a:extLst>
            </p:cNvPr>
            <p:cNvSpPr/>
            <p:nvPr/>
          </p:nvSpPr>
          <p:spPr>
            <a:xfrm>
              <a:off x="11073894" y="1486608"/>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134"/>
                    <a:pt x="7336" y="3667"/>
                  </a:cubicBezTo>
                  <a:cubicBezTo>
                    <a:pt x="7336" y="1467"/>
                    <a:pt x="5869"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5" name="Forma libre: forma 340">
              <a:extLst>
                <a:ext uri="{FF2B5EF4-FFF2-40B4-BE49-F238E27FC236}">
                  <a16:creationId xmlns:a16="http://schemas.microsoft.com/office/drawing/2014/main" id="{C599FC48-2629-4103-2B09-4C0385BE2B94}"/>
                </a:ext>
              </a:extLst>
            </p:cNvPr>
            <p:cNvSpPr/>
            <p:nvPr/>
          </p:nvSpPr>
          <p:spPr>
            <a:xfrm>
              <a:off x="11130382" y="1481474"/>
              <a:ext cx="18340" cy="18336"/>
            </a:xfrm>
            <a:custGeom>
              <a:avLst/>
              <a:gdLst>
                <a:gd name="connsiteX0" fmla="*/ 9537 w 18340"/>
                <a:gd name="connsiteY0" fmla="*/ 18337 h 18336"/>
                <a:gd name="connsiteX1" fmla="*/ 18340 w 18340"/>
                <a:gd name="connsiteY1" fmla="*/ 9535 h 18336"/>
                <a:gd name="connsiteX2" fmla="*/ 9537 w 18340"/>
                <a:gd name="connsiteY2" fmla="*/ 0 h 18336"/>
                <a:gd name="connsiteX3" fmla="*/ 0 w 18340"/>
                <a:gd name="connsiteY3" fmla="*/ 9535 h 18336"/>
                <a:gd name="connsiteX4" fmla="*/ 9537 w 18340"/>
                <a:gd name="connsiteY4" fmla="*/ 18337 h 18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0" h="18336">
                  <a:moveTo>
                    <a:pt x="9537" y="18337"/>
                  </a:moveTo>
                  <a:cubicBezTo>
                    <a:pt x="14672" y="18337"/>
                    <a:pt x="18340" y="13936"/>
                    <a:pt x="18340" y="9535"/>
                  </a:cubicBezTo>
                  <a:cubicBezTo>
                    <a:pt x="18340" y="5134"/>
                    <a:pt x="14672" y="0"/>
                    <a:pt x="9537" y="0"/>
                  </a:cubicBezTo>
                  <a:cubicBezTo>
                    <a:pt x="4401" y="0"/>
                    <a:pt x="0" y="4401"/>
                    <a:pt x="0" y="9535"/>
                  </a:cubicBezTo>
                  <a:cubicBezTo>
                    <a:pt x="0" y="14669"/>
                    <a:pt x="4401" y="18337"/>
                    <a:pt x="9537" y="183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6" name="Forma libre: forma 341">
              <a:extLst>
                <a:ext uri="{FF2B5EF4-FFF2-40B4-BE49-F238E27FC236}">
                  <a16:creationId xmlns:a16="http://schemas.microsoft.com/office/drawing/2014/main" id="{2F044CD4-0BD8-FC17-F1DE-4901F1026B8E}"/>
                </a:ext>
              </a:extLst>
            </p:cNvPr>
            <p:cNvSpPr/>
            <p:nvPr/>
          </p:nvSpPr>
          <p:spPr>
            <a:xfrm>
              <a:off x="11188337" y="1476340"/>
              <a:ext cx="26410" cy="27138"/>
            </a:xfrm>
            <a:custGeom>
              <a:avLst/>
              <a:gdLst>
                <a:gd name="connsiteX0" fmla="*/ 13205 w 26410"/>
                <a:gd name="connsiteY0" fmla="*/ 27138 h 27138"/>
                <a:gd name="connsiteX1" fmla="*/ 26410 w 26410"/>
                <a:gd name="connsiteY1" fmla="*/ 13936 h 27138"/>
                <a:gd name="connsiteX2" fmla="*/ 13205 w 26410"/>
                <a:gd name="connsiteY2" fmla="*/ 0 h 27138"/>
                <a:gd name="connsiteX3" fmla="*/ 0 w 26410"/>
                <a:gd name="connsiteY3" fmla="*/ 13936 h 27138"/>
                <a:gd name="connsiteX4" fmla="*/ 13205 w 26410"/>
                <a:gd name="connsiteY4" fmla="*/ 27138 h 27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0" h="27138">
                  <a:moveTo>
                    <a:pt x="13205" y="27138"/>
                  </a:moveTo>
                  <a:cubicBezTo>
                    <a:pt x="20541" y="27138"/>
                    <a:pt x="26410" y="21271"/>
                    <a:pt x="26410" y="13936"/>
                  </a:cubicBezTo>
                  <a:cubicBezTo>
                    <a:pt x="26410" y="6601"/>
                    <a:pt x="20541" y="0"/>
                    <a:pt x="13205" y="0"/>
                  </a:cubicBezTo>
                  <a:cubicBezTo>
                    <a:pt x="5869" y="0"/>
                    <a:pt x="0" y="5868"/>
                    <a:pt x="0" y="13936"/>
                  </a:cubicBezTo>
                  <a:cubicBezTo>
                    <a:pt x="0" y="22004"/>
                    <a:pt x="5869" y="27138"/>
                    <a:pt x="13205" y="271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7" name="Forma libre: forma 342">
              <a:extLst>
                <a:ext uri="{FF2B5EF4-FFF2-40B4-BE49-F238E27FC236}">
                  <a16:creationId xmlns:a16="http://schemas.microsoft.com/office/drawing/2014/main" id="{A9D24D18-BC71-61BD-E03D-1045E04B52BA}"/>
                </a:ext>
              </a:extLst>
            </p:cNvPr>
            <p:cNvSpPr/>
            <p:nvPr/>
          </p:nvSpPr>
          <p:spPr>
            <a:xfrm>
              <a:off x="11238956" y="1464604"/>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8" name="Forma libre: forma 343">
              <a:extLst>
                <a:ext uri="{FF2B5EF4-FFF2-40B4-BE49-F238E27FC236}">
                  <a16:creationId xmlns:a16="http://schemas.microsoft.com/office/drawing/2014/main" id="{8578F03C-59CE-FF61-E8F1-A7EB3EDE5CB7}"/>
                </a:ext>
              </a:extLst>
            </p:cNvPr>
            <p:cNvSpPr/>
            <p:nvPr/>
          </p:nvSpPr>
          <p:spPr>
            <a:xfrm>
              <a:off x="11305714" y="1470472"/>
              <a:ext cx="39614" cy="39607"/>
            </a:xfrm>
            <a:custGeom>
              <a:avLst/>
              <a:gdLst>
                <a:gd name="connsiteX0" fmla="*/ 19808 w 39614"/>
                <a:gd name="connsiteY0" fmla="*/ 39607 h 39607"/>
                <a:gd name="connsiteX1" fmla="*/ 39615 w 39614"/>
                <a:gd name="connsiteY1" fmla="*/ 19804 h 39607"/>
                <a:gd name="connsiteX2" fmla="*/ 19808 w 39614"/>
                <a:gd name="connsiteY2" fmla="*/ 0 h 39607"/>
                <a:gd name="connsiteX3" fmla="*/ 0 w 39614"/>
                <a:gd name="connsiteY3" fmla="*/ 19804 h 39607"/>
                <a:gd name="connsiteX4" fmla="*/ 19808 w 39614"/>
                <a:gd name="connsiteY4" fmla="*/ 39607 h 39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14" h="39607">
                  <a:moveTo>
                    <a:pt x="19808" y="39607"/>
                  </a:moveTo>
                  <a:cubicBezTo>
                    <a:pt x="30812" y="39607"/>
                    <a:pt x="39615" y="30806"/>
                    <a:pt x="39615" y="19804"/>
                  </a:cubicBezTo>
                  <a:cubicBezTo>
                    <a:pt x="39615" y="8802"/>
                    <a:pt x="30812" y="0"/>
                    <a:pt x="19808" y="0"/>
                  </a:cubicBezTo>
                  <a:cubicBezTo>
                    <a:pt x="8803" y="0"/>
                    <a:pt x="0" y="8802"/>
                    <a:pt x="0" y="19804"/>
                  </a:cubicBezTo>
                  <a:cubicBezTo>
                    <a:pt x="0" y="30806"/>
                    <a:pt x="9537" y="39607"/>
                    <a:pt x="19808" y="396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9" name="Forma libre: forma 344">
              <a:extLst>
                <a:ext uri="{FF2B5EF4-FFF2-40B4-BE49-F238E27FC236}">
                  <a16:creationId xmlns:a16="http://schemas.microsoft.com/office/drawing/2014/main" id="{F10A9E02-2335-64A4-4F8C-32D1F124C9AC}"/>
                </a:ext>
              </a:extLst>
            </p:cNvPr>
            <p:cNvSpPr/>
            <p:nvPr/>
          </p:nvSpPr>
          <p:spPr>
            <a:xfrm>
              <a:off x="11379809" y="1482208"/>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0" name="Forma libre: forma 345">
              <a:extLst>
                <a:ext uri="{FF2B5EF4-FFF2-40B4-BE49-F238E27FC236}">
                  <a16:creationId xmlns:a16="http://schemas.microsoft.com/office/drawing/2014/main" id="{7D25974E-406D-3204-AEDB-A49B02224A58}"/>
                </a:ext>
              </a:extLst>
            </p:cNvPr>
            <p:cNvSpPr/>
            <p:nvPr/>
          </p:nvSpPr>
          <p:spPr>
            <a:xfrm>
              <a:off x="11424559" y="1464604"/>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1" name="Forma libre: forma 346">
              <a:extLst>
                <a:ext uri="{FF2B5EF4-FFF2-40B4-BE49-F238E27FC236}">
                  <a16:creationId xmlns:a16="http://schemas.microsoft.com/office/drawing/2014/main" id="{41BE4BE0-0591-01A3-C741-08C8D58E445A}"/>
                </a:ext>
              </a:extLst>
            </p:cNvPr>
            <p:cNvSpPr/>
            <p:nvPr/>
          </p:nvSpPr>
          <p:spPr>
            <a:xfrm>
              <a:off x="11486916" y="146533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2" name="Forma libre: forma 347">
              <a:extLst>
                <a:ext uri="{FF2B5EF4-FFF2-40B4-BE49-F238E27FC236}">
                  <a16:creationId xmlns:a16="http://schemas.microsoft.com/office/drawing/2014/main" id="{5D5869CC-EAE9-0AE1-9F35-E3D8FE4991D8}"/>
                </a:ext>
              </a:extLst>
            </p:cNvPr>
            <p:cNvSpPr/>
            <p:nvPr/>
          </p:nvSpPr>
          <p:spPr>
            <a:xfrm>
              <a:off x="11564678" y="1481474"/>
              <a:ext cx="18340" cy="18336"/>
            </a:xfrm>
            <a:custGeom>
              <a:avLst/>
              <a:gdLst>
                <a:gd name="connsiteX0" fmla="*/ 8804 w 18340"/>
                <a:gd name="connsiteY0" fmla="*/ 18337 h 18336"/>
                <a:gd name="connsiteX1" fmla="*/ 18340 w 18340"/>
                <a:gd name="connsiteY1" fmla="*/ 9535 h 18336"/>
                <a:gd name="connsiteX2" fmla="*/ 8804 w 18340"/>
                <a:gd name="connsiteY2" fmla="*/ 0 h 18336"/>
                <a:gd name="connsiteX3" fmla="*/ 0 w 18340"/>
                <a:gd name="connsiteY3" fmla="*/ 9535 h 18336"/>
                <a:gd name="connsiteX4" fmla="*/ 8804 w 18340"/>
                <a:gd name="connsiteY4" fmla="*/ 18337 h 18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0" h="18336">
                  <a:moveTo>
                    <a:pt x="8804" y="18337"/>
                  </a:moveTo>
                  <a:cubicBezTo>
                    <a:pt x="13939" y="18337"/>
                    <a:pt x="18340" y="13936"/>
                    <a:pt x="18340" y="9535"/>
                  </a:cubicBezTo>
                  <a:cubicBezTo>
                    <a:pt x="18340" y="5134"/>
                    <a:pt x="13939" y="0"/>
                    <a:pt x="8804" y="0"/>
                  </a:cubicBezTo>
                  <a:cubicBezTo>
                    <a:pt x="3668" y="0"/>
                    <a:pt x="0" y="4401"/>
                    <a:pt x="0" y="9535"/>
                  </a:cubicBezTo>
                  <a:cubicBezTo>
                    <a:pt x="0" y="14669"/>
                    <a:pt x="3668" y="18337"/>
                    <a:pt x="8804" y="183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3" name="Forma libre: forma 348">
              <a:extLst>
                <a:ext uri="{FF2B5EF4-FFF2-40B4-BE49-F238E27FC236}">
                  <a16:creationId xmlns:a16="http://schemas.microsoft.com/office/drawing/2014/main" id="{5FBBE8B6-C70C-0C9E-8BCB-54B19229C5EF}"/>
                </a:ext>
              </a:extLst>
            </p:cNvPr>
            <p:cNvSpPr/>
            <p:nvPr/>
          </p:nvSpPr>
          <p:spPr>
            <a:xfrm>
              <a:off x="11617499" y="1471939"/>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0" y="36674"/>
                    <a:pt x="36680" y="28605"/>
                    <a:pt x="36680" y="18337"/>
                  </a:cubicBezTo>
                  <a:cubicBezTo>
                    <a:pt x="36680" y="8068"/>
                    <a:pt x="28610" y="0"/>
                    <a:pt x="18340" y="0"/>
                  </a:cubicBezTo>
                  <a:cubicBezTo>
                    <a:pt x="8070" y="0"/>
                    <a:pt x="0" y="8068"/>
                    <a:pt x="0" y="18337"/>
                  </a:cubicBezTo>
                  <a:cubicBezTo>
                    <a:pt x="0" y="28605"/>
                    <a:pt x="8070"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4" name="Forma libre: forma 349">
              <a:extLst>
                <a:ext uri="{FF2B5EF4-FFF2-40B4-BE49-F238E27FC236}">
                  <a16:creationId xmlns:a16="http://schemas.microsoft.com/office/drawing/2014/main" id="{B1B92D12-4453-4D3F-FF5E-CF446075277A}"/>
                </a:ext>
              </a:extLst>
            </p:cNvPr>
            <p:cNvSpPr/>
            <p:nvPr/>
          </p:nvSpPr>
          <p:spPr>
            <a:xfrm>
              <a:off x="11672519" y="1464604"/>
              <a:ext cx="49884" cy="50609"/>
            </a:xfrm>
            <a:custGeom>
              <a:avLst/>
              <a:gdLst>
                <a:gd name="connsiteX0" fmla="*/ 24942 w 49884"/>
                <a:gd name="connsiteY0" fmla="*/ 50609 h 50609"/>
                <a:gd name="connsiteX1" fmla="*/ 49885 w 49884"/>
                <a:gd name="connsiteY1" fmla="*/ 25671 h 50609"/>
                <a:gd name="connsiteX2" fmla="*/ 24942 w 49884"/>
                <a:gd name="connsiteY2" fmla="*/ 0 h 50609"/>
                <a:gd name="connsiteX3" fmla="*/ 0 w 49884"/>
                <a:gd name="connsiteY3" fmla="*/ 25671 h 50609"/>
                <a:gd name="connsiteX4" fmla="*/ 24942 w 49884"/>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5" name="Forma libre: forma 350">
              <a:extLst>
                <a:ext uri="{FF2B5EF4-FFF2-40B4-BE49-F238E27FC236}">
                  <a16:creationId xmlns:a16="http://schemas.microsoft.com/office/drawing/2014/main" id="{0AB68054-9AE5-6B39-ABEC-28756B8FBF8A}"/>
                </a:ext>
              </a:extLst>
            </p:cNvPr>
            <p:cNvSpPr/>
            <p:nvPr/>
          </p:nvSpPr>
          <p:spPr>
            <a:xfrm>
              <a:off x="11734876" y="1464604"/>
              <a:ext cx="49884" cy="50609"/>
            </a:xfrm>
            <a:custGeom>
              <a:avLst/>
              <a:gdLst>
                <a:gd name="connsiteX0" fmla="*/ 24942 w 49884"/>
                <a:gd name="connsiteY0" fmla="*/ 50609 h 50609"/>
                <a:gd name="connsiteX1" fmla="*/ 49885 w 49884"/>
                <a:gd name="connsiteY1" fmla="*/ 25671 h 50609"/>
                <a:gd name="connsiteX2" fmla="*/ 24942 w 49884"/>
                <a:gd name="connsiteY2" fmla="*/ 0 h 50609"/>
                <a:gd name="connsiteX3" fmla="*/ 0 w 49884"/>
                <a:gd name="connsiteY3" fmla="*/ 25671 h 50609"/>
                <a:gd name="connsiteX4" fmla="*/ 24942 w 49884"/>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6" name="Forma libre: forma 351">
              <a:extLst>
                <a:ext uri="{FF2B5EF4-FFF2-40B4-BE49-F238E27FC236}">
                  <a16:creationId xmlns:a16="http://schemas.microsoft.com/office/drawing/2014/main" id="{A0FED69F-446E-0E1D-9DAA-4E68BBF10FFA}"/>
                </a:ext>
              </a:extLst>
            </p:cNvPr>
            <p:cNvSpPr/>
            <p:nvPr/>
          </p:nvSpPr>
          <p:spPr>
            <a:xfrm>
              <a:off x="11796498" y="1464604"/>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7" name="Forma libre: forma 352">
              <a:extLst>
                <a:ext uri="{FF2B5EF4-FFF2-40B4-BE49-F238E27FC236}">
                  <a16:creationId xmlns:a16="http://schemas.microsoft.com/office/drawing/2014/main" id="{895C8041-D0D9-115E-615A-1BF07A7CD7FE}"/>
                </a:ext>
              </a:extLst>
            </p:cNvPr>
            <p:cNvSpPr/>
            <p:nvPr/>
          </p:nvSpPr>
          <p:spPr>
            <a:xfrm>
              <a:off x="11858855" y="1464604"/>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8" name="Forma libre: forma 353">
              <a:extLst>
                <a:ext uri="{FF2B5EF4-FFF2-40B4-BE49-F238E27FC236}">
                  <a16:creationId xmlns:a16="http://schemas.microsoft.com/office/drawing/2014/main" id="{9841B255-7D09-97FD-AF31-819BD51780D0}"/>
                </a:ext>
              </a:extLst>
            </p:cNvPr>
            <p:cNvSpPr/>
            <p:nvPr/>
          </p:nvSpPr>
          <p:spPr>
            <a:xfrm>
              <a:off x="11920479" y="1464604"/>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9" name="Forma libre: forma 354">
              <a:extLst>
                <a:ext uri="{FF2B5EF4-FFF2-40B4-BE49-F238E27FC236}">
                  <a16:creationId xmlns:a16="http://schemas.microsoft.com/office/drawing/2014/main" id="{B5C33F08-2032-9483-65C8-ABF1968964DB}"/>
                </a:ext>
              </a:extLst>
            </p:cNvPr>
            <p:cNvSpPr/>
            <p:nvPr/>
          </p:nvSpPr>
          <p:spPr>
            <a:xfrm>
              <a:off x="11982835" y="1464604"/>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0" name="Forma libre: forma 355">
              <a:extLst>
                <a:ext uri="{FF2B5EF4-FFF2-40B4-BE49-F238E27FC236}">
                  <a16:creationId xmlns:a16="http://schemas.microsoft.com/office/drawing/2014/main" id="{5C86C62C-D10E-B2F1-6E36-A262061637D9}"/>
                </a:ext>
              </a:extLst>
            </p:cNvPr>
            <p:cNvSpPr/>
            <p:nvPr/>
          </p:nvSpPr>
          <p:spPr>
            <a:xfrm>
              <a:off x="12044459" y="1464604"/>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1" name="Forma libre: forma 356">
              <a:extLst>
                <a:ext uri="{FF2B5EF4-FFF2-40B4-BE49-F238E27FC236}">
                  <a16:creationId xmlns:a16="http://schemas.microsoft.com/office/drawing/2014/main" id="{553595AD-4F3A-01A1-C0E6-F740E9A628F6}"/>
                </a:ext>
              </a:extLst>
            </p:cNvPr>
            <p:cNvSpPr/>
            <p:nvPr/>
          </p:nvSpPr>
          <p:spPr>
            <a:xfrm>
              <a:off x="12106082" y="1464604"/>
              <a:ext cx="49884" cy="50609"/>
            </a:xfrm>
            <a:custGeom>
              <a:avLst/>
              <a:gdLst>
                <a:gd name="connsiteX0" fmla="*/ 24943 w 49884"/>
                <a:gd name="connsiteY0" fmla="*/ 50609 h 50609"/>
                <a:gd name="connsiteX1" fmla="*/ 49885 w 49884"/>
                <a:gd name="connsiteY1" fmla="*/ 25671 h 50609"/>
                <a:gd name="connsiteX2" fmla="*/ 24943 w 49884"/>
                <a:gd name="connsiteY2" fmla="*/ 0 h 50609"/>
                <a:gd name="connsiteX3" fmla="*/ 0 w 49884"/>
                <a:gd name="connsiteY3" fmla="*/ 25671 h 50609"/>
                <a:gd name="connsiteX4" fmla="*/ 24943 w 49884"/>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2" name="Forma libre: forma 357">
              <a:extLst>
                <a:ext uri="{FF2B5EF4-FFF2-40B4-BE49-F238E27FC236}">
                  <a16:creationId xmlns:a16="http://schemas.microsoft.com/office/drawing/2014/main" id="{BEA52F31-1C6A-B1B0-3E59-1E86E1595F16}"/>
                </a:ext>
              </a:extLst>
            </p:cNvPr>
            <p:cNvSpPr/>
            <p:nvPr/>
          </p:nvSpPr>
          <p:spPr>
            <a:xfrm>
              <a:off x="12168439" y="1464604"/>
              <a:ext cx="49884" cy="50609"/>
            </a:xfrm>
            <a:custGeom>
              <a:avLst/>
              <a:gdLst>
                <a:gd name="connsiteX0" fmla="*/ 24943 w 49884"/>
                <a:gd name="connsiteY0" fmla="*/ 50609 h 50609"/>
                <a:gd name="connsiteX1" fmla="*/ 49885 w 49884"/>
                <a:gd name="connsiteY1" fmla="*/ 25671 h 50609"/>
                <a:gd name="connsiteX2" fmla="*/ 24943 w 49884"/>
                <a:gd name="connsiteY2" fmla="*/ 0 h 50609"/>
                <a:gd name="connsiteX3" fmla="*/ 0 w 49884"/>
                <a:gd name="connsiteY3" fmla="*/ 25671 h 50609"/>
                <a:gd name="connsiteX4" fmla="*/ 24943 w 49884"/>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3" name="Forma libre: forma 358">
              <a:extLst>
                <a:ext uri="{FF2B5EF4-FFF2-40B4-BE49-F238E27FC236}">
                  <a16:creationId xmlns:a16="http://schemas.microsoft.com/office/drawing/2014/main" id="{8E644BD0-7818-BD70-4F2C-1522EC6D8A1E}"/>
                </a:ext>
              </a:extLst>
            </p:cNvPr>
            <p:cNvSpPr/>
            <p:nvPr/>
          </p:nvSpPr>
          <p:spPr>
            <a:xfrm>
              <a:off x="4973384" y="1551154"/>
              <a:ext cx="1100" cy="1466"/>
            </a:xfrm>
            <a:custGeom>
              <a:avLst/>
              <a:gdLst>
                <a:gd name="connsiteX0" fmla="*/ 550 w 1100"/>
                <a:gd name="connsiteY0" fmla="*/ 1467 h 1466"/>
                <a:gd name="connsiteX1" fmla="*/ 550 w 1100"/>
                <a:gd name="connsiteY1" fmla="*/ 1467 h 1466"/>
                <a:gd name="connsiteX2" fmla="*/ 550 w 1100"/>
                <a:gd name="connsiteY2" fmla="*/ 0 h 1466"/>
                <a:gd name="connsiteX3" fmla="*/ 550 w 1100"/>
                <a:gd name="connsiteY3" fmla="*/ 1467 h 1466"/>
                <a:gd name="connsiteX4" fmla="*/ 550 w 1100"/>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 h="1466">
                  <a:moveTo>
                    <a:pt x="550" y="1467"/>
                  </a:moveTo>
                  <a:cubicBezTo>
                    <a:pt x="550" y="1467"/>
                    <a:pt x="550" y="1467"/>
                    <a:pt x="550" y="1467"/>
                  </a:cubicBezTo>
                  <a:cubicBezTo>
                    <a:pt x="1284" y="733"/>
                    <a:pt x="1284" y="0"/>
                    <a:pt x="550" y="0"/>
                  </a:cubicBezTo>
                  <a:cubicBezTo>
                    <a:pt x="-183" y="733"/>
                    <a:pt x="-183" y="733"/>
                    <a:pt x="550" y="1467"/>
                  </a:cubicBezTo>
                  <a:cubicBezTo>
                    <a:pt x="-183" y="1467"/>
                    <a:pt x="-183" y="1467"/>
                    <a:pt x="550"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4" name="Forma libre: forma 359">
              <a:extLst>
                <a:ext uri="{FF2B5EF4-FFF2-40B4-BE49-F238E27FC236}">
                  <a16:creationId xmlns:a16="http://schemas.microsoft.com/office/drawing/2014/main" id="{6BEB29F0-7729-CF15-C863-D2A124E975B0}"/>
                </a:ext>
              </a:extLst>
            </p:cNvPr>
            <p:cNvSpPr/>
            <p:nvPr/>
          </p:nvSpPr>
          <p:spPr>
            <a:xfrm>
              <a:off x="5011348" y="1528416"/>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5" name="Forma libre: forma 360">
              <a:extLst>
                <a:ext uri="{FF2B5EF4-FFF2-40B4-BE49-F238E27FC236}">
                  <a16:creationId xmlns:a16="http://schemas.microsoft.com/office/drawing/2014/main" id="{C46167B9-6078-C0C9-D952-E9F4081BB90D}"/>
                </a:ext>
              </a:extLst>
            </p:cNvPr>
            <p:cNvSpPr/>
            <p:nvPr/>
          </p:nvSpPr>
          <p:spPr>
            <a:xfrm>
              <a:off x="5072971"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6" name="Forma libre: forma 361">
              <a:extLst>
                <a:ext uri="{FF2B5EF4-FFF2-40B4-BE49-F238E27FC236}">
                  <a16:creationId xmlns:a16="http://schemas.microsoft.com/office/drawing/2014/main" id="{06CC91F7-599B-3B44-1800-63D7EF19C883}"/>
                </a:ext>
              </a:extLst>
            </p:cNvPr>
            <p:cNvSpPr/>
            <p:nvPr/>
          </p:nvSpPr>
          <p:spPr>
            <a:xfrm>
              <a:off x="5134595"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7" name="Forma libre: forma 362">
              <a:extLst>
                <a:ext uri="{FF2B5EF4-FFF2-40B4-BE49-F238E27FC236}">
                  <a16:creationId xmlns:a16="http://schemas.microsoft.com/office/drawing/2014/main" id="{91674B47-4680-9631-9C49-087665018E7F}"/>
                </a:ext>
              </a:extLst>
            </p:cNvPr>
            <p:cNvSpPr/>
            <p:nvPr/>
          </p:nvSpPr>
          <p:spPr>
            <a:xfrm>
              <a:off x="5196951"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8" name="Forma libre: forma 363">
              <a:extLst>
                <a:ext uri="{FF2B5EF4-FFF2-40B4-BE49-F238E27FC236}">
                  <a16:creationId xmlns:a16="http://schemas.microsoft.com/office/drawing/2014/main" id="{ED409D6B-FE29-5380-82FB-EF48A947A9E8}"/>
                </a:ext>
              </a:extLst>
            </p:cNvPr>
            <p:cNvSpPr/>
            <p:nvPr/>
          </p:nvSpPr>
          <p:spPr>
            <a:xfrm>
              <a:off x="5258575"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9" name="Forma libre: forma 364">
              <a:extLst>
                <a:ext uri="{FF2B5EF4-FFF2-40B4-BE49-F238E27FC236}">
                  <a16:creationId xmlns:a16="http://schemas.microsoft.com/office/drawing/2014/main" id="{ED47150B-936E-0C74-F44C-D5749F990500}"/>
                </a:ext>
              </a:extLst>
            </p:cNvPr>
            <p:cNvSpPr/>
            <p:nvPr/>
          </p:nvSpPr>
          <p:spPr>
            <a:xfrm>
              <a:off x="5320931"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0" name="Forma libre: forma 365">
              <a:extLst>
                <a:ext uri="{FF2B5EF4-FFF2-40B4-BE49-F238E27FC236}">
                  <a16:creationId xmlns:a16="http://schemas.microsoft.com/office/drawing/2014/main" id="{C29BA4DE-B778-F33E-CF78-2FC0734AEA4F}"/>
                </a:ext>
              </a:extLst>
            </p:cNvPr>
            <p:cNvSpPr/>
            <p:nvPr/>
          </p:nvSpPr>
          <p:spPr>
            <a:xfrm>
              <a:off x="5382554"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1" name="Forma libre: forma 366">
              <a:extLst>
                <a:ext uri="{FF2B5EF4-FFF2-40B4-BE49-F238E27FC236}">
                  <a16:creationId xmlns:a16="http://schemas.microsoft.com/office/drawing/2014/main" id="{020BFA57-D985-F51A-FDA9-F562996138D2}"/>
                </a:ext>
              </a:extLst>
            </p:cNvPr>
            <p:cNvSpPr/>
            <p:nvPr/>
          </p:nvSpPr>
          <p:spPr>
            <a:xfrm>
              <a:off x="5444911"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2" name="Forma libre: forma 367">
              <a:extLst>
                <a:ext uri="{FF2B5EF4-FFF2-40B4-BE49-F238E27FC236}">
                  <a16:creationId xmlns:a16="http://schemas.microsoft.com/office/drawing/2014/main" id="{BCFBF3DB-1EB0-B08C-ABDE-5B41C56029AA}"/>
                </a:ext>
              </a:extLst>
            </p:cNvPr>
            <p:cNvSpPr/>
            <p:nvPr/>
          </p:nvSpPr>
          <p:spPr>
            <a:xfrm>
              <a:off x="5506534"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3" name="Forma libre: forma 368">
              <a:extLst>
                <a:ext uri="{FF2B5EF4-FFF2-40B4-BE49-F238E27FC236}">
                  <a16:creationId xmlns:a16="http://schemas.microsoft.com/office/drawing/2014/main" id="{9F43E016-9797-96DA-13B2-59BFFB4C2B56}"/>
                </a:ext>
              </a:extLst>
            </p:cNvPr>
            <p:cNvSpPr/>
            <p:nvPr/>
          </p:nvSpPr>
          <p:spPr>
            <a:xfrm>
              <a:off x="5568158"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4" name="Forma libre: forma 369">
              <a:extLst>
                <a:ext uri="{FF2B5EF4-FFF2-40B4-BE49-F238E27FC236}">
                  <a16:creationId xmlns:a16="http://schemas.microsoft.com/office/drawing/2014/main" id="{1F46AD6F-E24B-E4E3-C8DF-862A495890A8}"/>
                </a:ext>
              </a:extLst>
            </p:cNvPr>
            <p:cNvSpPr/>
            <p:nvPr/>
          </p:nvSpPr>
          <p:spPr>
            <a:xfrm>
              <a:off x="5630514"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5" name="Forma libre: forma 370">
              <a:extLst>
                <a:ext uri="{FF2B5EF4-FFF2-40B4-BE49-F238E27FC236}">
                  <a16:creationId xmlns:a16="http://schemas.microsoft.com/office/drawing/2014/main" id="{D3C23E68-8C5B-740B-BA14-D37033D812D7}"/>
                </a:ext>
              </a:extLst>
            </p:cNvPr>
            <p:cNvSpPr/>
            <p:nvPr/>
          </p:nvSpPr>
          <p:spPr>
            <a:xfrm>
              <a:off x="5692138"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6" name="Forma libre: forma 371">
              <a:extLst>
                <a:ext uri="{FF2B5EF4-FFF2-40B4-BE49-F238E27FC236}">
                  <a16:creationId xmlns:a16="http://schemas.microsoft.com/office/drawing/2014/main" id="{2080C235-3BB5-E521-98DE-27F67163312F}"/>
                </a:ext>
              </a:extLst>
            </p:cNvPr>
            <p:cNvSpPr/>
            <p:nvPr/>
          </p:nvSpPr>
          <p:spPr>
            <a:xfrm>
              <a:off x="5754494"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7" name="Forma libre: forma 372">
              <a:extLst>
                <a:ext uri="{FF2B5EF4-FFF2-40B4-BE49-F238E27FC236}">
                  <a16:creationId xmlns:a16="http://schemas.microsoft.com/office/drawing/2014/main" id="{CF46808D-4513-0ECE-0811-B1933563C0E8}"/>
                </a:ext>
              </a:extLst>
            </p:cNvPr>
            <p:cNvSpPr/>
            <p:nvPr/>
          </p:nvSpPr>
          <p:spPr>
            <a:xfrm>
              <a:off x="5816117"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8" name="Forma libre: forma 373">
              <a:extLst>
                <a:ext uri="{FF2B5EF4-FFF2-40B4-BE49-F238E27FC236}">
                  <a16:creationId xmlns:a16="http://schemas.microsoft.com/office/drawing/2014/main" id="{C6E62A28-DA53-7153-C09E-B129887FD406}"/>
                </a:ext>
              </a:extLst>
            </p:cNvPr>
            <p:cNvSpPr/>
            <p:nvPr/>
          </p:nvSpPr>
          <p:spPr>
            <a:xfrm>
              <a:off x="5878474"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9" name="Forma libre: forma 374">
              <a:extLst>
                <a:ext uri="{FF2B5EF4-FFF2-40B4-BE49-F238E27FC236}">
                  <a16:creationId xmlns:a16="http://schemas.microsoft.com/office/drawing/2014/main" id="{55ABBEE3-9156-2C2E-06CA-A3F0B3C1C5C6}"/>
                </a:ext>
              </a:extLst>
            </p:cNvPr>
            <p:cNvSpPr/>
            <p:nvPr/>
          </p:nvSpPr>
          <p:spPr>
            <a:xfrm>
              <a:off x="5940831"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0" name="Forma libre: forma 375">
              <a:extLst>
                <a:ext uri="{FF2B5EF4-FFF2-40B4-BE49-F238E27FC236}">
                  <a16:creationId xmlns:a16="http://schemas.microsoft.com/office/drawing/2014/main" id="{CD70A18E-971D-FAF1-2583-8078227CD374}"/>
                </a:ext>
              </a:extLst>
            </p:cNvPr>
            <p:cNvSpPr/>
            <p:nvPr/>
          </p:nvSpPr>
          <p:spPr>
            <a:xfrm>
              <a:off x="6002454" y="152768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1" name="Forma libre: forma 376">
              <a:extLst>
                <a:ext uri="{FF2B5EF4-FFF2-40B4-BE49-F238E27FC236}">
                  <a16:creationId xmlns:a16="http://schemas.microsoft.com/office/drawing/2014/main" id="{DB33BD2C-F153-EDE8-3E2C-10D3DCBE4C7C}"/>
                </a:ext>
              </a:extLst>
            </p:cNvPr>
            <p:cNvSpPr/>
            <p:nvPr/>
          </p:nvSpPr>
          <p:spPr>
            <a:xfrm>
              <a:off x="6064077" y="152768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2" name="Forma libre: forma 377">
              <a:extLst>
                <a:ext uri="{FF2B5EF4-FFF2-40B4-BE49-F238E27FC236}">
                  <a16:creationId xmlns:a16="http://schemas.microsoft.com/office/drawing/2014/main" id="{E8444D52-3CC0-FEF1-652B-8A13C2044A43}"/>
                </a:ext>
              </a:extLst>
            </p:cNvPr>
            <p:cNvSpPr/>
            <p:nvPr/>
          </p:nvSpPr>
          <p:spPr>
            <a:xfrm>
              <a:off x="6126434" y="152768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3" name="Forma libre: forma 378">
              <a:extLst>
                <a:ext uri="{FF2B5EF4-FFF2-40B4-BE49-F238E27FC236}">
                  <a16:creationId xmlns:a16="http://schemas.microsoft.com/office/drawing/2014/main" id="{5D355A7A-303E-AB1F-A8BA-73502F51FECA}"/>
                </a:ext>
              </a:extLst>
            </p:cNvPr>
            <p:cNvSpPr/>
            <p:nvPr/>
          </p:nvSpPr>
          <p:spPr>
            <a:xfrm>
              <a:off x="6188057" y="152694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4" name="Forma libre: forma 379">
              <a:extLst>
                <a:ext uri="{FF2B5EF4-FFF2-40B4-BE49-F238E27FC236}">
                  <a16:creationId xmlns:a16="http://schemas.microsoft.com/office/drawing/2014/main" id="{7877D35D-8155-68B8-2369-DE13ADFE0F9E}"/>
                </a:ext>
              </a:extLst>
            </p:cNvPr>
            <p:cNvSpPr/>
            <p:nvPr/>
          </p:nvSpPr>
          <p:spPr>
            <a:xfrm>
              <a:off x="6250414"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5" name="Forma libre: forma 380">
              <a:extLst>
                <a:ext uri="{FF2B5EF4-FFF2-40B4-BE49-F238E27FC236}">
                  <a16:creationId xmlns:a16="http://schemas.microsoft.com/office/drawing/2014/main" id="{062EBE31-DDCF-84A0-EE3A-3A34F8905694}"/>
                </a:ext>
              </a:extLst>
            </p:cNvPr>
            <p:cNvSpPr/>
            <p:nvPr/>
          </p:nvSpPr>
          <p:spPr>
            <a:xfrm>
              <a:off x="6311304" y="1527683"/>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6" name="Forma libre: forma 381">
              <a:extLst>
                <a:ext uri="{FF2B5EF4-FFF2-40B4-BE49-F238E27FC236}">
                  <a16:creationId xmlns:a16="http://schemas.microsoft.com/office/drawing/2014/main" id="{6E1EA6B4-76A7-3A93-A2CA-723AF77BB2C1}"/>
                </a:ext>
              </a:extLst>
            </p:cNvPr>
            <p:cNvSpPr/>
            <p:nvPr/>
          </p:nvSpPr>
          <p:spPr>
            <a:xfrm>
              <a:off x="6374394" y="152694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7" name="Forma libre: forma 382">
              <a:extLst>
                <a:ext uri="{FF2B5EF4-FFF2-40B4-BE49-F238E27FC236}">
                  <a16:creationId xmlns:a16="http://schemas.microsoft.com/office/drawing/2014/main" id="{1998A6A7-5058-A215-62D2-1936DD446405}"/>
                </a:ext>
              </a:extLst>
            </p:cNvPr>
            <p:cNvSpPr/>
            <p:nvPr/>
          </p:nvSpPr>
          <p:spPr>
            <a:xfrm>
              <a:off x="6436017" y="152694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8" name="Forma libre: forma 383">
              <a:extLst>
                <a:ext uri="{FF2B5EF4-FFF2-40B4-BE49-F238E27FC236}">
                  <a16:creationId xmlns:a16="http://schemas.microsoft.com/office/drawing/2014/main" id="{A9942B45-FD23-1F7D-DB6B-A5B8A54C6E83}"/>
                </a:ext>
              </a:extLst>
            </p:cNvPr>
            <p:cNvSpPr/>
            <p:nvPr/>
          </p:nvSpPr>
          <p:spPr>
            <a:xfrm>
              <a:off x="6499108" y="1528416"/>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0270"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9" name="Forma libre: forma 384">
              <a:extLst>
                <a:ext uri="{FF2B5EF4-FFF2-40B4-BE49-F238E27FC236}">
                  <a16:creationId xmlns:a16="http://schemas.microsoft.com/office/drawing/2014/main" id="{449A5758-C647-01D7-B194-853F0CC4FFBE}"/>
                </a:ext>
              </a:extLst>
            </p:cNvPr>
            <p:cNvSpPr/>
            <p:nvPr/>
          </p:nvSpPr>
          <p:spPr>
            <a:xfrm>
              <a:off x="6560731" y="1527683"/>
              <a:ext cx="48418" cy="49142"/>
            </a:xfrm>
            <a:custGeom>
              <a:avLst/>
              <a:gdLst>
                <a:gd name="connsiteX0" fmla="*/ 24209 w 48418"/>
                <a:gd name="connsiteY0" fmla="*/ 49143 h 49142"/>
                <a:gd name="connsiteX1" fmla="*/ 48418 w 48418"/>
                <a:gd name="connsiteY1" fmla="*/ 24205 h 49142"/>
                <a:gd name="connsiteX2" fmla="*/ 24209 w 48418"/>
                <a:gd name="connsiteY2" fmla="*/ 0 h 49142"/>
                <a:gd name="connsiteX3" fmla="*/ 0 w 48418"/>
                <a:gd name="connsiteY3" fmla="*/ 24205 h 49142"/>
                <a:gd name="connsiteX4" fmla="*/ 24209 w 48418"/>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9142">
                  <a:moveTo>
                    <a:pt x="24209" y="49143"/>
                  </a:moveTo>
                  <a:cubicBezTo>
                    <a:pt x="38148" y="49143"/>
                    <a:pt x="48418" y="38141"/>
                    <a:pt x="48418" y="24205"/>
                  </a:cubicBezTo>
                  <a:cubicBezTo>
                    <a:pt x="48418" y="10269"/>
                    <a:pt x="37414" y="0"/>
                    <a:pt x="24209" y="0"/>
                  </a:cubicBezTo>
                  <a:cubicBezTo>
                    <a:pt x="11004" y="0"/>
                    <a:pt x="0" y="11002"/>
                    <a:pt x="0" y="24205"/>
                  </a:cubicBezTo>
                  <a:cubicBezTo>
                    <a:pt x="0" y="37407"/>
                    <a:pt x="11004"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0" name="Forma libre: forma 385">
              <a:extLst>
                <a:ext uri="{FF2B5EF4-FFF2-40B4-BE49-F238E27FC236}">
                  <a16:creationId xmlns:a16="http://schemas.microsoft.com/office/drawing/2014/main" id="{FB051789-182F-91A2-16F6-C1D65BA3C8CD}"/>
                </a:ext>
              </a:extLst>
            </p:cNvPr>
            <p:cNvSpPr/>
            <p:nvPr/>
          </p:nvSpPr>
          <p:spPr>
            <a:xfrm>
              <a:off x="6622354" y="152768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1" name="Forma libre: forma 386">
              <a:extLst>
                <a:ext uri="{FF2B5EF4-FFF2-40B4-BE49-F238E27FC236}">
                  <a16:creationId xmlns:a16="http://schemas.microsoft.com/office/drawing/2014/main" id="{134121BF-6FA0-D87F-8932-6B564FAB5DD8}"/>
                </a:ext>
              </a:extLst>
            </p:cNvPr>
            <p:cNvSpPr/>
            <p:nvPr/>
          </p:nvSpPr>
          <p:spPr>
            <a:xfrm>
              <a:off x="6683977" y="152694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2" name="Forma libre: forma 387">
              <a:extLst>
                <a:ext uri="{FF2B5EF4-FFF2-40B4-BE49-F238E27FC236}">
                  <a16:creationId xmlns:a16="http://schemas.microsoft.com/office/drawing/2014/main" id="{B30B1F9F-B3F3-1EA0-DECC-12A47BB907E5}"/>
                </a:ext>
              </a:extLst>
            </p:cNvPr>
            <p:cNvSpPr/>
            <p:nvPr/>
          </p:nvSpPr>
          <p:spPr>
            <a:xfrm>
              <a:off x="6745600" y="152694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3" name="Forma libre: forma 388">
              <a:extLst>
                <a:ext uri="{FF2B5EF4-FFF2-40B4-BE49-F238E27FC236}">
                  <a16:creationId xmlns:a16="http://schemas.microsoft.com/office/drawing/2014/main" id="{F8B45C21-8C06-002F-44B6-54B83D83F2C5}"/>
                </a:ext>
              </a:extLst>
            </p:cNvPr>
            <p:cNvSpPr/>
            <p:nvPr/>
          </p:nvSpPr>
          <p:spPr>
            <a:xfrm>
              <a:off x="6808690" y="1528416"/>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4" name="Forma libre: forma 389">
              <a:extLst>
                <a:ext uri="{FF2B5EF4-FFF2-40B4-BE49-F238E27FC236}">
                  <a16:creationId xmlns:a16="http://schemas.microsoft.com/office/drawing/2014/main" id="{079A0B39-F392-3B71-356C-0572C77A6187}"/>
                </a:ext>
              </a:extLst>
            </p:cNvPr>
            <p:cNvSpPr/>
            <p:nvPr/>
          </p:nvSpPr>
          <p:spPr>
            <a:xfrm>
              <a:off x="6870314" y="1527683"/>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5" name="Forma libre: forma 390">
              <a:extLst>
                <a:ext uri="{FF2B5EF4-FFF2-40B4-BE49-F238E27FC236}">
                  <a16:creationId xmlns:a16="http://schemas.microsoft.com/office/drawing/2014/main" id="{8ADC6848-A6B2-B4A2-8076-2A6425FE03B8}"/>
                </a:ext>
              </a:extLst>
            </p:cNvPr>
            <p:cNvSpPr/>
            <p:nvPr/>
          </p:nvSpPr>
          <p:spPr>
            <a:xfrm>
              <a:off x="6931937" y="152694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6" name="Forma libre: forma 391">
              <a:extLst>
                <a:ext uri="{FF2B5EF4-FFF2-40B4-BE49-F238E27FC236}">
                  <a16:creationId xmlns:a16="http://schemas.microsoft.com/office/drawing/2014/main" id="{B48ECC08-82A6-3027-1E1F-80F23675782F}"/>
                </a:ext>
              </a:extLst>
            </p:cNvPr>
            <p:cNvSpPr/>
            <p:nvPr/>
          </p:nvSpPr>
          <p:spPr>
            <a:xfrm>
              <a:off x="6994294"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7" name="Forma libre: forma 392">
              <a:extLst>
                <a:ext uri="{FF2B5EF4-FFF2-40B4-BE49-F238E27FC236}">
                  <a16:creationId xmlns:a16="http://schemas.microsoft.com/office/drawing/2014/main" id="{3CC25970-D7F8-8D52-5D1B-C4E06FEB625F}"/>
                </a:ext>
              </a:extLst>
            </p:cNvPr>
            <p:cNvSpPr/>
            <p:nvPr/>
          </p:nvSpPr>
          <p:spPr>
            <a:xfrm>
              <a:off x="7055917" y="152694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8" name="Forma libre: forma 393">
              <a:extLst>
                <a:ext uri="{FF2B5EF4-FFF2-40B4-BE49-F238E27FC236}">
                  <a16:creationId xmlns:a16="http://schemas.microsoft.com/office/drawing/2014/main" id="{476FF7AA-6FAD-906A-961C-48152CA99251}"/>
                </a:ext>
              </a:extLst>
            </p:cNvPr>
            <p:cNvSpPr/>
            <p:nvPr/>
          </p:nvSpPr>
          <p:spPr>
            <a:xfrm>
              <a:off x="7130011" y="1540152"/>
              <a:ext cx="24942" cy="24204"/>
            </a:xfrm>
            <a:custGeom>
              <a:avLst/>
              <a:gdLst>
                <a:gd name="connsiteX0" fmla="*/ 12471 w 24942"/>
                <a:gd name="connsiteY0" fmla="*/ 24205 h 24204"/>
                <a:gd name="connsiteX1" fmla="*/ 24943 w 24942"/>
                <a:gd name="connsiteY1" fmla="*/ 11736 h 24204"/>
                <a:gd name="connsiteX2" fmla="*/ 12471 w 24942"/>
                <a:gd name="connsiteY2" fmla="*/ 0 h 24204"/>
                <a:gd name="connsiteX3" fmla="*/ 0 w 24942"/>
                <a:gd name="connsiteY3" fmla="*/ 11736 h 24204"/>
                <a:gd name="connsiteX4" fmla="*/ 12471 w 24942"/>
                <a:gd name="connsiteY4" fmla="*/ 24205 h 24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2" h="24204">
                  <a:moveTo>
                    <a:pt x="12471" y="24205"/>
                  </a:moveTo>
                  <a:cubicBezTo>
                    <a:pt x="19074" y="24205"/>
                    <a:pt x="24943" y="18337"/>
                    <a:pt x="24943" y="11736"/>
                  </a:cubicBezTo>
                  <a:cubicBezTo>
                    <a:pt x="24943" y="5134"/>
                    <a:pt x="19074" y="0"/>
                    <a:pt x="12471" y="0"/>
                  </a:cubicBezTo>
                  <a:cubicBezTo>
                    <a:pt x="5869" y="0"/>
                    <a:pt x="0" y="5134"/>
                    <a:pt x="0" y="11736"/>
                  </a:cubicBezTo>
                  <a:cubicBezTo>
                    <a:pt x="0" y="18337"/>
                    <a:pt x="5869" y="24205"/>
                    <a:pt x="12471" y="242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9" name="Forma libre: forma 394">
              <a:extLst>
                <a:ext uri="{FF2B5EF4-FFF2-40B4-BE49-F238E27FC236}">
                  <a16:creationId xmlns:a16="http://schemas.microsoft.com/office/drawing/2014/main" id="{CFBE52E9-32E6-9275-2128-9F130E8C5029}"/>
                </a:ext>
              </a:extLst>
            </p:cNvPr>
            <p:cNvSpPr/>
            <p:nvPr/>
          </p:nvSpPr>
          <p:spPr>
            <a:xfrm>
              <a:off x="7180630" y="1527683"/>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40" name="Forma libre: forma 395">
              <a:extLst>
                <a:ext uri="{FF2B5EF4-FFF2-40B4-BE49-F238E27FC236}">
                  <a16:creationId xmlns:a16="http://schemas.microsoft.com/office/drawing/2014/main" id="{D9489CDA-46BB-1270-BE62-3E27864BEE72}"/>
                </a:ext>
              </a:extLst>
            </p:cNvPr>
            <p:cNvSpPr/>
            <p:nvPr/>
          </p:nvSpPr>
          <p:spPr>
            <a:xfrm>
              <a:off x="7241520" y="152768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41" name="Forma libre: forma 396">
              <a:extLst>
                <a:ext uri="{FF2B5EF4-FFF2-40B4-BE49-F238E27FC236}">
                  <a16:creationId xmlns:a16="http://schemas.microsoft.com/office/drawing/2014/main" id="{9188E717-8FE1-F645-8DB0-45C13766C672}"/>
                </a:ext>
              </a:extLst>
            </p:cNvPr>
            <p:cNvSpPr/>
            <p:nvPr/>
          </p:nvSpPr>
          <p:spPr>
            <a:xfrm>
              <a:off x="7446197" y="1545286"/>
              <a:ext cx="13204" cy="13202"/>
            </a:xfrm>
            <a:custGeom>
              <a:avLst/>
              <a:gdLst>
                <a:gd name="connsiteX0" fmla="*/ 6602 w 13204"/>
                <a:gd name="connsiteY0" fmla="*/ 13202 h 13202"/>
                <a:gd name="connsiteX1" fmla="*/ 13205 w 13204"/>
                <a:gd name="connsiteY1" fmla="*/ 6601 h 13202"/>
                <a:gd name="connsiteX2" fmla="*/ 6602 w 13204"/>
                <a:gd name="connsiteY2" fmla="*/ 0 h 13202"/>
                <a:gd name="connsiteX3" fmla="*/ 0 w 13204"/>
                <a:gd name="connsiteY3" fmla="*/ 6601 h 13202"/>
                <a:gd name="connsiteX4" fmla="*/ 6602 w 13204"/>
                <a:gd name="connsiteY4" fmla="*/ 13202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2" y="13202"/>
                  </a:moveTo>
                  <a:cubicBezTo>
                    <a:pt x="10270" y="13202"/>
                    <a:pt x="13205" y="10269"/>
                    <a:pt x="13205" y="6601"/>
                  </a:cubicBezTo>
                  <a:cubicBezTo>
                    <a:pt x="13205" y="2934"/>
                    <a:pt x="10270" y="0"/>
                    <a:pt x="6602" y="0"/>
                  </a:cubicBezTo>
                  <a:cubicBezTo>
                    <a:pt x="2934" y="0"/>
                    <a:pt x="0" y="2934"/>
                    <a:pt x="0" y="6601"/>
                  </a:cubicBezTo>
                  <a:cubicBezTo>
                    <a:pt x="0" y="10269"/>
                    <a:pt x="2934" y="13202"/>
                    <a:pt x="6602" y="132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42" name="Forma libre: forma 397">
              <a:extLst>
                <a:ext uri="{FF2B5EF4-FFF2-40B4-BE49-F238E27FC236}">
                  <a16:creationId xmlns:a16="http://schemas.microsoft.com/office/drawing/2014/main" id="{EDC23489-CE95-64CA-EE31-DC8C696862FC}"/>
                </a:ext>
              </a:extLst>
            </p:cNvPr>
            <p:cNvSpPr/>
            <p:nvPr/>
          </p:nvSpPr>
          <p:spPr>
            <a:xfrm>
              <a:off x="7512222" y="1549687"/>
              <a:ext cx="4401" cy="4400"/>
            </a:xfrm>
            <a:custGeom>
              <a:avLst/>
              <a:gdLst>
                <a:gd name="connsiteX0" fmla="*/ 2201 w 4401"/>
                <a:gd name="connsiteY0" fmla="*/ 4401 h 4400"/>
                <a:gd name="connsiteX1" fmla="*/ 4401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2934" y="4401"/>
                    <a:pt x="4401" y="3667"/>
                    <a:pt x="4401" y="2200"/>
                  </a:cubicBezTo>
                  <a:cubicBezTo>
                    <a:pt x="4401" y="733"/>
                    <a:pt x="3668" y="0"/>
                    <a:pt x="2201" y="0"/>
                  </a:cubicBezTo>
                  <a:cubicBezTo>
                    <a:pt x="733" y="0"/>
                    <a:pt x="0" y="733"/>
                    <a:pt x="0" y="2200"/>
                  </a:cubicBezTo>
                  <a:cubicBezTo>
                    <a:pt x="0" y="3667"/>
                    <a:pt x="1467"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43" name="Forma libre: forma 398">
              <a:extLst>
                <a:ext uri="{FF2B5EF4-FFF2-40B4-BE49-F238E27FC236}">
                  <a16:creationId xmlns:a16="http://schemas.microsoft.com/office/drawing/2014/main" id="{FBECB8A2-CC38-99D6-9541-97B733EEE4A3}"/>
                </a:ext>
              </a:extLst>
            </p:cNvPr>
            <p:cNvSpPr/>
            <p:nvPr/>
          </p:nvSpPr>
          <p:spPr>
            <a:xfrm>
              <a:off x="7558439" y="1533551"/>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1" y="36674"/>
                    <a:pt x="36680" y="28605"/>
                    <a:pt x="36680" y="18337"/>
                  </a:cubicBezTo>
                  <a:cubicBezTo>
                    <a:pt x="36680" y="8068"/>
                    <a:pt x="28611" y="0"/>
                    <a:pt x="18340" y="0"/>
                  </a:cubicBezTo>
                  <a:cubicBezTo>
                    <a:pt x="8070" y="0"/>
                    <a:pt x="0" y="8068"/>
                    <a:pt x="0" y="18337"/>
                  </a:cubicBezTo>
                  <a:cubicBezTo>
                    <a:pt x="0" y="28605"/>
                    <a:pt x="8070"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44" name="Forma libre: forma 399">
              <a:extLst>
                <a:ext uri="{FF2B5EF4-FFF2-40B4-BE49-F238E27FC236}">
                  <a16:creationId xmlns:a16="http://schemas.microsoft.com/office/drawing/2014/main" id="{66616CD4-39C5-96F2-F55B-34E051A5F91D}"/>
                </a:ext>
              </a:extLst>
            </p:cNvPr>
            <p:cNvSpPr/>
            <p:nvPr/>
          </p:nvSpPr>
          <p:spPr>
            <a:xfrm>
              <a:off x="7613460"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45" name="Forma libre: forma 400">
              <a:extLst>
                <a:ext uri="{FF2B5EF4-FFF2-40B4-BE49-F238E27FC236}">
                  <a16:creationId xmlns:a16="http://schemas.microsoft.com/office/drawing/2014/main" id="{58B9DF92-A1DD-1D07-8BCC-F0DD460C80C7}"/>
                </a:ext>
              </a:extLst>
            </p:cNvPr>
            <p:cNvSpPr/>
            <p:nvPr/>
          </p:nvSpPr>
          <p:spPr>
            <a:xfrm>
              <a:off x="7675816"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46" name="Forma libre: forma 401">
              <a:extLst>
                <a:ext uri="{FF2B5EF4-FFF2-40B4-BE49-F238E27FC236}">
                  <a16:creationId xmlns:a16="http://schemas.microsoft.com/office/drawing/2014/main" id="{7F3AF8B9-8329-7026-C605-AF14966CF59D}"/>
                </a:ext>
              </a:extLst>
            </p:cNvPr>
            <p:cNvSpPr/>
            <p:nvPr/>
          </p:nvSpPr>
          <p:spPr>
            <a:xfrm>
              <a:off x="7740374" y="1530617"/>
              <a:ext cx="43283" cy="43274"/>
            </a:xfrm>
            <a:custGeom>
              <a:avLst/>
              <a:gdLst>
                <a:gd name="connsiteX0" fmla="*/ 22008 w 43283"/>
                <a:gd name="connsiteY0" fmla="*/ 43275 h 43274"/>
                <a:gd name="connsiteX1" fmla="*/ 43283 w 43283"/>
                <a:gd name="connsiteY1" fmla="*/ 21271 h 43274"/>
                <a:gd name="connsiteX2" fmla="*/ 22008 w 43283"/>
                <a:gd name="connsiteY2" fmla="*/ 0 h 43274"/>
                <a:gd name="connsiteX3" fmla="*/ 0 w 43283"/>
                <a:gd name="connsiteY3" fmla="*/ 21271 h 43274"/>
                <a:gd name="connsiteX4" fmla="*/ 22008 w 43283"/>
                <a:gd name="connsiteY4" fmla="*/ 43275 h 4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83" h="43274">
                  <a:moveTo>
                    <a:pt x="22008" y="43275"/>
                  </a:moveTo>
                  <a:cubicBezTo>
                    <a:pt x="33746" y="43275"/>
                    <a:pt x="43283" y="33740"/>
                    <a:pt x="43283" y="21271"/>
                  </a:cubicBezTo>
                  <a:cubicBezTo>
                    <a:pt x="43283" y="8802"/>
                    <a:pt x="33746" y="0"/>
                    <a:pt x="22008" y="0"/>
                  </a:cubicBezTo>
                  <a:cubicBezTo>
                    <a:pt x="10271" y="0"/>
                    <a:pt x="0" y="9535"/>
                    <a:pt x="0" y="21271"/>
                  </a:cubicBezTo>
                  <a:cubicBezTo>
                    <a:pt x="0" y="33006"/>
                    <a:pt x="10271" y="43275"/>
                    <a:pt x="22008" y="432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47" name="Forma libre: forma 402">
              <a:extLst>
                <a:ext uri="{FF2B5EF4-FFF2-40B4-BE49-F238E27FC236}">
                  <a16:creationId xmlns:a16="http://schemas.microsoft.com/office/drawing/2014/main" id="{F5265BD4-0773-830E-E9BA-6B08C677B61F}"/>
                </a:ext>
              </a:extLst>
            </p:cNvPr>
            <p:cNvSpPr/>
            <p:nvPr/>
          </p:nvSpPr>
          <p:spPr>
            <a:xfrm>
              <a:off x="8071232" y="1551887"/>
              <a:ext cx="1466" cy="1466"/>
            </a:xfrm>
            <a:custGeom>
              <a:avLst/>
              <a:gdLst>
                <a:gd name="connsiteX0" fmla="*/ 733 w 1466"/>
                <a:gd name="connsiteY0" fmla="*/ 1467 h 1466"/>
                <a:gd name="connsiteX1" fmla="*/ 1467 w 1466"/>
                <a:gd name="connsiteY1" fmla="*/ 733 h 1466"/>
                <a:gd name="connsiteX2" fmla="*/ 733 w 1466"/>
                <a:gd name="connsiteY2" fmla="*/ 0 h 1466"/>
                <a:gd name="connsiteX3" fmla="*/ 0 w 1466"/>
                <a:gd name="connsiteY3" fmla="*/ 733 h 1466"/>
                <a:gd name="connsiteX4" fmla="*/ 733 w 1466"/>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 h="1466">
                  <a:moveTo>
                    <a:pt x="733" y="1467"/>
                  </a:moveTo>
                  <a:cubicBezTo>
                    <a:pt x="1467" y="1467"/>
                    <a:pt x="1467" y="1467"/>
                    <a:pt x="1467" y="733"/>
                  </a:cubicBezTo>
                  <a:cubicBezTo>
                    <a:pt x="1467" y="0"/>
                    <a:pt x="1467" y="0"/>
                    <a:pt x="733" y="0"/>
                  </a:cubicBezTo>
                  <a:cubicBezTo>
                    <a:pt x="0" y="0"/>
                    <a:pt x="0" y="0"/>
                    <a:pt x="0" y="733"/>
                  </a:cubicBezTo>
                  <a:cubicBezTo>
                    <a:pt x="0" y="1467"/>
                    <a:pt x="733" y="1467"/>
                    <a:pt x="733"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48" name="Forma libre: forma 403">
              <a:extLst>
                <a:ext uri="{FF2B5EF4-FFF2-40B4-BE49-F238E27FC236}">
                  <a16:creationId xmlns:a16="http://schemas.microsoft.com/office/drawing/2014/main" id="{62E3E8F1-25F7-C28B-CEF5-FAF519DA6059}"/>
                </a:ext>
              </a:extLst>
            </p:cNvPr>
            <p:cNvSpPr/>
            <p:nvPr/>
          </p:nvSpPr>
          <p:spPr>
            <a:xfrm>
              <a:off x="8110847" y="1528416"/>
              <a:ext cx="46951" cy="46942"/>
            </a:xfrm>
            <a:custGeom>
              <a:avLst/>
              <a:gdLst>
                <a:gd name="connsiteX0" fmla="*/ 23476 w 46951"/>
                <a:gd name="connsiteY0" fmla="*/ 46942 h 46942"/>
                <a:gd name="connsiteX1" fmla="*/ 46951 w 46951"/>
                <a:gd name="connsiteY1" fmla="*/ 23471 h 46942"/>
                <a:gd name="connsiteX2" fmla="*/ 23476 w 46951"/>
                <a:gd name="connsiteY2" fmla="*/ 0 h 46942"/>
                <a:gd name="connsiteX3" fmla="*/ 0 w 46951"/>
                <a:gd name="connsiteY3" fmla="*/ 23471 h 46942"/>
                <a:gd name="connsiteX4" fmla="*/ 23476 w 46951"/>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1" h="46942">
                  <a:moveTo>
                    <a:pt x="23476" y="46942"/>
                  </a:moveTo>
                  <a:cubicBezTo>
                    <a:pt x="35947" y="46942"/>
                    <a:pt x="46951" y="36674"/>
                    <a:pt x="46951" y="23471"/>
                  </a:cubicBezTo>
                  <a:cubicBezTo>
                    <a:pt x="46951" y="10269"/>
                    <a:pt x="36680" y="0"/>
                    <a:pt x="23476" y="0"/>
                  </a:cubicBezTo>
                  <a:cubicBezTo>
                    <a:pt x="10271" y="0"/>
                    <a:pt x="0" y="10269"/>
                    <a:pt x="0" y="23471"/>
                  </a:cubicBezTo>
                  <a:cubicBezTo>
                    <a:pt x="0" y="36674"/>
                    <a:pt x="11004"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49" name="Forma libre: forma 404">
              <a:extLst>
                <a:ext uri="{FF2B5EF4-FFF2-40B4-BE49-F238E27FC236}">
                  <a16:creationId xmlns:a16="http://schemas.microsoft.com/office/drawing/2014/main" id="{E8341BB4-658C-2021-02F4-7AF671F2620C}"/>
                </a:ext>
              </a:extLst>
            </p:cNvPr>
            <p:cNvSpPr/>
            <p:nvPr/>
          </p:nvSpPr>
          <p:spPr>
            <a:xfrm>
              <a:off x="8171003" y="152694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50" name="Forma libre: forma 405">
              <a:extLst>
                <a:ext uri="{FF2B5EF4-FFF2-40B4-BE49-F238E27FC236}">
                  <a16:creationId xmlns:a16="http://schemas.microsoft.com/office/drawing/2014/main" id="{54363A17-5C4D-C48B-C263-E75C852EA9E4}"/>
                </a:ext>
              </a:extLst>
            </p:cNvPr>
            <p:cNvSpPr/>
            <p:nvPr/>
          </p:nvSpPr>
          <p:spPr>
            <a:xfrm>
              <a:off x="8233359"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51" name="Forma libre: forma 406">
              <a:extLst>
                <a:ext uri="{FF2B5EF4-FFF2-40B4-BE49-F238E27FC236}">
                  <a16:creationId xmlns:a16="http://schemas.microsoft.com/office/drawing/2014/main" id="{FA68294D-488D-AFB8-F809-B6524EF3E1A1}"/>
                </a:ext>
              </a:extLst>
            </p:cNvPr>
            <p:cNvSpPr/>
            <p:nvPr/>
          </p:nvSpPr>
          <p:spPr>
            <a:xfrm>
              <a:off x="8294983" y="152768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52" name="Forma libre: forma 407">
              <a:extLst>
                <a:ext uri="{FF2B5EF4-FFF2-40B4-BE49-F238E27FC236}">
                  <a16:creationId xmlns:a16="http://schemas.microsoft.com/office/drawing/2014/main" id="{73EE614A-B843-5454-FC26-58B19D75E4C5}"/>
                </a:ext>
              </a:extLst>
            </p:cNvPr>
            <p:cNvSpPr/>
            <p:nvPr/>
          </p:nvSpPr>
          <p:spPr>
            <a:xfrm>
              <a:off x="8357340" y="152768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53" name="Forma libre: forma 408">
              <a:extLst>
                <a:ext uri="{FF2B5EF4-FFF2-40B4-BE49-F238E27FC236}">
                  <a16:creationId xmlns:a16="http://schemas.microsoft.com/office/drawing/2014/main" id="{CE252587-CF04-7589-1195-0F3ED70BFBEE}"/>
                </a:ext>
              </a:extLst>
            </p:cNvPr>
            <p:cNvSpPr/>
            <p:nvPr/>
          </p:nvSpPr>
          <p:spPr>
            <a:xfrm>
              <a:off x="8418962"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54" name="Forma libre: forma 409">
              <a:extLst>
                <a:ext uri="{FF2B5EF4-FFF2-40B4-BE49-F238E27FC236}">
                  <a16:creationId xmlns:a16="http://schemas.microsoft.com/office/drawing/2014/main" id="{5FC1E623-D3BE-427C-E7FE-16678460F268}"/>
                </a:ext>
              </a:extLst>
            </p:cNvPr>
            <p:cNvSpPr/>
            <p:nvPr/>
          </p:nvSpPr>
          <p:spPr>
            <a:xfrm>
              <a:off x="8480586" y="1527683"/>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55" name="Forma libre: forma 410">
              <a:extLst>
                <a:ext uri="{FF2B5EF4-FFF2-40B4-BE49-F238E27FC236}">
                  <a16:creationId xmlns:a16="http://schemas.microsoft.com/office/drawing/2014/main" id="{17F8BF13-C0EB-9B39-BCB9-78D4C587445D}"/>
                </a:ext>
              </a:extLst>
            </p:cNvPr>
            <p:cNvSpPr/>
            <p:nvPr/>
          </p:nvSpPr>
          <p:spPr>
            <a:xfrm>
              <a:off x="8542943" y="152768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56" name="Forma libre: forma 411">
              <a:extLst>
                <a:ext uri="{FF2B5EF4-FFF2-40B4-BE49-F238E27FC236}">
                  <a16:creationId xmlns:a16="http://schemas.microsoft.com/office/drawing/2014/main" id="{6007B04E-8224-67EB-6CCF-DE7CD9258820}"/>
                </a:ext>
              </a:extLst>
            </p:cNvPr>
            <p:cNvSpPr/>
            <p:nvPr/>
          </p:nvSpPr>
          <p:spPr>
            <a:xfrm>
              <a:off x="8606767" y="1529150"/>
              <a:ext cx="46950" cy="46942"/>
            </a:xfrm>
            <a:custGeom>
              <a:avLst/>
              <a:gdLst>
                <a:gd name="connsiteX0" fmla="*/ 23475 w 46950"/>
                <a:gd name="connsiteY0" fmla="*/ 46942 h 46942"/>
                <a:gd name="connsiteX1" fmla="*/ 46951 w 46950"/>
                <a:gd name="connsiteY1" fmla="*/ 23471 h 46942"/>
                <a:gd name="connsiteX2" fmla="*/ 23475 w 46950"/>
                <a:gd name="connsiteY2" fmla="*/ 0 h 46942"/>
                <a:gd name="connsiteX3" fmla="*/ 0 w 46950"/>
                <a:gd name="connsiteY3" fmla="*/ 23471 h 46942"/>
                <a:gd name="connsiteX4" fmla="*/ 23475 w 46950"/>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0" h="46942">
                  <a:moveTo>
                    <a:pt x="23475" y="46942"/>
                  </a:moveTo>
                  <a:cubicBezTo>
                    <a:pt x="36680" y="46942"/>
                    <a:pt x="46951" y="36674"/>
                    <a:pt x="46951" y="23471"/>
                  </a:cubicBezTo>
                  <a:cubicBezTo>
                    <a:pt x="46951" y="10269"/>
                    <a:pt x="36680" y="0"/>
                    <a:pt x="23475" y="0"/>
                  </a:cubicBezTo>
                  <a:cubicBezTo>
                    <a:pt x="10270" y="0"/>
                    <a:pt x="0" y="11002"/>
                    <a:pt x="0" y="23471"/>
                  </a:cubicBezTo>
                  <a:cubicBezTo>
                    <a:pt x="0" y="35940"/>
                    <a:pt x="10270" y="46942"/>
                    <a:pt x="23475"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57" name="Forma libre: forma 412">
              <a:extLst>
                <a:ext uri="{FF2B5EF4-FFF2-40B4-BE49-F238E27FC236}">
                  <a16:creationId xmlns:a16="http://schemas.microsoft.com/office/drawing/2014/main" id="{53327F77-3E64-7040-8D8C-7E2F16D58AEF}"/>
                </a:ext>
              </a:extLst>
            </p:cNvPr>
            <p:cNvSpPr/>
            <p:nvPr/>
          </p:nvSpPr>
          <p:spPr>
            <a:xfrm>
              <a:off x="8678660" y="1538685"/>
              <a:ext cx="26409" cy="26404"/>
            </a:xfrm>
            <a:custGeom>
              <a:avLst/>
              <a:gdLst>
                <a:gd name="connsiteX0" fmla="*/ 13205 w 26409"/>
                <a:gd name="connsiteY0" fmla="*/ 26405 h 26404"/>
                <a:gd name="connsiteX1" fmla="*/ 26410 w 26409"/>
                <a:gd name="connsiteY1" fmla="*/ 13202 h 26404"/>
                <a:gd name="connsiteX2" fmla="*/ 13205 w 26409"/>
                <a:gd name="connsiteY2" fmla="*/ 0 h 26404"/>
                <a:gd name="connsiteX3" fmla="*/ 0 w 26409"/>
                <a:gd name="connsiteY3" fmla="*/ 13202 h 26404"/>
                <a:gd name="connsiteX4" fmla="*/ 13205 w 26409"/>
                <a:gd name="connsiteY4" fmla="*/ 26405 h 26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09" h="26404">
                  <a:moveTo>
                    <a:pt x="13205" y="26405"/>
                  </a:moveTo>
                  <a:cubicBezTo>
                    <a:pt x="20541" y="26405"/>
                    <a:pt x="26410" y="20537"/>
                    <a:pt x="26410" y="13202"/>
                  </a:cubicBezTo>
                  <a:cubicBezTo>
                    <a:pt x="26410" y="5868"/>
                    <a:pt x="20541" y="0"/>
                    <a:pt x="13205" y="0"/>
                  </a:cubicBezTo>
                  <a:cubicBezTo>
                    <a:pt x="5869" y="0"/>
                    <a:pt x="0" y="5868"/>
                    <a:pt x="0" y="13202"/>
                  </a:cubicBezTo>
                  <a:cubicBezTo>
                    <a:pt x="0" y="20537"/>
                    <a:pt x="5869"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58" name="Forma libre: forma 413">
              <a:extLst>
                <a:ext uri="{FF2B5EF4-FFF2-40B4-BE49-F238E27FC236}">
                  <a16:creationId xmlns:a16="http://schemas.microsoft.com/office/drawing/2014/main" id="{2AE7A62D-0E01-C6B8-CDF2-CDC2DE7B1D25}"/>
                </a:ext>
              </a:extLst>
            </p:cNvPr>
            <p:cNvSpPr/>
            <p:nvPr/>
          </p:nvSpPr>
          <p:spPr>
            <a:xfrm>
              <a:off x="8753672" y="1552071"/>
              <a:ext cx="550" cy="550"/>
            </a:xfrm>
            <a:custGeom>
              <a:avLst/>
              <a:gdLst>
                <a:gd name="connsiteX0" fmla="*/ 550 w 550"/>
                <a:gd name="connsiteY0" fmla="*/ 550 h 550"/>
                <a:gd name="connsiteX1" fmla="*/ 550 w 550"/>
                <a:gd name="connsiteY1" fmla="*/ 550 h 550"/>
                <a:gd name="connsiteX2" fmla="*/ 550 w 550"/>
                <a:gd name="connsiteY2" fmla="*/ 550 h 550"/>
                <a:gd name="connsiteX3" fmla="*/ 550 w 550"/>
                <a:gd name="connsiteY3" fmla="*/ 550 h 550"/>
                <a:gd name="connsiteX4" fmla="*/ 550 w 550"/>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550">
                  <a:moveTo>
                    <a:pt x="550" y="550"/>
                  </a:moveTo>
                  <a:cubicBezTo>
                    <a:pt x="550" y="550"/>
                    <a:pt x="550" y="550"/>
                    <a:pt x="550" y="550"/>
                  </a:cubicBezTo>
                  <a:cubicBezTo>
                    <a:pt x="550" y="-183"/>
                    <a:pt x="550" y="-183"/>
                    <a:pt x="550" y="550"/>
                  </a:cubicBezTo>
                  <a:cubicBezTo>
                    <a:pt x="-183" y="-183"/>
                    <a:pt x="-183" y="-183"/>
                    <a:pt x="550" y="550"/>
                  </a:cubicBezTo>
                  <a:cubicBezTo>
                    <a:pt x="-183" y="550"/>
                    <a:pt x="-183" y="550"/>
                    <a:pt x="55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59" name="Forma libre: forma 414">
              <a:extLst>
                <a:ext uri="{FF2B5EF4-FFF2-40B4-BE49-F238E27FC236}">
                  <a16:creationId xmlns:a16="http://schemas.microsoft.com/office/drawing/2014/main" id="{6620A80B-74C8-9C11-64BC-AF25F65D3A45}"/>
                </a:ext>
              </a:extLst>
            </p:cNvPr>
            <p:cNvSpPr/>
            <p:nvPr/>
          </p:nvSpPr>
          <p:spPr>
            <a:xfrm>
              <a:off x="9931339" y="1552621"/>
              <a:ext cx="325" cy="7334"/>
            </a:xfrm>
            <a:custGeom>
              <a:avLst/>
              <a:gdLst>
                <a:gd name="connsiteX0" fmla="*/ 326 w 325"/>
                <a:gd name="connsiteY0" fmla="*/ 0 h 7334"/>
                <a:gd name="connsiteX1" fmla="*/ 326 w 325"/>
                <a:gd name="connsiteY1" fmla="*/ 0 h 7334"/>
                <a:gd name="connsiteX2" fmla="*/ 326 w 325"/>
                <a:gd name="connsiteY2" fmla="*/ 0 h 7334"/>
                <a:gd name="connsiteX3" fmla="*/ 326 w 325"/>
                <a:gd name="connsiteY3" fmla="*/ 0 h 7334"/>
              </a:gdLst>
              <a:ahLst/>
              <a:cxnLst>
                <a:cxn ang="0">
                  <a:pos x="connsiteX0" y="connsiteY0"/>
                </a:cxn>
                <a:cxn ang="0">
                  <a:pos x="connsiteX1" y="connsiteY1"/>
                </a:cxn>
                <a:cxn ang="0">
                  <a:pos x="connsiteX2" y="connsiteY2"/>
                </a:cxn>
                <a:cxn ang="0">
                  <a:pos x="connsiteX3" y="connsiteY3"/>
                </a:cxn>
              </a:cxnLst>
              <a:rect l="l" t="t" r="r" b="b"/>
              <a:pathLst>
                <a:path w="325" h="7334">
                  <a:moveTo>
                    <a:pt x="326" y="0"/>
                  </a:moveTo>
                  <a:lnTo>
                    <a:pt x="326" y="0"/>
                  </a:lnTo>
                  <a:lnTo>
                    <a:pt x="326" y="0"/>
                  </a:lnTo>
                  <a:cubicBezTo>
                    <a:pt x="-407" y="0"/>
                    <a:pt x="326" y="0"/>
                    <a:pt x="326" y="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60" name="Forma libre: forma 415">
              <a:extLst>
                <a:ext uri="{FF2B5EF4-FFF2-40B4-BE49-F238E27FC236}">
                  <a16:creationId xmlns:a16="http://schemas.microsoft.com/office/drawing/2014/main" id="{D316D616-A2B6-188A-3C4D-DD8970701FA2}"/>
                </a:ext>
              </a:extLst>
            </p:cNvPr>
            <p:cNvSpPr/>
            <p:nvPr/>
          </p:nvSpPr>
          <p:spPr>
            <a:xfrm>
              <a:off x="9969812" y="1529150"/>
              <a:ext cx="46950" cy="46942"/>
            </a:xfrm>
            <a:custGeom>
              <a:avLst/>
              <a:gdLst>
                <a:gd name="connsiteX0" fmla="*/ 23476 w 46950"/>
                <a:gd name="connsiteY0" fmla="*/ 46942 h 46942"/>
                <a:gd name="connsiteX1" fmla="*/ 46951 w 46950"/>
                <a:gd name="connsiteY1" fmla="*/ 23471 h 46942"/>
                <a:gd name="connsiteX2" fmla="*/ 23476 w 46950"/>
                <a:gd name="connsiteY2" fmla="*/ 0 h 46942"/>
                <a:gd name="connsiteX3" fmla="*/ 0 w 46950"/>
                <a:gd name="connsiteY3" fmla="*/ 23471 h 46942"/>
                <a:gd name="connsiteX4" fmla="*/ 23476 w 46950"/>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0" h="46942">
                  <a:moveTo>
                    <a:pt x="23476" y="46942"/>
                  </a:moveTo>
                  <a:cubicBezTo>
                    <a:pt x="36680" y="46942"/>
                    <a:pt x="46951" y="35940"/>
                    <a:pt x="46951" y="23471"/>
                  </a:cubicBezTo>
                  <a:cubicBezTo>
                    <a:pt x="46951" y="11002"/>
                    <a:pt x="36680" y="0"/>
                    <a:pt x="23476" y="0"/>
                  </a:cubicBezTo>
                  <a:cubicBezTo>
                    <a:pt x="10270" y="0"/>
                    <a:pt x="0" y="10269"/>
                    <a:pt x="0" y="23471"/>
                  </a:cubicBezTo>
                  <a:cubicBezTo>
                    <a:pt x="0" y="36674"/>
                    <a:pt x="11004"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61" name="Forma libre: forma 416">
              <a:extLst>
                <a:ext uri="{FF2B5EF4-FFF2-40B4-BE49-F238E27FC236}">
                  <a16:creationId xmlns:a16="http://schemas.microsoft.com/office/drawing/2014/main" id="{B90C1832-C5CC-561B-3283-7CA64FE4BD36}"/>
                </a:ext>
              </a:extLst>
            </p:cNvPr>
            <p:cNvSpPr/>
            <p:nvPr/>
          </p:nvSpPr>
          <p:spPr>
            <a:xfrm>
              <a:off x="10030702"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62" name="Forma libre: forma 417">
              <a:extLst>
                <a:ext uri="{FF2B5EF4-FFF2-40B4-BE49-F238E27FC236}">
                  <a16:creationId xmlns:a16="http://schemas.microsoft.com/office/drawing/2014/main" id="{5464524E-5FFF-DDA7-A302-0A953707FE72}"/>
                </a:ext>
              </a:extLst>
            </p:cNvPr>
            <p:cNvSpPr/>
            <p:nvPr/>
          </p:nvSpPr>
          <p:spPr>
            <a:xfrm>
              <a:off x="10092325" y="152768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63" name="Forma libre: forma 418">
              <a:extLst>
                <a:ext uri="{FF2B5EF4-FFF2-40B4-BE49-F238E27FC236}">
                  <a16:creationId xmlns:a16="http://schemas.microsoft.com/office/drawing/2014/main" id="{941EA1D7-6B70-6F36-4025-348E3009F35C}"/>
                </a:ext>
              </a:extLst>
            </p:cNvPr>
            <p:cNvSpPr/>
            <p:nvPr/>
          </p:nvSpPr>
          <p:spPr>
            <a:xfrm>
              <a:off x="10154682" y="152768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64" name="Forma libre: forma 419">
              <a:extLst>
                <a:ext uri="{FF2B5EF4-FFF2-40B4-BE49-F238E27FC236}">
                  <a16:creationId xmlns:a16="http://schemas.microsoft.com/office/drawing/2014/main" id="{E7CA2E31-BECA-CAF4-E3BC-97A135F47BE8}"/>
                </a:ext>
              </a:extLst>
            </p:cNvPr>
            <p:cNvSpPr/>
            <p:nvPr/>
          </p:nvSpPr>
          <p:spPr>
            <a:xfrm>
              <a:off x="10216305"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65" name="Forma libre: forma 420">
              <a:extLst>
                <a:ext uri="{FF2B5EF4-FFF2-40B4-BE49-F238E27FC236}">
                  <a16:creationId xmlns:a16="http://schemas.microsoft.com/office/drawing/2014/main" id="{DB625AF2-966A-D823-E328-5C3ABD5F2E3A}"/>
                </a:ext>
              </a:extLst>
            </p:cNvPr>
            <p:cNvSpPr/>
            <p:nvPr/>
          </p:nvSpPr>
          <p:spPr>
            <a:xfrm>
              <a:off x="10277928" y="1527683"/>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66" name="Forma libre: forma 421">
              <a:extLst>
                <a:ext uri="{FF2B5EF4-FFF2-40B4-BE49-F238E27FC236}">
                  <a16:creationId xmlns:a16="http://schemas.microsoft.com/office/drawing/2014/main" id="{0B94405D-71CA-82A0-3080-C463634E0155}"/>
                </a:ext>
              </a:extLst>
            </p:cNvPr>
            <p:cNvSpPr/>
            <p:nvPr/>
          </p:nvSpPr>
          <p:spPr>
            <a:xfrm>
              <a:off x="10340285" y="152694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67" name="Forma libre: forma 422">
              <a:extLst>
                <a:ext uri="{FF2B5EF4-FFF2-40B4-BE49-F238E27FC236}">
                  <a16:creationId xmlns:a16="http://schemas.microsoft.com/office/drawing/2014/main" id="{20C507FD-15D5-3313-C6EC-AF7BB0DF1A1E}"/>
                </a:ext>
              </a:extLst>
            </p:cNvPr>
            <p:cNvSpPr/>
            <p:nvPr/>
          </p:nvSpPr>
          <p:spPr>
            <a:xfrm>
              <a:off x="10401908" y="152768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68" name="Forma libre: forma 423">
              <a:extLst>
                <a:ext uri="{FF2B5EF4-FFF2-40B4-BE49-F238E27FC236}">
                  <a16:creationId xmlns:a16="http://schemas.microsoft.com/office/drawing/2014/main" id="{1940B8D4-7D4D-4EBF-329C-D6E4C2D25FB1}"/>
                </a:ext>
              </a:extLst>
            </p:cNvPr>
            <p:cNvSpPr/>
            <p:nvPr/>
          </p:nvSpPr>
          <p:spPr>
            <a:xfrm>
              <a:off x="10464265" y="152768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69" name="Forma libre: forma 424">
              <a:extLst>
                <a:ext uri="{FF2B5EF4-FFF2-40B4-BE49-F238E27FC236}">
                  <a16:creationId xmlns:a16="http://schemas.microsoft.com/office/drawing/2014/main" id="{DB0C90E6-61FA-3980-FCA9-A67BA8227390}"/>
                </a:ext>
              </a:extLst>
            </p:cNvPr>
            <p:cNvSpPr/>
            <p:nvPr/>
          </p:nvSpPr>
          <p:spPr>
            <a:xfrm>
              <a:off x="10525888"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70" name="Forma libre: forma 425">
              <a:extLst>
                <a:ext uri="{FF2B5EF4-FFF2-40B4-BE49-F238E27FC236}">
                  <a16:creationId xmlns:a16="http://schemas.microsoft.com/office/drawing/2014/main" id="{D8EC1111-6AF5-6590-4933-7C9779B3AC60}"/>
                </a:ext>
              </a:extLst>
            </p:cNvPr>
            <p:cNvSpPr/>
            <p:nvPr/>
          </p:nvSpPr>
          <p:spPr>
            <a:xfrm>
              <a:off x="10588245"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71" name="Forma libre: forma 426">
              <a:extLst>
                <a:ext uri="{FF2B5EF4-FFF2-40B4-BE49-F238E27FC236}">
                  <a16:creationId xmlns:a16="http://schemas.microsoft.com/office/drawing/2014/main" id="{FD38DEF6-57D0-8EFF-2907-7B98D73B6CE6}"/>
                </a:ext>
              </a:extLst>
            </p:cNvPr>
            <p:cNvSpPr/>
            <p:nvPr/>
          </p:nvSpPr>
          <p:spPr>
            <a:xfrm>
              <a:off x="10657937" y="1535751"/>
              <a:ext cx="33745" cy="33739"/>
            </a:xfrm>
            <a:custGeom>
              <a:avLst/>
              <a:gdLst>
                <a:gd name="connsiteX0" fmla="*/ 16873 w 33745"/>
                <a:gd name="connsiteY0" fmla="*/ 33740 h 33739"/>
                <a:gd name="connsiteX1" fmla="*/ 33746 w 33745"/>
                <a:gd name="connsiteY1" fmla="*/ 16870 h 33739"/>
                <a:gd name="connsiteX2" fmla="*/ 16873 w 33745"/>
                <a:gd name="connsiteY2" fmla="*/ 0 h 33739"/>
                <a:gd name="connsiteX3" fmla="*/ 0 w 33745"/>
                <a:gd name="connsiteY3" fmla="*/ 16870 h 33739"/>
                <a:gd name="connsiteX4" fmla="*/ 16873 w 33745"/>
                <a:gd name="connsiteY4" fmla="*/ 33740 h 33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45" h="33739">
                  <a:moveTo>
                    <a:pt x="16873" y="33740"/>
                  </a:moveTo>
                  <a:cubicBezTo>
                    <a:pt x="26410" y="33740"/>
                    <a:pt x="33746" y="26405"/>
                    <a:pt x="33746" y="16870"/>
                  </a:cubicBezTo>
                  <a:cubicBezTo>
                    <a:pt x="33746" y="7335"/>
                    <a:pt x="26410" y="0"/>
                    <a:pt x="16873" y="0"/>
                  </a:cubicBezTo>
                  <a:cubicBezTo>
                    <a:pt x="7336" y="0"/>
                    <a:pt x="0" y="7335"/>
                    <a:pt x="0" y="16870"/>
                  </a:cubicBezTo>
                  <a:cubicBezTo>
                    <a:pt x="0" y="26405"/>
                    <a:pt x="7336" y="33740"/>
                    <a:pt x="16873" y="3374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72" name="Forma libre: forma 427">
              <a:extLst>
                <a:ext uri="{FF2B5EF4-FFF2-40B4-BE49-F238E27FC236}">
                  <a16:creationId xmlns:a16="http://schemas.microsoft.com/office/drawing/2014/main" id="{6EF3F20E-E1B6-0636-23F8-541AAE8C7955}"/>
                </a:ext>
              </a:extLst>
            </p:cNvPr>
            <p:cNvSpPr/>
            <p:nvPr/>
          </p:nvSpPr>
          <p:spPr>
            <a:xfrm>
              <a:off x="10736841" y="1552071"/>
              <a:ext cx="325" cy="550"/>
            </a:xfrm>
            <a:custGeom>
              <a:avLst/>
              <a:gdLst>
                <a:gd name="connsiteX0" fmla="*/ 326 w 325"/>
                <a:gd name="connsiteY0" fmla="*/ 550 h 550"/>
                <a:gd name="connsiteX1" fmla="*/ 326 w 325"/>
                <a:gd name="connsiteY1" fmla="*/ 550 h 550"/>
                <a:gd name="connsiteX2" fmla="*/ 326 w 325"/>
                <a:gd name="connsiteY2" fmla="*/ 550 h 550"/>
                <a:gd name="connsiteX3" fmla="*/ 326 w 325"/>
                <a:gd name="connsiteY3" fmla="*/ 550 h 550"/>
                <a:gd name="connsiteX4" fmla="*/ 326 w 325"/>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 h="550">
                  <a:moveTo>
                    <a:pt x="326" y="550"/>
                  </a:moveTo>
                  <a:cubicBezTo>
                    <a:pt x="326" y="550"/>
                    <a:pt x="326" y="550"/>
                    <a:pt x="326" y="550"/>
                  </a:cubicBezTo>
                  <a:cubicBezTo>
                    <a:pt x="326" y="-183"/>
                    <a:pt x="326" y="-183"/>
                    <a:pt x="326" y="550"/>
                  </a:cubicBezTo>
                  <a:cubicBezTo>
                    <a:pt x="326" y="-183"/>
                    <a:pt x="-407" y="-183"/>
                    <a:pt x="326" y="550"/>
                  </a:cubicBezTo>
                  <a:cubicBezTo>
                    <a:pt x="-407" y="550"/>
                    <a:pt x="326" y="550"/>
                    <a:pt x="326"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73" name="Forma libre: forma 428">
              <a:extLst>
                <a:ext uri="{FF2B5EF4-FFF2-40B4-BE49-F238E27FC236}">
                  <a16:creationId xmlns:a16="http://schemas.microsoft.com/office/drawing/2014/main" id="{C8DF437F-9340-0361-6D3E-25AAA012AA2C}"/>
                </a:ext>
              </a:extLst>
            </p:cNvPr>
            <p:cNvSpPr/>
            <p:nvPr/>
          </p:nvSpPr>
          <p:spPr>
            <a:xfrm>
              <a:off x="10781184" y="1534284"/>
              <a:ext cx="35213" cy="35206"/>
            </a:xfrm>
            <a:custGeom>
              <a:avLst/>
              <a:gdLst>
                <a:gd name="connsiteX0" fmla="*/ 17607 w 35213"/>
                <a:gd name="connsiteY0" fmla="*/ 35207 h 35206"/>
                <a:gd name="connsiteX1" fmla="*/ 35213 w 35213"/>
                <a:gd name="connsiteY1" fmla="*/ 17603 h 35206"/>
                <a:gd name="connsiteX2" fmla="*/ 17607 w 35213"/>
                <a:gd name="connsiteY2" fmla="*/ 0 h 35206"/>
                <a:gd name="connsiteX3" fmla="*/ 0 w 35213"/>
                <a:gd name="connsiteY3" fmla="*/ 17603 h 35206"/>
                <a:gd name="connsiteX4" fmla="*/ 17607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7" y="35207"/>
                  </a:moveTo>
                  <a:cubicBezTo>
                    <a:pt x="27144" y="35207"/>
                    <a:pt x="35213" y="27872"/>
                    <a:pt x="35213" y="17603"/>
                  </a:cubicBezTo>
                  <a:cubicBezTo>
                    <a:pt x="35213" y="7335"/>
                    <a:pt x="27144" y="0"/>
                    <a:pt x="17607" y="0"/>
                  </a:cubicBezTo>
                  <a:cubicBezTo>
                    <a:pt x="8070" y="0"/>
                    <a:pt x="0" y="8068"/>
                    <a:pt x="0" y="17603"/>
                  </a:cubicBezTo>
                  <a:cubicBezTo>
                    <a:pt x="0" y="27138"/>
                    <a:pt x="8070"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74" name="Forma libre: forma 429">
              <a:extLst>
                <a:ext uri="{FF2B5EF4-FFF2-40B4-BE49-F238E27FC236}">
                  <a16:creationId xmlns:a16="http://schemas.microsoft.com/office/drawing/2014/main" id="{E1FC5606-C9DA-2DB5-A190-0F25B218E71E}"/>
                </a:ext>
              </a:extLst>
            </p:cNvPr>
            <p:cNvSpPr/>
            <p:nvPr/>
          </p:nvSpPr>
          <p:spPr>
            <a:xfrm>
              <a:off x="10860597" y="1551154"/>
              <a:ext cx="1283" cy="1466"/>
            </a:xfrm>
            <a:custGeom>
              <a:avLst/>
              <a:gdLst>
                <a:gd name="connsiteX0" fmla="*/ 550 w 1283"/>
                <a:gd name="connsiteY0" fmla="*/ 1467 h 1466"/>
                <a:gd name="connsiteX1" fmla="*/ 1284 w 1283"/>
                <a:gd name="connsiteY1" fmla="*/ 733 h 1466"/>
                <a:gd name="connsiteX2" fmla="*/ 550 w 1283"/>
                <a:gd name="connsiteY2" fmla="*/ 0 h 1466"/>
                <a:gd name="connsiteX3" fmla="*/ 550 w 1283"/>
                <a:gd name="connsiteY3" fmla="*/ 1467 h 1466"/>
                <a:gd name="connsiteX4" fmla="*/ 550 w 1283"/>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 h="1466">
                  <a:moveTo>
                    <a:pt x="550" y="1467"/>
                  </a:moveTo>
                  <a:cubicBezTo>
                    <a:pt x="550" y="1467"/>
                    <a:pt x="1284" y="1467"/>
                    <a:pt x="1284" y="733"/>
                  </a:cubicBezTo>
                  <a:cubicBezTo>
                    <a:pt x="1284" y="0"/>
                    <a:pt x="1284" y="0"/>
                    <a:pt x="550" y="0"/>
                  </a:cubicBezTo>
                  <a:cubicBezTo>
                    <a:pt x="-183" y="0"/>
                    <a:pt x="-183" y="733"/>
                    <a:pt x="550" y="1467"/>
                  </a:cubicBezTo>
                  <a:cubicBezTo>
                    <a:pt x="-183" y="1467"/>
                    <a:pt x="-183" y="1467"/>
                    <a:pt x="550"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75" name="Forma libre: forma 430">
              <a:extLst>
                <a:ext uri="{FF2B5EF4-FFF2-40B4-BE49-F238E27FC236}">
                  <a16:creationId xmlns:a16="http://schemas.microsoft.com/office/drawing/2014/main" id="{343BFDD2-12C6-77A3-E83C-18580FF64707}"/>
                </a:ext>
              </a:extLst>
            </p:cNvPr>
            <p:cNvSpPr/>
            <p:nvPr/>
          </p:nvSpPr>
          <p:spPr>
            <a:xfrm>
              <a:off x="10916168" y="1545286"/>
              <a:ext cx="13204" cy="13202"/>
            </a:xfrm>
            <a:custGeom>
              <a:avLst/>
              <a:gdLst>
                <a:gd name="connsiteX0" fmla="*/ 6602 w 13204"/>
                <a:gd name="connsiteY0" fmla="*/ 13202 h 13202"/>
                <a:gd name="connsiteX1" fmla="*/ 13205 w 13204"/>
                <a:gd name="connsiteY1" fmla="*/ 6601 h 13202"/>
                <a:gd name="connsiteX2" fmla="*/ 6602 w 13204"/>
                <a:gd name="connsiteY2" fmla="*/ 0 h 13202"/>
                <a:gd name="connsiteX3" fmla="*/ 0 w 13204"/>
                <a:gd name="connsiteY3" fmla="*/ 6601 h 13202"/>
                <a:gd name="connsiteX4" fmla="*/ 6602 w 13204"/>
                <a:gd name="connsiteY4" fmla="*/ 13202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2" y="13202"/>
                  </a:moveTo>
                  <a:cubicBezTo>
                    <a:pt x="10270" y="13202"/>
                    <a:pt x="13205" y="10269"/>
                    <a:pt x="13205" y="6601"/>
                  </a:cubicBezTo>
                  <a:cubicBezTo>
                    <a:pt x="13205" y="2934"/>
                    <a:pt x="10270" y="0"/>
                    <a:pt x="6602" y="0"/>
                  </a:cubicBezTo>
                  <a:cubicBezTo>
                    <a:pt x="2934" y="0"/>
                    <a:pt x="0" y="2934"/>
                    <a:pt x="0" y="6601"/>
                  </a:cubicBezTo>
                  <a:cubicBezTo>
                    <a:pt x="0" y="10269"/>
                    <a:pt x="3668" y="13202"/>
                    <a:pt x="6602" y="132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76" name="Forma libre: forma 431">
              <a:extLst>
                <a:ext uri="{FF2B5EF4-FFF2-40B4-BE49-F238E27FC236}">
                  <a16:creationId xmlns:a16="http://schemas.microsoft.com/office/drawing/2014/main" id="{E6E05F34-A4C0-2556-901A-72BFCB5E2068}"/>
                </a:ext>
              </a:extLst>
            </p:cNvPr>
            <p:cNvSpPr/>
            <p:nvPr/>
          </p:nvSpPr>
          <p:spPr>
            <a:xfrm>
              <a:off x="10960185" y="152768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77" name="Forma libre: forma 432">
              <a:extLst>
                <a:ext uri="{FF2B5EF4-FFF2-40B4-BE49-F238E27FC236}">
                  <a16:creationId xmlns:a16="http://schemas.microsoft.com/office/drawing/2014/main" id="{4A1F8016-CB2D-286B-B41F-BF108D661C2A}"/>
                </a:ext>
              </a:extLst>
            </p:cNvPr>
            <p:cNvSpPr/>
            <p:nvPr/>
          </p:nvSpPr>
          <p:spPr>
            <a:xfrm>
              <a:off x="11021807" y="152768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78" name="Forma libre: forma 433">
              <a:extLst>
                <a:ext uri="{FF2B5EF4-FFF2-40B4-BE49-F238E27FC236}">
                  <a16:creationId xmlns:a16="http://schemas.microsoft.com/office/drawing/2014/main" id="{20A97A85-FBE3-810E-159F-77DA3319469A}"/>
                </a:ext>
              </a:extLst>
            </p:cNvPr>
            <p:cNvSpPr/>
            <p:nvPr/>
          </p:nvSpPr>
          <p:spPr>
            <a:xfrm>
              <a:off x="11084164" y="152768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79" name="Forma libre: forma 434">
              <a:extLst>
                <a:ext uri="{FF2B5EF4-FFF2-40B4-BE49-F238E27FC236}">
                  <a16:creationId xmlns:a16="http://schemas.microsoft.com/office/drawing/2014/main" id="{87BE5AD3-83E0-4170-D1BD-31F91BC6A104}"/>
                </a:ext>
              </a:extLst>
            </p:cNvPr>
            <p:cNvSpPr/>
            <p:nvPr/>
          </p:nvSpPr>
          <p:spPr>
            <a:xfrm>
              <a:off x="11145788" y="152768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80" name="Forma libre: forma 435">
              <a:extLst>
                <a:ext uri="{FF2B5EF4-FFF2-40B4-BE49-F238E27FC236}">
                  <a16:creationId xmlns:a16="http://schemas.microsoft.com/office/drawing/2014/main" id="{13EF86D7-386D-A392-96D1-3DCDD83EA185}"/>
                </a:ext>
              </a:extLst>
            </p:cNvPr>
            <p:cNvSpPr/>
            <p:nvPr/>
          </p:nvSpPr>
          <p:spPr>
            <a:xfrm>
              <a:off x="11207411" y="152694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81" name="Forma libre: forma 436">
              <a:extLst>
                <a:ext uri="{FF2B5EF4-FFF2-40B4-BE49-F238E27FC236}">
                  <a16:creationId xmlns:a16="http://schemas.microsoft.com/office/drawing/2014/main" id="{C3D41693-D4A4-C52B-575A-0F602BD8C46F}"/>
                </a:ext>
              </a:extLst>
            </p:cNvPr>
            <p:cNvSpPr/>
            <p:nvPr/>
          </p:nvSpPr>
          <p:spPr>
            <a:xfrm>
              <a:off x="11269768" y="1527683"/>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82" name="Forma libre: forma 437">
              <a:extLst>
                <a:ext uri="{FF2B5EF4-FFF2-40B4-BE49-F238E27FC236}">
                  <a16:creationId xmlns:a16="http://schemas.microsoft.com/office/drawing/2014/main" id="{602652EA-5F73-2A17-AE7B-94282DF3A265}"/>
                </a:ext>
              </a:extLst>
            </p:cNvPr>
            <p:cNvSpPr/>
            <p:nvPr/>
          </p:nvSpPr>
          <p:spPr>
            <a:xfrm>
              <a:off x="11332124" y="1527683"/>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83" name="Forma libre: forma 438">
              <a:extLst>
                <a:ext uri="{FF2B5EF4-FFF2-40B4-BE49-F238E27FC236}">
                  <a16:creationId xmlns:a16="http://schemas.microsoft.com/office/drawing/2014/main" id="{CA87FCB0-4CED-0C03-4FE5-CFCC3451B968}"/>
                </a:ext>
              </a:extLst>
            </p:cNvPr>
            <p:cNvSpPr/>
            <p:nvPr/>
          </p:nvSpPr>
          <p:spPr>
            <a:xfrm>
              <a:off x="11393748" y="1527683"/>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84" name="Forma libre: forma 439">
              <a:extLst>
                <a:ext uri="{FF2B5EF4-FFF2-40B4-BE49-F238E27FC236}">
                  <a16:creationId xmlns:a16="http://schemas.microsoft.com/office/drawing/2014/main" id="{56F7E035-D56C-F2CC-321A-93D160981E80}"/>
                </a:ext>
              </a:extLst>
            </p:cNvPr>
            <p:cNvSpPr/>
            <p:nvPr/>
          </p:nvSpPr>
          <p:spPr>
            <a:xfrm>
              <a:off x="11456105" y="1527683"/>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85" name="Forma libre: forma 440">
              <a:extLst>
                <a:ext uri="{FF2B5EF4-FFF2-40B4-BE49-F238E27FC236}">
                  <a16:creationId xmlns:a16="http://schemas.microsoft.com/office/drawing/2014/main" id="{BCD01C04-4598-B48C-AE9F-C7DAA53E6231}"/>
                </a:ext>
              </a:extLst>
            </p:cNvPr>
            <p:cNvSpPr/>
            <p:nvPr/>
          </p:nvSpPr>
          <p:spPr>
            <a:xfrm>
              <a:off x="11517727" y="152768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86" name="Forma libre: forma 441">
              <a:extLst>
                <a:ext uri="{FF2B5EF4-FFF2-40B4-BE49-F238E27FC236}">
                  <a16:creationId xmlns:a16="http://schemas.microsoft.com/office/drawing/2014/main" id="{8EE34382-A880-3952-B5FD-B5B5BEA45D85}"/>
                </a:ext>
              </a:extLst>
            </p:cNvPr>
            <p:cNvSpPr/>
            <p:nvPr/>
          </p:nvSpPr>
          <p:spPr>
            <a:xfrm>
              <a:off x="11579350" y="152694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87" name="Forma libre: forma 442">
              <a:extLst>
                <a:ext uri="{FF2B5EF4-FFF2-40B4-BE49-F238E27FC236}">
                  <a16:creationId xmlns:a16="http://schemas.microsoft.com/office/drawing/2014/main" id="{D98AB3B2-99DF-C40F-836C-44463978D594}"/>
                </a:ext>
              </a:extLst>
            </p:cNvPr>
            <p:cNvSpPr/>
            <p:nvPr/>
          </p:nvSpPr>
          <p:spPr>
            <a:xfrm>
              <a:off x="11641707" y="152768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88" name="Forma libre: forma 443">
              <a:extLst>
                <a:ext uri="{FF2B5EF4-FFF2-40B4-BE49-F238E27FC236}">
                  <a16:creationId xmlns:a16="http://schemas.microsoft.com/office/drawing/2014/main" id="{3E10E07D-2C1A-8807-3575-69C4755DD354}"/>
                </a:ext>
              </a:extLst>
            </p:cNvPr>
            <p:cNvSpPr/>
            <p:nvPr/>
          </p:nvSpPr>
          <p:spPr>
            <a:xfrm>
              <a:off x="11703330" y="152694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7"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89" name="Forma libre: forma 444">
              <a:extLst>
                <a:ext uri="{FF2B5EF4-FFF2-40B4-BE49-F238E27FC236}">
                  <a16:creationId xmlns:a16="http://schemas.microsoft.com/office/drawing/2014/main" id="{DB63BD1F-9256-57CC-181C-4DBC25550F7D}"/>
                </a:ext>
              </a:extLst>
            </p:cNvPr>
            <p:cNvSpPr/>
            <p:nvPr/>
          </p:nvSpPr>
          <p:spPr>
            <a:xfrm>
              <a:off x="11765687" y="152768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90" name="Forma libre: forma 445">
              <a:extLst>
                <a:ext uri="{FF2B5EF4-FFF2-40B4-BE49-F238E27FC236}">
                  <a16:creationId xmlns:a16="http://schemas.microsoft.com/office/drawing/2014/main" id="{9266329B-1C6F-45F0-3F23-5FA7981073DF}"/>
                </a:ext>
              </a:extLst>
            </p:cNvPr>
            <p:cNvSpPr/>
            <p:nvPr/>
          </p:nvSpPr>
          <p:spPr>
            <a:xfrm>
              <a:off x="11827311" y="1527683"/>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91" name="Forma libre: forma 446">
              <a:extLst>
                <a:ext uri="{FF2B5EF4-FFF2-40B4-BE49-F238E27FC236}">
                  <a16:creationId xmlns:a16="http://schemas.microsoft.com/office/drawing/2014/main" id="{FDD2891F-3C33-1596-68EA-BB0EE9FF39F1}"/>
                </a:ext>
              </a:extLst>
            </p:cNvPr>
            <p:cNvSpPr/>
            <p:nvPr/>
          </p:nvSpPr>
          <p:spPr>
            <a:xfrm>
              <a:off x="11889667" y="1527683"/>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92" name="Forma libre: forma 447">
              <a:extLst>
                <a:ext uri="{FF2B5EF4-FFF2-40B4-BE49-F238E27FC236}">
                  <a16:creationId xmlns:a16="http://schemas.microsoft.com/office/drawing/2014/main" id="{269CD373-AF89-2AF9-C893-DD35DD9906B7}"/>
                </a:ext>
              </a:extLst>
            </p:cNvPr>
            <p:cNvSpPr/>
            <p:nvPr/>
          </p:nvSpPr>
          <p:spPr>
            <a:xfrm>
              <a:off x="11951291" y="1527683"/>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93" name="Forma libre: forma 448">
              <a:extLst>
                <a:ext uri="{FF2B5EF4-FFF2-40B4-BE49-F238E27FC236}">
                  <a16:creationId xmlns:a16="http://schemas.microsoft.com/office/drawing/2014/main" id="{26373530-566C-25CE-A681-33258754D6B3}"/>
                </a:ext>
              </a:extLst>
            </p:cNvPr>
            <p:cNvSpPr/>
            <p:nvPr/>
          </p:nvSpPr>
          <p:spPr>
            <a:xfrm>
              <a:off x="12013647" y="1527683"/>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94" name="Forma libre: forma 449">
              <a:extLst>
                <a:ext uri="{FF2B5EF4-FFF2-40B4-BE49-F238E27FC236}">
                  <a16:creationId xmlns:a16="http://schemas.microsoft.com/office/drawing/2014/main" id="{85C6EA2D-4DF2-6604-529F-B1C76917F2FF}"/>
                </a:ext>
              </a:extLst>
            </p:cNvPr>
            <p:cNvSpPr/>
            <p:nvPr/>
          </p:nvSpPr>
          <p:spPr>
            <a:xfrm>
              <a:off x="12075270" y="152768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95" name="Forma libre: forma 450">
              <a:extLst>
                <a:ext uri="{FF2B5EF4-FFF2-40B4-BE49-F238E27FC236}">
                  <a16:creationId xmlns:a16="http://schemas.microsoft.com/office/drawing/2014/main" id="{FF70F9BD-2F4F-8909-DE0E-1E0911A6E2F1}"/>
                </a:ext>
              </a:extLst>
            </p:cNvPr>
            <p:cNvSpPr/>
            <p:nvPr/>
          </p:nvSpPr>
          <p:spPr>
            <a:xfrm>
              <a:off x="12137627" y="152768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96" name="Forma libre: forma 451">
              <a:extLst>
                <a:ext uri="{FF2B5EF4-FFF2-40B4-BE49-F238E27FC236}">
                  <a16:creationId xmlns:a16="http://schemas.microsoft.com/office/drawing/2014/main" id="{BDBA19AF-F2C7-8542-8B20-D4E2E9C403C3}"/>
                </a:ext>
              </a:extLst>
            </p:cNvPr>
            <p:cNvSpPr/>
            <p:nvPr/>
          </p:nvSpPr>
          <p:spPr>
            <a:xfrm>
              <a:off x="4745782" y="1603230"/>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6873" y="22004"/>
                    <a:pt x="22008" y="16870"/>
                    <a:pt x="22008" y="11002"/>
                  </a:cubicBezTo>
                  <a:cubicBezTo>
                    <a:pt x="22008" y="5134"/>
                    <a:pt x="16873" y="0"/>
                    <a:pt x="11004" y="0"/>
                  </a:cubicBezTo>
                  <a:cubicBezTo>
                    <a:pt x="5135" y="0"/>
                    <a:pt x="0" y="5134"/>
                    <a:pt x="0" y="11002"/>
                  </a:cubicBezTo>
                  <a:cubicBezTo>
                    <a:pt x="0" y="16870"/>
                    <a:pt x="5135"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97" name="Forma libre: forma 452">
              <a:extLst>
                <a:ext uri="{FF2B5EF4-FFF2-40B4-BE49-F238E27FC236}">
                  <a16:creationId xmlns:a16="http://schemas.microsoft.com/office/drawing/2014/main" id="{9C5BAE3F-E8E1-120A-0747-410480B271DF}"/>
                </a:ext>
              </a:extLst>
            </p:cNvPr>
            <p:cNvSpPr/>
            <p:nvPr/>
          </p:nvSpPr>
          <p:spPr>
            <a:xfrm>
              <a:off x="4794200"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98" name="Forma libre: forma 453">
              <a:extLst>
                <a:ext uri="{FF2B5EF4-FFF2-40B4-BE49-F238E27FC236}">
                  <a16:creationId xmlns:a16="http://schemas.microsoft.com/office/drawing/2014/main" id="{E723F066-4DEE-08D2-D5B7-F28832696FB7}"/>
                </a:ext>
              </a:extLst>
            </p:cNvPr>
            <p:cNvSpPr/>
            <p:nvPr/>
          </p:nvSpPr>
          <p:spPr>
            <a:xfrm>
              <a:off x="4855823"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99" name="Forma libre: forma 454">
              <a:extLst>
                <a:ext uri="{FF2B5EF4-FFF2-40B4-BE49-F238E27FC236}">
                  <a16:creationId xmlns:a16="http://schemas.microsoft.com/office/drawing/2014/main" id="{94237889-90E6-77CB-A9D7-E27B1ECFFD1F}"/>
                </a:ext>
              </a:extLst>
            </p:cNvPr>
            <p:cNvSpPr/>
            <p:nvPr/>
          </p:nvSpPr>
          <p:spPr>
            <a:xfrm>
              <a:off x="4917446"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00" name="Forma libre: forma 455">
              <a:extLst>
                <a:ext uri="{FF2B5EF4-FFF2-40B4-BE49-F238E27FC236}">
                  <a16:creationId xmlns:a16="http://schemas.microsoft.com/office/drawing/2014/main" id="{3B6638C9-A02A-6871-BEFF-36A7A65425C9}"/>
                </a:ext>
              </a:extLst>
            </p:cNvPr>
            <p:cNvSpPr/>
            <p:nvPr/>
          </p:nvSpPr>
          <p:spPr>
            <a:xfrm>
              <a:off x="4979803"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01" name="Forma libre: forma 456">
              <a:extLst>
                <a:ext uri="{FF2B5EF4-FFF2-40B4-BE49-F238E27FC236}">
                  <a16:creationId xmlns:a16="http://schemas.microsoft.com/office/drawing/2014/main" id="{8DEF4DFE-DDAA-CDC6-F302-F920118BACA0}"/>
                </a:ext>
              </a:extLst>
            </p:cNvPr>
            <p:cNvSpPr/>
            <p:nvPr/>
          </p:nvSpPr>
          <p:spPr>
            <a:xfrm>
              <a:off x="5041426"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02" name="Forma libre: forma 457">
              <a:extLst>
                <a:ext uri="{FF2B5EF4-FFF2-40B4-BE49-F238E27FC236}">
                  <a16:creationId xmlns:a16="http://schemas.microsoft.com/office/drawing/2014/main" id="{88EBF552-7F33-4CA0-F9B3-2ED7CB7ECEEA}"/>
                </a:ext>
              </a:extLst>
            </p:cNvPr>
            <p:cNvSpPr/>
            <p:nvPr/>
          </p:nvSpPr>
          <p:spPr>
            <a:xfrm>
              <a:off x="5103783"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03" name="Forma libre: forma 458">
              <a:extLst>
                <a:ext uri="{FF2B5EF4-FFF2-40B4-BE49-F238E27FC236}">
                  <a16:creationId xmlns:a16="http://schemas.microsoft.com/office/drawing/2014/main" id="{DED19013-47EA-4CC2-990A-C79E11F068D5}"/>
                </a:ext>
              </a:extLst>
            </p:cNvPr>
            <p:cNvSpPr/>
            <p:nvPr/>
          </p:nvSpPr>
          <p:spPr>
            <a:xfrm>
              <a:off x="5166140"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1"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04" name="Forma libre: forma 459">
              <a:extLst>
                <a:ext uri="{FF2B5EF4-FFF2-40B4-BE49-F238E27FC236}">
                  <a16:creationId xmlns:a16="http://schemas.microsoft.com/office/drawing/2014/main" id="{3F8CEB86-E9A2-FD18-68B4-735C1856F02F}"/>
                </a:ext>
              </a:extLst>
            </p:cNvPr>
            <p:cNvSpPr/>
            <p:nvPr/>
          </p:nvSpPr>
          <p:spPr>
            <a:xfrm>
              <a:off x="5227763"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05" name="Forma libre: forma 460">
              <a:extLst>
                <a:ext uri="{FF2B5EF4-FFF2-40B4-BE49-F238E27FC236}">
                  <a16:creationId xmlns:a16="http://schemas.microsoft.com/office/drawing/2014/main" id="{3D581011-38A9-84C0-03B9-15E2906E8CB7}"/>
                </a:ext>
              </a:extLst>
            </p:cNvPr>
            <p:cNvSpPr/>
            <p:nvPr/>
          </p:nvSpPr>
          <p:spPr>
            <a:xfrm>
              <a:off x="5289386"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06" name="Forma libre: forma 461">
              <a:extLst>
                <a:ext uri="{FF2B5EF4-FFF2-40B4-BE49-F238E27FC236}">
                  <a16:creationId xmlns:a16="http://schemas.microsoft.com/office/drawing/2014/main" id="{B82B3090-9508-B29B-6CC1-C7DDA8ED2CC1}"/>
                </a:ext>
              </a:extLst>
            </p:cNvPr>
            <p:cNvSpPr/>
            <p:nvPr/>
          </p:nvSpPr>
          <p:spPr>
            <a:xfrm>
              <a:off x="5351743"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07" name="Forma libre: forma 462">
              <a:extLst>
                <a:ext uri="{FF2B5EF4-FFF2-40B4-BE49-F238E27FC236}">
                  <a16:creationId xmlns:a16="http://schemas.microsoft.com/office/drawing/2014/main" id="{A6888FFB-0A9E-C455-8F25-6C91E38A3DF4}"/>
                </a:ext>
              </a:extLst>
            </p:cNvPr>
            <p:cNvSpPr/>
            <p:nvPr/>
          </p:nvSpPr>
          <p:spPr>
            <a:xfrm>
              <a:off x="5413366"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08" name="Forma libre: forma 463">
              <a:extLst>
                <a:ext uri="{FF2B5EF4-FFF2-40B4-BE49-F238E27FC236}">
                  <a16:creationId xmlns:a16="http://schemas.microsoft.com/office/drawing/2014/main" id="{018C721F-9D14-97EA-3035-42266D4FE3A1}"/>
                </a:ext>
              </a:extLst>
            </p:cNvPr>
            <p:cNvSpPr/>
            <p:nvPr/>
          </p:nvSpPr>
          <p:spPr>
            <a:xfrm>
              <a:off x="5475723"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09" name="Forma libre: forma 464">
              <a:extLst>
                <a:ext uri="{FF2B5EF4-FFF2-40B4-BE49-F238E27FC236}">
                  <a16:creationId xmlns:a16="http://schemas.microsoft.com/office/drawing/2014/main" id="{F0624926-AA12-9563-47CE-41AF73E83405}"/>
                </a:ext>
              </a:extLst>
            </p:cNvPr>
            <p:cNvSpPr/>
            <p:nvPr/>
          </p:nvSpPr>
          <p:spPr>
            <a:xfrm>
              <a:off x="5537346"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10" name="Forma libre: forma 465">
              <a:extLst>
                <a:ext uri="{FF2B5EF4-FFF2-40B4-BE49-F238E27FC236}">
                  <a16:creationId xmlns:a16="http://schemas.microsoft.com/office/drawing/2014/main" id="{DB92921D-4FE4-5613-187D-5460606566C8}"/>
                </a:ext>
              </a:extLst>
            </p:cNvPr>
            <p:cNvSpPr/>
            <p:nvPr/>
          </p:nvSpPr>
          <p:spPr>
            <a:xfrm>
              <a:off x="5599703"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11" name="Forma libre: forma 466">
              <a:extLst>
                <a:ext uri="{FF2B5EF4-FFF2-40B4-BE49-F238E27FC236}">
                  <a16:creationId xmlns:a16="http://schemas.microsoft.com/office/drawing/2014/main" id="{69D70311-CBA6-700F-C078-31ACDE08F8BD}"/>
                </a:ext>
              </a:extLst>
            </p:cNvPr>
            <p:cNvSpPr/>
            <p:nvPr/>
          </p:nvSpPr>
          <p:spPr>
            <a:xfrm>
              <a:off x="5661326"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12" name="Forma libre: forma 467">
              <a:extLst>
                <a:ext uri="{FF2B5EF4-FFF2-40B4-BE49-F238E27FC236}">
                  <a16:creationId xmlns:a16="http://schemas.microsoft.com/office/drawing/2014/main" id="{DE1402EC-89AB-0E95-737F-4B4E38FFFC9F}"/>
                </a:ext>
              </a:extLst>
            </p:cNvPr>
            <p:cNvSpPr/>
            <p:nvPr/>
          </p:nvSpPr>
          <p:spPr>
            <a:xfrm>
              <a:off x="5723683"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13" name="Forma libre: forma 468">
              <a:extLst>
                <a:ext uri="{FF2B5EF4-FFF2-40B4-BE49-F238E27FC236}">
                  <a16:creationId xmlns:a16="http://schemas.microsoft.com/office/drawing/2014/main" id="{8B7F4221-1E2C-CD70-5720-E91B886AE9F4}"/>
                </a:ext>
              </a:extLst>
            </p:cNvPr>
            <p:cNvSpPr/>
            <p:nvPr/>
          </p:nvSpPr>
          <p:spPr>
            <a:xfrm>
              <a:off x="5785306"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14" name="Forma libre: forma 469">
              <a:extLst>
                <a:ext uri="{FF2B5EF4-FFF2-40B4-BE49-F238E27FC236}">
                  <a16:creationId xmlns:a16="http://schemas.microsoft.com/office/drawing/2014/main" id="{A05E5F26-25CD-D2E3-6A37-01C0996625AD}"/>
                </a:ext>
              </a:extLst>
            </p:cNvPr>
            <p:cNvSpPr/>
            <p:nvPr/>
          </p:nvSpPr>
          <p:spPr>
            <a:xfrm>
              <a:off x="5847663"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15" name="Forma libre: forma 470">
              <a:extLst>
                <a:ext uri="{FF2B5EF4-FFF2-40B4-BE49-F238E27FC236}">
                  <a16:creationId xmlns:a16="http://schemas.microsoft.com/office/drawing/2014/main" id="{07F6A05A-E9A9-5B82-33F2-B9116F695FE2}"/>
                </a:ext>
              </a:extLst>
            </p:cNvPr>
            <p:cNvSpPr/>
            <p:nvPr/>
          </p:nvSpPr>
          <p:spPr>
            <a:xfrm>
              <a:off x="5909286"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16" name="Forma libre: forma 471">
              <a:extLst>
                <a:ext uri="{FF2B5EF4-FFF2-40B4-BE49-F238E27FC236}">
                  <a16:creationId xmlns:a16="http://schemas.microsoft.com/office/drawing/2014/main" id="{8E845A74-917E-251F-523A-69744F4F0454}"/>
                </a:ext>
              </a:extLst>
            </p:cNvPr>
            <p:cNvSpPr/>
            <p:nvPr/>
          </p:nvSpPr>
          <p:spPr>
            <a:xfrm>
              <a:off x="5970909"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17" name="Forma libre: forma 472">
              <a:extLst>
                <a:ext uri="{FF2B5EF4-FFF2-40B4-BE49-F238E27FC236}">
                  <a16:creationId xmlns:a16="http://schemas.microsoft.com/office/drawing/2014/main" id="{A9A0163F-A22C-EB4E-5812-4767BD274DC1}"/>
                </a:ext>
              </a:extLst>
            </p:cNvPr>
            <p:cNvSpPr/>
            <p:nvPr/>
          </p:nvSpPr>
          <p:spPr>
            <a:xfrm>
              <a:off x="6033999" y="1590028"/>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18" name="Forma libre: forma 473">
              <a:extLst>
                <a:ext uri="{FF2B5EF4-FFF2-40B4-BE49-F238E27FC236}">
                  <a16:creationId xmlns:a16="http://schemas.microsoft.com/office/drawing/2014/main" id="{49341FEA-5AAF-2D4F-3D9F-9488B037C8F1}"/>
                </a:ext>
              </a:extLst>
            </p:cNvPr>
            <p:cNvSpPr/>
            <p:nvPr/>
          </p:nvSpPr>
          <p:spPr>
            <a:xfrm>
              <a:off x="6096356" y="1590028"/>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0270"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19" name="Forma libre: forma 474">
              <a:extLst>
                <a:ext uri="{FF2B5EF4-FFF2-40B4-BE49-F238E27FC236}">
                  <a16:creationId xmlns:a16="http://schemas.microsoft.com/office/drawing/2014/main" id="{D0C966AA-AEDF-69FD-1990-E2367A4B57BB}"/>
                </a:ext>
              </a:extLst>
            </p:cNvPr>
            <p:cNvSpPr/>
            <p:nvPr/>
          </p:nvSpPr>
          <p:spPr>
            <a:xfrm>
              <a:off x="6157246"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20" name="Forma libre: forma 475">
              <a:extLst>
                <a:ext uri="{FF2B5EF4-FFF2-40B4-BE49-F238E27FC236}">
                  <a16:creationId xmlns:a16="http://schemas.microsoft.com/office/drawing/2014/main" id="{96DB9E6C-5E01-82D5-6146-333FBC64D15F}"/>
                </a:ext>
              </a:extLst>
            </p:cNvPr>
            <p:cNvSpPr/>
            <p:nvPr/>
          </p:nvSpPr>
          <p:spPr>
            <a:xfrm>
              <a:off x="6219602"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21" name="Forma libre: forma 476">
              <a:extLst>
                <a:ext uri="{FF2B5EF4-FFF2-40B4-BE49-F238E27FC236}">
                  <a16:creationId xmlns:a16="http://schemas.microsoft.com/office/drawing/2014/main" id="{D2AF3E96-555C-2649-6040-3713B1953482}"/>
                </a:ext>
              </a:extLst>
            </p:cNvPr>
            <p:cNvSpPr/>
            <p:nvPr/>
          </p:nvSpPr>
          <p:spPr>
            <a:xfrm>
              <a:off x="6281226"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22" name="Forma libre: forma 477">
              <a:extLst>
                <a:ext uri="{FF2B5EF4-FFF2-40B4-BE49-F238E27FC236}">
                  <a16:creationId xmlns:a16="http://schemas.microsoft.com/office/drawing/2014/main" id="{56CBDC7C-3349-EDEF-3202-E8E86690A3A8}"/>
                </a:ext>
              </a:extLst>
            </p:cNvPr>
            <p:cNvSpPr/>
            <p:nvPr/>
          </p:nvSpPr>
          <p:spPr>
            <a:xfrm>
              <a:off x="6342849"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23" name="Forma libre: forma 478">
              <a:extLst>
                <a:ext uri="{FF2B5EF4-FFF2-40B4-BE49-F238E27FC236}">
                  <a16:creationId xmlns:a16="http://schemas.microsoft.com/office/drawing/2014/main" id="{1F631B25-3DBF-B140-9E17-429A922B6DCF}"/>
                </a:ext>
              </a:extLst>
            </p:cNvPr>
            <p:cNvSpPr/>
            <p:nvPr/>
          </p:nvSpPr>
          <p:spPr>
            <a:xfrm>
              <a:off x="6405205"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24" name="Forma libre: forma 479">
              <a:extLst>
                <a:ext uri="{FF2B5EF4-FFF2-40B4-BE49-F238E27FC236}">
                  <a16:creationId xmlns:a16="http://schemas.microsoft.com/office/drawing/2014/main" id="{F369E80C-DB34-052A-9F59-0E1AD3A9141A}"/>
                </a:ext>
              </a:extLst>
            </p:cNvPr>
            <p:cNvSpPr/>
            <p:nvPr/>
          </p:nvSpPr>
          <p:spPr>
            <a:xfrm>
              <a:off x="6466095" y="1589294"/>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25" name="Forma libre: forma 480">
              <a:extLst>
                <a:ext uri="{FF2B5EF4-FFF2-40B4-BE49-F238E27FC236}">
                  <a16:creationId xmlns:a16="http://schemas.microsoft.com/office/drawing/2014/main" id="{0BDC5550-ED88-29ED-E025-2F99E218D952}"/>
                </a:ext>
              </a:extLst>
            </p:cNvPr>
            <p:cNvSpPr/>
            <p:nvPr/>
          </p:nvSpPr>
          <p:spPr>
            <a:xfrm>
              <a:off x="6528452" y="1589294"/>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26" name="Forma libre: forma 481">
              <a:extLst>
                <a:ext uri="{FF2B5EF4-FFF2-40B4-BE49-F238E27FC236}">
                  <a16:creationId xmlns:a16="http://schemas.microsoft.com/office/drawing/2014/main" id="{7159A773-2F1E-0343-8A75-E65E2162CACD}"/>
                </a:ext>
              </a:extLst>
            </p:cNvPr>
            <p:cNvSpPr/>
            <p:nvPr/>
          </p:nvSpPr>
          <p:spPr>
            <a:xfrm>
              <a:off x="6590809"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27" name="Forma libre: forma 482">
              <a:extLst>
                <a:ext uri="{FF2B5EF4-FFF2-40B4-BE49-F238E27FC236}">
                  <a16:creationId xmlns:a16="http://schemas.microsoft.com/office/drawing/2014/main" id="{9929E800-BEF5-3438-21EC-B1F69FA9CB54}"/>
                </a:ext>
              </a:extLst>
            </p:cNvPr>
            <p:cNvSpPr/>
            <p:nvPr/>
          </p:nvSpPr>
          <p:spPr>
            <a:xfrm>
              <a:off x="6653165"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28" name="Forma libre: forma 483">
              <a:extLst>
                <a:ext uri="{FF2B5EF4-FFF2-40B4-BE49-F238E27FC236}">
                  <a16:creationId xmlns:a16="http://schemas.microsoft.com/office/drawing/2014/main" id="{83FCD30E-AFF0-9D2D-D441-731E9F819E5E}"/>
                </a:ext>
              </a:extLst>
            </p:cNvPr>
            <p:cNvSpPr/>
            <p:nvPr/>
          </p:nvSpPr>
          <p:spPr>
            <a:xfrm>
              <a:off x="6714789"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29" name="Forma libre: forma 484">
              <a:extLst>
                <a:ext uri="{FF2B5EF4-FFF2-40B4-BE49-F238E27FC236}">
                  <a16:creationId xmlns:a16="http://schemas.microsoft.com/office/drawing/2014/main" id="{BE09B293-E95B-E448-B0DB-A4BC6D4ECDB5}"/>
                </a:ext>
              </a:extLst>
            </p:cNvPr>
            <p:cNvSpPr/>
            <p:nvPr/>
          </p:nvSpPr>
          <p:spPr>
            <a:xfrm>
              <a:off x="6777145"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30" name="Forma libre: forma 485">
              <a:extLst>
                <a:ext uri="{FF2B5EF4-FFF2-40B4-BE49-F238E27FC236}">
                  <a16:creationId xmlns:a16="http://schemas.microsoft.com/office/drawing/2014/main" id="{116BB4A9-C91A-5387-2C99-786A11F8BBB6}"/>
                </a:ext>
              </a:extLst>
            </p:cNvPr>
            <p:cNvSpPr/>
            <p:nvPr/>
          </p:nvSpPr>
          <p:spPr>
            <a:xfrm>
              <a:off x="6838768"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31" name="Forma libre: forma 486">
              <a:extLst>
                <a:ext uri="{FF2B5EF4-FFF2-40B4-BE49-F238E27FC236}">
                  <a16:creationId xmlns:a16="http://schemas.microsoft.com/office/drawing/2014/main" id="{3238E963-4AE4-5762-987C-FDF72FC7D357}"/>
                </a:ext>
              </a:extLst>
            </p:cNvPr>
            <p:cNvSpPr/>
            <p:nvPr/>
          </p:nvSpPr>
          <p:spPr>
            <a:xfrm>
              <a:off x="6901125"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32" name="Forma libre: forma 487">
              <a:extLst>
                <a:ext uri="{FF2B5EF4-FFF2-40B4-BE49-F238E27FC236}">
                  <a16:creationId xmlns:a16="http://schemas.microsoft.com/office/drawing/2014/main" id="{252559E4-7079-CA31-C93C-7B1307B9D6AB}"/>
                </a:ext>
              </a:extLst>
            </p:cNvPr>
            <p:cNvSpPr/>
            <p:nvPr/>
          </p:nvSpPr>
          <p:spPr>
            <a:xfrm>
              <a:off x="6971552" y="1597363"/>
              <a:ext cx="32278" cy="33006"/>
            </a:xfrm>
            <a:custGeom>
              <a:avLst/>
              <a:gdLst>
                <a:gd name="connsiteX0" fmla="*/ 16139 w 32278"/>
                <a:gd name="connsiteY0" fmla="*/ 33006 h 33006"/>
                <a:gd name="connsiteX1" fmla="*/ 32279 w 32278"/>
                <a:gd name="connsiteY1" fmla="*/ 16870 h 33006"/>
                <a:gd name="connsiteX2" fmla="*/ 16139 w 32278"/>
                <a:gd name="connsiteY2" fmla="*/ 0 h 33006"/>
                <a:gd name="connsiteX3" fmla="*/ 0 w 32278"/>
                <a:gd name="connsiteY3" fmla="*/ 16870 h 33006"/>
                <a:gd name="connsiteX4" fmla="*/ 16139 w 32278"/>
                <a:gd name="connsiteY4" fmla="*/ 33006 h 33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3006">
                  <a:moveTo>
                    <a:pt x="16139" y="33006"/>
                  </a:moveTo>
                  <a:cubicBezTo>
                    <a:pt x="24943" y="33006"/>
                    <a:pt x="32279" y="25671"/>
                    <a:pt x="32279" y="16870"/>
                  </a:cubicBezTo>
                  <a:cubicBezTo>
                    <a:pt x="32279" y="8068"/>
                    <a:pt x="24943" y="0"/>
                    <a:pt x="16139" y="0"/>
                  </a:cubicBezTo>
                  <a:cubicBezTo>
                    <a:pt x="7336" y="0"/>
                    <a:pt x="0" y="7335"/>
                    <a:pt x="0" y="16870"/>
                  </a:cubicBezTo>
                  <a:cubicBezTo>
                    <a:pt x="0" y="26405"/>
                    <a:pt x="7336" y="33006"/>
                    <a:pt x="16139" y="330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33" name="Forma libre: forma 488">
              <a:extLst>
                <a:ext uri="{FF2B5EF4-FFF2-40B4-BE49-F238E27FC236}">
                  <a16:creationId xmlns:a16="http://schemas.microsoft.com/office/drawing/2014/main" id="{77B9E6F7-0D3F-6FE7-33E3-E814732627E2}"/>
                </a:ext>
              </a:extLst>
            </p:cNvPr>
            <p:cNvSpPr/>
            <p:nvPr/>
          </p:nvSpPr>
          <p:spPr>
            <a:xfrm>
              <a:off x="7039777" y="1604697"/>
              <a:ext cx="19073" cy="19070"/>
            </a:xfrm>
            <a:custGeom>
              <a:avLst/>
              <a:gdLst>
                <a:gd name="connsiteX0" fmla="*/ 9537 w 19073"/>
                <a:gd name="connsiteY0" fmla="*/ 19070 h 19070"/>
                <a:gd name="connsiteX1" fmla="*/ 19074 w 19073"/>
                <a:gd name="connsiteY1" fmla="*/ 9535 h 19070"/>
                <a:gd name="connsiteX2" fmla="*/ 9537 w 19073"/>
                <a:gd name="connsiteY2" fmla="*/ 0 h 19070"/>
                <a:gd name="connsiteX3" fmla="*/ 0 w 19073"/>
                <a:gd name="connsiteY3" fmla="*/ 9535 h 19070"/>
                <a:gd name="connsiteX4" fmla="*/ 9537 w 19073"/>
                <a:gd name="connsiteY4" fmla="*/ 19070 h 1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3" h="19070">
                  <a:moveTo>
                    <a:pt x="9537" y="19070"/>
                  </a:moveTo>
                  <a:cubicBezTo>
                    <a:pt x="14672" y="19070"/>
                    <a:pt x="19074" y="14669"/>
                    <a:pt x="19074" y="9535"/>
                  </a:cubicBezTo>
                  <a:cubicBezTo>
                    <a:pt x="19074" y="4401"/>
                    <a:pt x="14672" y="0"/>
                    <a:pt x="9537" y="0"/>
                  </a:cubicBezTo>
                  <a:cubicBezTo>
                    <a:pt x="4402" y="0"/>
                    <a:pt x="0" y="4401"/>
                    <a:pt x="0" y="9535"/>
                  </a:cubicBezTo>
                  <a:cubicBezTo>
                    <a:pt x="0" y="14669"/>
                    <a:pt x="5135" y="19070"/>
                    <a:pt x="9537" y="1907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34" name="Forma libre: forma 489">
              <a:extLst>
                <a:ext uri="{FF2B5EF4-FFF2-40B4-BE49-F238E27FC236}">
                  <a16:creationId xmlns:a16="http://schemas.microsoft.com/office/drawing/2014/main" id="{30180B1E-09F0-1834-2B6D-542FA9DAA145}"/>
                </a:ext>
              </a:extLst>
            </p:cNvPr>
            <p:cNvSpPr/>
            <p:nvPr/>
          </p:nvSpPr>
          <p:spPr>
            <a:xfrm>
              <a:off x="7100667" y="1603230"/>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7607" y="22004"/>
                    <a:pt x="22008" y="16870"/>
                    <a:pt x="22008" y="11002"/>
                  </a:cubicBezTo>
                  <a:cubicBezTo>
                    <a:pt x="22008" y="5134"/>
                    <a:pt x="16873" y="0"/>
                    <a:pt x="11004" y="0"/>
                  </a:cubicBezTo>
                  <a:cubicBezTo>
                    <a:pt x="5135" y="0"/>
                    <a:pt x="0" y="5134"/>
                    <a:pt x="0" y="11002"/>
                  </a:cubicBezTo>
                  <a:cubicBezTo>
                    <a:pt x="0" y="16870"/>
                    <a:pt x="4402"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35" name="Forma libre: forma 490">
              <a:extLst>
                <a:ext uri="{FF2B5EF4-FFF2-40B4-BE49-F238E27FC236}">
                  <a16:creationId xmlns:a16="http://schemas.microsoft.com/office/drawing/2014/main" id="{84E13FAE-4497-1F21-C2D5-F088AD183679}"/>
                </a:ext>
              </a:extLst>
            </p:cNvPr>
            <p:cNvSpPr/>
            <p:nvPr/>
          </p:nvSpPr>
          <p:spPr>
            <a:xfrm>
              <a:off x="7173478" y="1614232"/>
              <a:ext cx="550" cy="733"/>
            </a:xfrm>
            <a:custGeom>
              <a:avLst/>
              <a:gdLst>
                <a:gd name="connsiteX0" fmla="*/ 550 w 550"/>
                <a:gd name="connsiteY0" fmla="*/ 733 h 733"/>
                <a:gd name="connsiteX1" fmla="*/ 550 w 550"/>
                <a:gd name="connsiteY1" fmla="*/ 733 h 733"/>
                <a:gd name="connsiteX2" fmla="*/ 550 w 550"/>
                <a:gd name="connsiteY2" fmla="*/ 0 h 733"/>
                <a:gd name="connsiteX3" fmla="*/ 550 w 550"/>
                <a:gd name="connsiteY3" fmla="*/ 733 h 733"/>
                <a:gd name="connsiteX4" fmla="*/ 550 w 550"/>
                <a:gd name="connsiteY4" fmla="*/ 733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733">
                  <a:moveTo>
                    <a:pt x="550" y="733"/>
                  </a:moveTo>
                  <a:lnTo>
                    <a:pt x="550" y="733"/>
                  </a:lnTo>
                  <a:cubicBezTo>
                    <a:pt x="550" y="733"/>
                    <a:pt x="550" y="0"/>
                    <a:pt x="550" y="0"/>
                  </a:cubicBezTo>
                  <a:cubicBezTo>
                    <a:pt x="550" y="0"/>
                    <a:pt x="-183" y="0"/>
                    <a:pt x="550" y="733"/>
                  </a:cubicBezTo>
                  <a:cubicBezTo>
                    <a:pt x="-183" y="0"/>
                    <a:pt x="-183" y="733"/>
                    <a:pt x="550" y="73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36" name="Forma libre: forma 491">
              <a:extLst>
                <a:ext uri="{FF2B5EF4-FFF2-40B4-BE49-F238E27FC236}">
                  <a16:creationId xmlns:a16="http://schemas.microsoft.com/office/drawing/2014/main" id="{B79D7600-96DE-0C98-A598-D9CE86761B8A}"/>
                </a:ext>
              </a:extLst>
            </p:cNvPr>
            <p:cNvSpPr/>
            <p:nvPr/>
          </p:nvSpPr>
          <p:spPr>
            <a:xfrm>
              <a:off x="7291405" y="1607631"/>
              <a:ext cx="13204" cy="13202"/>
            </a:xfrm>
            <a:custGeom>
              <a:avLst/>
              <a:gdLst>
                <a:gd name="connsiteX0" fmla="*/ 6602 w 13204"/>
                <a:gd name="connsiteY0" fmla="*/ 13202 h 13202"/>
                <a:gd name="connsiteX1" fmla="*/ 13205 w 13204"/>
                <a:gd name="connsiteY1" fmla="*/ 6601 h 13202"/>
                <a:gd name="connsiteX2" fmla="*/ 6602 w 13204"/>
                <a:gd name="connsiteY2" fmla="*/ 0 h 13202"/>
                <a:gd name="connsiteX3" fmla="*/ 0 w 13204"/>
                <a:gd name="connsiteY3" fmla="*/ 6601 h 13202"/>
                <a:gd name="connsiteX4" fmla="*/ 6602 w 13204"/>
                <a:gd name="connsiteY4" fmla="*/ 13202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2" y="13202"/>
                  </a:moveTo>
                  <a:cubicBezTo>
                    <a:pt x="10270" y="13202"/>
                    <a:pt x="13205" y="10269"/>
                    <a:pt x="13205" y="6601"/>
                  </a:cubicBezTo>
                  <a:cubicBezTo>
                    <a:pt x="13205" y="2934"/>
                    <a:pt x="10270" y="0"/>
                    <a:pt x="6602" y="0"/>
                  </a:cubicBezTo>
                  <a:cubicBezTo>
                    <a:pt x="2934" y="0"/>
                    <a:pt x="0" y="2934"/>
                    <a:pt x="0" y="6601"/>
                  </a:cubicBezTo>
                  <a:cubicBezTo>
                    <a:pt x="0" y="10269"/>
                    <a:pt x="2934" y="13202"/>
                    <a:pt x="6602" y="132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37" name="Forma libre: forma 492">
              <a:extLst>
                <a:ext uri="{FF2B5EF4-FFF2-40B4-BE49-F238E27FC236}">
                  <a16:creationId xmlns:a16="http://schemas.microsoft.com/office/drawing/2014/main" id="{8B656781-E88B-A9A1-B6D7-3D7E3DB438E3}"/>
                </a:ext>
              </a:extLst>
            </p:cNvPr>
            <p:cNvSpPr/>
            <p:nvPr/>
          </p:nvSpPr>
          <p:spPr>
            <a:xfrm>
              <a:off x="7344959" y="1599563"/>
              <a:ext cx="28610" cy="28605"/>
            </a:xfrm>
            <a:custGeom>
              <a:avLst/>
              <a:gdLst>
                <a:gd name="connsiteX0" fmla="*/ 14672 w 28610"/>
                <a:gd name="connsiteY0" fmla="*/ 28605 h 28605"/>
                <a:gd name="connsiteX1" fmla="*/ 28611 w 28610"/>
                <a:gd name="connsiteY1" fmla="*/ 14669 h 28605"/>
                <a:gd name="connsiteX2" fmla="*/ 14672 w 28610"/>
                <a:gd name="connsiteY2" fmla="*/ 0 h 28605"/>
                <a:gd name="connsiteX3" fmla="*/ 0 w 28610"/>
                <a:gd name="connsiteY3" fmla="*/ 14669 h 28605"/>
                <a:gd name="connsiteX4" fmla="*/ 14672 w 28610"/>
                <a:gd name="connsiteY4" fmla="*/ 28605 h 28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0" h="28605">
                  <a:moveTo>
                    <a:pt x="14672" y="28605"/>
                  </a:moveTo>
                  <a:cubicBezTo>
                    <a:pt x="22742" y="28605"/>
                    <a:pt x="28611" y="22004"/>
                    <a:pt x="28611" y="14669"/>
                  </a:cubicBezTo>
                  <a:cubicBezTo>
                    <a:pt x="28611" y="7335"/>
                    <a:pt x="22008" y="0"/>
                    <a:pt x="14672" y="0"/>
                  </a:cubicBezTo>
                  <a:cubicBezTo>
                    <a:pt x="7336" y="0"/>
                    <a:pt x="0" y="6601"/>
                    <a:pt x="0" y="14669"/>
                  </a:cubicBezTo>
                  <a:cubicBezTo>
                    <a:pt x="0" y="22738"/>
                    <a:pt x="6602" y="28605"/>
                    <a:pt x="14672" y="286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38" name="Forma libre: forma 493">
              <a:extLst>
                <a:ext uri="{FF2B5EF4-FFF2-40B4-BE49-F238E27FC236}">
                  <a16:creationId xmlns:a16="http://schemas.microsoft.com/office/drawing/2014/main" id="{ED218F21-9D86-AB78-9EAB-12B6A9806B33}"/>
                </a:ext>
              </a:extLst>
            </p:cNvPr>
            <p:cNvSpPr/>
            <p:nvPr/>
          </p:nvSpPr>
          <p:spPr>
            <a:xfrm>
              <a:off x="7405848" y="1598096"/>
              <a:ext cx="32278" cy="32272"/>
            </a:xfrm>
            <a:custGeom>
              <a:avLst/>
              <a:gdLst>
                <a:gd name="connsiteX0" fmla="*/ 16139 w 32278"/>
                <a:gd name="connsiteY0" fmla="*/ 32273 h 32272"/>
                <a:gd name="connsiteX1" fmla="*/ 32279 w 32278"/>
                <a:gd name="connsiteY1" fmla="*/ 16136 h 32272"/>
                <a:gd name="connsiteX2" fmla="*/ 16139 w 32278"/>
                <a:gd name="connsiteY2" fmla="*/ 0 h 32272"/>
                <a:gd name="connsiteX3" fmla="*/ 0 w 32278"/>
                <a:gd name="connsiteY3" fmla="*/ 16136 h 32272"/>
                <a:gd name="connsiteX4" fmla="*/ 16139 w 32278"/>
                <a:gd name="connsiteY4" fmla="*/ 32273 h 32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2272">
                  <a:moveTo>
                    <a:pt x="16139" y="32273"/>
                  </a:moveTo>
                  <a:cubicBezTo>
                    <a:pt x="24943" y="32273"/>
                    <a:pt x="32279" y="24938"/>
                    <a:pt x="32279" y="16136"/>
                  </a:cubicBezTo>
                  <a:cubicBezTo>
                    <a:pt x="32279" y="7335"/>
                    <a:pt x="24943" y="0"/>
                    <a:pt x="16139" y="0"/>
                  </a:cubicBezTo>
                  <a:cubicBezTo>
                    <a:pt x="7336" y="0"/>
                    <a:pt x="0" y="7335"/>
                    <a:pt x="0" y="16136"/>
                  </a:cubicBezTo>
                  <a:cubicBezTo>
                    <a:pt x="0" y="24938"/>
                    <a:pt x="6602" y="32273"/>
                    <a:pt x="16139" y="322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39" name="Forma libre: forma 494">
              <a:extLst>
                <a:ext uri="{FF2B5EF4-FFF2-40B4-BE49-F238E27FC236}">
                  <a16:creationId xmlns:a16="http://schemas.microsoft.com/office/drawing/2014/main" id="{EC6EE9F5-FB5F-4078-28E6-55EDE6F60F3A}"/>
                </a:ext>
              </a:extLst>
            </p:cNvPr>
            <p:cNvSpPr/>
            <p:nvPr/>
          </p:nvSpPr>
          <p:spPr>
            <a:xfrm>
              <a:off x="7458668"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40" name="Forma libre: forma 495">
              <a:extLst>
                <a:ext uri="{FF2B5EF4-FFF2-40B4-BE49-F238E27FC236}">
                  <a16:creationId xmlns:a16="http://schemas.microsoft.com/office/drawing/2014/main" id="{1C1C1039-AD1A-9B4D-B180-1F68F9435D90}"/>
                </a:ext>
              </a:extLst>
            </p:cNvPr>
            <p:cNvSpPr/>
            <p:nvPr/>
          </p:nvSpPr>
          <p:spPr>
            <a:xfrm>
              <a:off x="7521025"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41" name="Forma libre: forma 496">
              <a:extLst>
                <a:ext uri="{FF2B5EF4-FFF2-40B4-BE49-F238E27FC236}">
                  <a16:creationId xmlns:a16="http://schemas.microsoft.com/office/drawing/2014/main" id="{D8075107-ECDE-04E3-E318-1796C9FB40FF}"/>
                </a:ext>
              </a:extLst>
            </p:cNvPr>
            <p:cNvSpPr/>
            <p:nvPr/>
          </p:nvSpPr>
          <p:spPr>
            <a:xfrm>
              <a:off x="7594386" y="1601030"/>
              <a:ext cx="26409" cy="26404"/>
            </a:xfrm>
            <a:custGeom>
              <a:avLst/>
              <a:gdLst>
                <a:gd name="connsiteX0" fmla="*/ 13205 w 26409"/>
                <a:gd name="connsiteY0" fmla="*/ 26405 h 26404"/>
                <a:gd name="connsiteX1" fmla="*/ 26410 w 26409"/>
                <a:gd name="connsiteY1" fmla="*/ 13202 h 26404"/>
                <a:gd name="connsiteX2" fmla="*/ 13205 w 26409"/>
                <a:gd name="connsiteY2" fmla="*/ 0 h 26404"/>
                <a:gd name="connsiteX3" fmla="*/ 0 w 26409"/>
                <a:gd name="connsiteY3" fmla="*/ 13202 h 26404"/>
                <a:gd name="connsiteX4" fmla="*/ 13205 w 26409"/>
                <a:gd name="connsiteY4" fmla="*/ 26405 h 26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09" h="26404">
                  <a:moveTo>
                    <a:pt x="13205" y="26405"/>
                  </a:moveTo>
                  <a:cubicBezTo>
                    <a:pt x="20541" y="26405"/>
                    <a:pt x="26410" y="20537"/>
                    <a:pt x="26410" y="13202"/>
                  </a:cubicBezTo>
                  <a:cubicBezTo>
                    <a:pt x="26410" y="5868"/>
                    <a:pt x="20541" y="0"/>
                    <a:pt x="13205" y="0"/>
                  </a:cubicBezTo>
                  <a:cubicBezTo>
                    <a:pt x="5869" y="0"/>
                    <a:pt x="0" y="5868"/>
                    <a:pt x="0" y="13202"/>
                  </a:cubicBezTo>
                  <a:cubicBezTo>
                    <a:pt x="0" y="20537"/>
                    <a:pt x="5869"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42" name="Forma libre: forma 497">
              <a:extLst>
                <a:ext uri="{FF2B5EF4-FFF2-40B4-BE49-F238E27FC236}">
                  <a16:creationId xmlns:a16="http://schemas.microsoft.com/office/drawing/2014/main" id="{C2F2C475-5F79-D9C5-2338-BD2D58DF62B0}"/>
                </a:ext>
              </a:extLst>
            </p:cNvPr>
            <p:cNvSpPr/>
            <p:nvPr/>
          </p:nvSpPr>
          <p:spPr>
            <a:xfrm>
              <a:off x="7669214" y="1613499"/>
              <a:ext cx="550" cy="1466"/>
            </a:xfrm>
            <a:custGeom>
              <a:avLst/>
              <a:gdLst>
                <a:gd name="connsiteX0" fmla="*/ 0 w 550"/>
                <a:gd name="connsiteY0" fmla="*/ 1467 h 1466"/>
                <a:gd name="connsiteX1" fmla="*/ 0 w 550"/>
                <a:gd name="connsiteY1" fmla="*/ 1467 h 1466"/>
                <a:gd name="connsiteX2" fmla="*/ 0 w 550"/>
                <a:gd name="connsiteY2" fmla="*/ 0 h 1466"/>
                <a:gd name="connsiteX3" fmla="*/ 0 w 550"/>
                <a:gd name="connsiteY3" fmla="*/ 1467 h 1466"/>
                <a:gd name="connsiteX4" fmla="*/ 0 w 550"/>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1466">
                  <a:moveTo>
                    <a:pt x="0" y="1467"/>
                  </a:moveTo>
                  <a:cubicBezTo>
                    <a:pt x="734" y="1467"/>
                    <a:pt x="734" y="733"/>
                    <a:pt x="0" y="1467"/>
                  </a:cubicBezTo>
                  <a:cubicBezTo>
                    <a:pt x="734" y="733"/>
                    <a:pt x="734" y="0"/>
                    <a:pt x="0" y="0"/>
                  </a:cubicBezTo>
                  <a:cubicBezTo>
                    <a:pt x="0" y="0"/>
                    <a:pt x="0" y="733"/>
                    <a:pt x="0" y="1467"/>
                  </a:cubicBezTo>
                  <a:cubicBezTo>
                    <a:pt x="0" y="733"/>
                    <a:pt x="0" y="1467"/>
                    <a:pt x="0"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43" name="Forma libre: forma 498">
              <a:extLst>
                <a:ext uri="{FF2B5EF4-FFF2-40B4-BE49-F238E27FC236}">
                  <a16:creationId xmlns:a16="http://schemas.microsoft.com/office/drawing/2014/main" id="{56E9413B-A658-A7EE-5123-A1B2FF9054F5}"/>
                </a:ext>
              </a:extLst>
            </p:cNvPr>
            <p:cNvSpPr/>
            <p:nvPr/>
          </p:nvSpPr>
          <p:spPr>
            <a:xfrm>
              <a:off x="7724968" y="1607631"/>
              <a:ext cx="13204" cy="13202"/>
            </a:xfrm>
            <a:custGeom>
              <a:avLst/>
              <a:gdLst>
                <a:gd name="connsiteX0" fmla="*/ 6602 w 13204"/>
                <a:gd name="connsiteY0" fmla="*/ 13202 h 13202"/>
                <a:gd name="connsiteX1" fmla="*/ 13205 w 13204"/>
                <a:gd name="connsiteY1" fmla="*/ 6601 h 13202"/>
                <a:gd name="connsiteX2" fmla="*/ 6602 w 13204"/>
                <a:gd name="connsiteY2" fmla="*/ 0 h 13202"/>
                <a:gd name="connsiteX3" fmla="*/ 0 w 13204"/>
                <a:gd name="connsiteY3" fmla="*/ 6601 h 13202"/>
                <a:gd name="connsiteX4" fmla="*/ 6602 w 13204"/>
                <a:gd name="connsiteY4" fmla="*/ 13202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2" y="13202"/>
                  </a:moveTo>
                  <a:cubicBezTo>
                    <a:pt x="10270" y="13202"/>
                    <a:pt x="13205" y="10269"/>
                    <a:pt x="13205" y="6601"/>
                  </a:cubicBezTo>
                  <a:cubicBezTo>
                    <a:pt x="13205" y="2934"/>
                    <a:pt x="10270" y="0"/>
                    <a:pt x="6602" y="0"/>
                  </a:cubicBezTo>
                  <a:cubicBezTo>
                    <a:pt x="2934" y="0"/>
                    <a:pt x="0" y="2934"/>
                    <a:pt x="0" y="6601"/>
                  </a:cubicBezTo>
                  <a:cubicBezTo>
                    <a:pt x="0" y="10269"/>
                    <a:pt x="2934" y="13202"/>
                    <a:pt x="6602" y="132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44" name="Forma libre: forma 499">
              <a:extLst>
                <a:ext uri="{FF2B5EF4-FFF2-40B4-BE49-F238E27FC236}">
                  <a16:creationId xmlns:a16="http://schemas.microsoft.com/office/drawing/2014/main" id="{E482CF60-D699-D268-B8DE-E1F47C57A0F6}"/>
                </a:ext>
              </a:extLst>
            </p:cNvPr>
            <p:cNvSpPr/>
            <p:nvPr/>
          </p:nvSpPr>
          <p:spPr>
            <a:xfrm>
              <a:off x="8038953" y="1612032"/>
              <a:ext cx="5135" cy="4400"/>
            </a:xfrm>
            <a:custGeom>
              <a:avLst/>
              <a:gdLst>
                <a:gd name="connsiteX0" fmla="*/ 2201 w 5135"/>
                <a:gd name="connsiteY0" fmla="*/ 4401 h 4400"/>
                <a:gd name="connsiteX1" fmla="*/ 5135 w 5135"/>
                <a:gd name="connsiteY1" fmla="*/ 2200 h 4400"/>
                <a:gd name="connsiteX2" fmla="*/ 2201 w 5135"/>
                <a:gd name="connsiteY2" fmla="*/ 0 h 4400"/>
                <a:gd name="connsiteX3" fmla="*/ 0 w 5135"/>
                <a:gd name="connsiteY3" fmla="*/ 2200 h 4400"/>
                <a:gd name="connsiteX4" fmla="*/ 2201 w 5135"/>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 h="4400">
                  <a:moveTo>
                    <a:pt x="2201" y="4401"/>
                  </a:moveTo>
                  <a:cubicBezTo>
                    <a:pt x="3668" y="4401"/>
                    <a:pt x="5135" y="2934"/>
                    <a:pt x="5135" y="2200"/>
                  </a:cubicBezTo>
                  <a:cubicBezTo>
                    <a:pt x="5135" y="1467"/>
                    <a:pt x="3668" y="0"/>
                    <a:pt x="2201" y="0"/>
                  </a:cubicBezTo>
                  <a:cubicBezTo>
                    <a:pt x="733" y="0"/>
                    <a:pt x="0" y="1467"/>
                    <a:pt x="0" y="2200"/>
                  </a:cubicBezTo>
                  <a:cubicBezTo>
                    <a:pt x="0" y="2934"/>
                    <a:pt x="733"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45" name="Forma libre: forma 500">
              <a:extLst>
                <a:ext uri="{FF2B5EF4-FFF2-40B4-BE49-F238E27FC236}">
                  <a16:creationId xmlns:a16="http://schemas.microsoft.com/office/drawing/2014/main" id="{A06BB567-B0B0-FD32-D5C4-25C33BF8D272}"/>
                </a:ext>
              </a:extLst>
            </p:cNvPr>
            <p:cNvSpPr/>
            <p:nvPr/>
          </p:nvSpPr>
          <p:spPr>
            <a:xfrm>
              <a:off x="8078568" y="158929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46" name="Forma libre: forma 501">
              <a:extLst>
                <a:ext uri="{FF2B5EF4-FFF2-40B4-BE49-F238E27FC236}">
                  <a16:creationId xmlns:a16="http://schemas.microsoft.com/office/drawing/2014/main" id="{27C8ACEA-900C-CC8A-2B1D-BC950DBAF533}"/>
                </a:ext>
              </a:extLst>
            </p:cNvPr>
            <p:cNvSpPr/>
            <p:nvPr/>
          </p:nvSpPr>
          <p:spPr>
            <a:xfrm>
              <a:off x="8140191"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47" name="Forma libre: forma 502">
              <a:extLst>
                <a:ext uri="{FF2B5EF4-FFF2-40B4-BE49-F238E27FC236}">
                  <a16:creationId xmlns:a16="http://schemas.microsoft.com/office/drawing/2014/main" id="{9D85C762-0CCD-EB15-42BC-D613CDC1AFFE}"/>
                </a:ext>
              </a:extLst>
            </p:cNvPr>
            <p:cNvSpPr/>
            <p:nvPr/>
          </p:nvSpPr>
          <p:spPr>
            <a:xfrm>
              <a:off x="8202548"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48" name="Forma libre: forma 503">
              <a:extLst>
                <a:ext uri="{FF2B5EF4-FFF2-40B4-BE49-F238E27FC236}">
                  <a16:creationId xmlns:a16="http://schemas.microsoft.com/office/drawing/2014/main" id="{2BE69573-C912-2DB7-2700-8E59E5F87703}"/>
                </a:ext>
              </a:extLst>
            </p:cNvPr>
            <p:cNvSpPr/>
            <p:nvPr/>
          </p:nvSpPr>
          <p:spPr>
            <a:xfrm>
              <a:off x="8264171" y="158929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49" name="Forma libre: forma 504">
              <a:extLst>
                <a:ext uri="{FF2B5EF4-FFF2-40B4-BE49-F238E27FC236}">
                  <a16:creationId xmlns:a16="http://schemas.microsoft.com/office/drawing/2014/main" id="{65D36E14-5DFE-089A-1329-CC08DEB3416F}"/>
                </a:ext>
              </a:extLst>
            </p:cNvPr>
            <p:cNvSpPr/>
            <p:nvPr/>
          </p:nvSpPr>
          <p:spPr>
            <a:xfrm>
              <a:off x="8325794"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50" name="Forma libre: forma 505">
              <a:extLst>
                <a:ext uri="{FF2B5EF4-FFF2-40B4-BE49-F238E27FC236}">
                  <a16:creationId xmlns:a16="http://schemas.microsoft.com/office/drawing/2014/main" id="{F985010C-15C0-BBDE-8140-8C9A26BA95E2}"/>
                </a:ext>
              </a:extLst>
            </p:cNvPr>
            <p:cNvSpPr/>
            <p:nvPr/>
          </p:nvSpPr>
          <p:spPr>
            <a:xfrm>
              <a:off x="8402823" y="1603964"/>
              <a:ext cx="20541" cy="20537"/>
            </a:xfrm>
            <a:custGeom>
              <a:avLst/>
              <a:gdLst>
                <a:gd name="connsiteX0" fmla="*/ 10271 w 20541"/>
                <a:gd name="connsiteY0" fmla="*/ 20537 h 20537"/>
                <a:gd name="connsiteX1" fmla="*/ 20541 w 20541"/>
                <a:gd name="connsiteY1" fmla="*/ 10269 h 20537"/>
                <a:gd name="connsiteX2" fmla="*/ 10271 w 20541"/>
                <a:gd name="connsiteY2" fmla="*/ 0 h 20537"/>
                <a:gd name="connsiteX3" fmla="*/ 0 w 20541"/>
                <a:gd name="connsiteY3" fmla="*/ 10269 h 20537"/>
                <a:gd name="connsiteX4" fmla="*/ 10271 w 20541"/>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1" h="20537">
                  <a:moveTo>
                    <a:pt x="10271" y="20537"/>
                  </a:moveTo>
                  <a:cubicBezTo>
                    <a:pt x="16139" y="20537"/>
                    <a:pt x="20541" y="15403"/>
                    <a:pt x="20541" y="10269"/>
                  </a:cubicBezTo>
                  <a:cubicBezTo>
                    <a:pt x="20541" y="5134"/>
                    <a:pt x="15406" y="0"/>
                    <a:pt x="10271" y="0"/>
                  </a:cubicBezTo>
                  <a:cubicBezTo>
                    <a:pt x="5135" y="0"/>
                    <a:pt x="0" y="4401"/>
                    <a:pt x="0" y="10269"/>
                  </a:cubicBezTo>
                  <a:cubicBezTo>
                    <a:pt x="0" y="16136"/>
                    <a:pt x="4402" y="20537"/>
                    <a:pt x="10271"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51" name="Forma libre: forma 506">
              <a:extLst>
                <a:ext uri="{FF2B5EF4-FFF2-40B4-BE49-F238E27FC236}">
                  <a16:creationId xmlns:a16="http://schemas.microsoft.com/office/drawing/2014/main" id="{9537B74E-FD65-1D5E-9445-9172901BE273}"/>
                </a:ext>
              </a:extLst>
            </p:cNvPr>
            <p:cNvSpPr/>
            <p:nvPr/>
          </p:nvSpPr>
          <p:spPr>
            <a:xfrm>
              <a:off x="8474900" y="1614232"/>
              <a:ext cx="550" cy="7334"/>
            </a:xfrm>
            <a:custGeom>
              <a:avLst/>
              <a:gdLst>
                <a:gd name="connsiteX0" fmla="*/ 550 w 550"/>
                <a:gd name="connsiteY0" fmla="*/ 0 h 7334"/>
                <a:gd name="connsiteX1" fmla="*/ 550 w 550"/>
                <a:gd name="connsiteY1" fmla="*/ 0 h 7334"/>
                <a:gd name="connsiteX2" fmla="*/ 550 w 550"/>
                <a:gd name="connsiteY2" fmla="*/ 0 h 7334"/>
                <a:gd name="connsiteX3" fmla="*/ 550 w 550"/>
                <a:gd name="connsiteY3" fmla="*/ 0 h 7334"/>
                <a:gd name="connsiteX4" fmla="*/ 550 w 550"/>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7334">
                  <a:moveTo>
                    <a:pt x="550" y="0"/>
                  </a:moveTo>
                  <a:lnTo>
                    <a:pt x="550" y="0"/>
                  </a:lnTo>
                  <a:lnTo>
                    <a:pt x="550" y="0"/>
                  </a:lnTo>
                  <a:lnTo>
                    <a:pt x="550" y="0"/>
                  </a:lnTo>
                  <a:cubicBezTo>
                    <a:pt x="-183" y="0"/>
                    <a:pt x="-183" y="0"/>
                    <a:pt x="550" y="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52" name="Forma libre: forma 507">
              <a:extLst>
                <a:ext uri="{FF2B5EF4-FFF2-40B4-BE49-F238E27FC236}">
                  <a16:creationId xmlns:a16="http://schemas.microsoft.com/office/drawing/2014/main" id="{B2F060BA-ED47-51E0-996C-76C4E67735CC}"/>
                </a:ext>
              </a:extLst>
            </p:cNvPr>
            <p:cNvSpPr/>
            <p:nvPr/>
          </p:nvSpPr>
          <p:spPr>
            <a:xfrm>
              <a:off x="8840788" y="1608365"/>
              <a:ext cx="11738" cy="11735"/>
            </a:xfrm>
            <a:custGeom>
              <a:avLst/>
              <a:gdLst>
                <a:gd name="connsiteX0" fmla="*/ 5869 w 11738"/>
                <a:gd name="connsiteY0" fmla="*/ 11736 h 11735"/>
                <a:gd name="connsiteX1" fmla="*/ 11738 w 11738"/>
                <a:gd name="connsiteY1" fmla="*/ 5868 h 11735"/>
                <a:gd name="connsiteX2" fmla="*/ 5869 w 11738"/>
                <a:gd name="connsiteY2" fmla="*/ 0 h 11735"/>
                <a:gd name="connsiteX3" fmla="*/ 0 w 11738"/>
                <a:gd name="connsiteY3" fmla="*/ 5868 h 11735"/>
                <a:gd name="connsiteX4" fmla="*/ 5869 w 11738"/>
                <a:gd name="connsiteY4" fmla="*/ 11736 h 11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8" h="11735">
                  <a:moveTo>
                    <a:pt x="5869" y="11736"/>
                  </a:moveTo>
                  <a:cubicBezTo>
                    <a:pt x="9537" y="11736"/>
                    <a:pt x="11738" y="8802"/>
                    <a:pt x="11738" y="5868"/>
                  </a:cubicBezTo>
                  <a:cubicBezTo>
                    <a:pt x="11738" y="2934"/>
                    <a:pt x="9537" y="0"/>
                    <a:pt x="5869" y="0"/>
                  </a:cubicBezTo>
                  <a:cubicBezTo>
                    <a:pt x="2935" y="0"/>
                    <a:pt x="0" y="2934"/>
                    <a:pt x="0" y="5868"/>
                  </a:cubicBezTo>
                  <a:cubicBezTo>
                    <a:pt x="0" y="8802"/>
                    <a:pt x="2935" y="11736"/>
                    <a:pt x="5869" y="117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53" name="Forma libre: forma 508">
              <a:extLst>
                <a:ext uri="{FF2B5EF4-FFF2-40B4-BE49-F238E27FC236}">
                  <a16:creationId xmlns:a16="http://schemas.microsoft.com/office/drawing/2014/main" id="{7615A85A-5933-2F35-37A7-7FE0839089F9}"/>
                </a:ext>
              </a:extLst>
            </p:cNvPr>
            <p:cNvSpPr/>
            <p:nvPr/>
          </p:nvSpPr>
          <p:spPr>
            <a:xfrm>
              <a:off x="8888472" y="1593695"/>
              <a:ext cx="41815" cy="41074"/>
            </a:xfrm>
            <a:custGeom>
              <a:avLst/>
              <a:gdLst>
                <a:gd name="connsiteX0" fmla="*/ 20541 w 41815"/>
                <a:gd name="connsiteY0" fmla="*/ 41074 h 41074"/>
                <a:gd name="connsiteX1" fmla="*/ 41816 w 41815"/>
                <a:gd name="connsiteY1" fmla="*/ 20537 h 41074"/>
                <a:gd name="connsiteX2" fmla="*/ 20541 w 41815"/>
                <a:gd name="connsiteY2" fmla="*/ 0 h 41074"/>
                <a:gd name="connsiteX3" fmla="*/ 0 w 41815"/>
                <a:gd name="connsiteY3" fmla="*/ 20537 h 41074"/>
                <a:gd name="connsiteX4" fmla="*/ 20541 w 41815"/>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5" h="41074">
                  <a:moveTo>
                    <a:pt x="20541" y="41074"/>
                  </a:moveTo>
                  <a:cubicBezTo>
                    <a:pt x="32279" y="41074"/>
                    <a:pt x="41816" y="32273"/>
                    <a:pt x="41816" y="20537"/>
                  </a:cubicBezTo>
                  <a:cubicBezTo>
                    <a:pt x="41816" y="8802"/>
                    <a:pt x="32279" y="0"/>
                    <a:pt x="20541" y="0"/>
                  </a:cubicBezTo>
                  <a:cubicBezTo>
                    <a:pt x="8803" y="0"/>
                    <a:pt x="0" y="8802"/>
                    <a:pt x="0" y="20537"/>
                  </a:cubicBezTo>
                  <a:cubicBezTo>
                    <a:pt x="0" y="32273"/>
                    <a:pt x="8803"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54" name="Forma libre: forma 509">
              <a:extLst>
                <a:ext uri="{FF2B5EF4-FFF2-40B4-BE49-F238E27FC236}">
                  <a16:creationId xmlns:a16="http://schemas.microsoft.com/office/drawing/2014/main" id="{FF2C060C-32C5-5ADB-E3EF-2E0CECFC5581}"/>
                </a:ext>
              </a:extLst>
            </p:cNvPr>
            <p:cNvSpPr/>
            <p:nvPr/>
          </p:nvSpPr>
          <p:spPr>
            <a:xfrm>
              <a:off x="8947161" y="1590761"/>
              <a:ext cx="46951" cy="46942"/>
            </a:xfrm>
            <a:custGeom>
              <a:avLst/>
              <a:gdLst>
                <a:gd name="connsiteX0" fmla="*/ 23476 w 46951"/>
                <a:gd name="connsiteY0" fmla="*/ 46942 h 46942"/>
                <a:gd name="connsiteX1" fmla="*/ 46951 w 46951"/>
                <a:gd name="connsiteY1" fmla="*/ 23471 h 46942"/>
                <a:gd name="connsiteX2" fmla="*/ 23476 w 46951"/>
                <a:gd name="connsiteY2" fmla="*/ 0 h 46942"/>
                <a:gd name="connsiteX3" fmla="*/ 0 w 46951"/>
                <a:gd name="connsiteY3" fmla="*/ 23471 h 46942"/>
                <a:gd name="connsiteX4" fmla="*/ 23476 w 46951"/>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1" h="46942">
                  <a:moveTo>
                    <a:pt x="23476" y="46942"/>
                  </a:moveTo>
                  <a:cubicBezTo>
                    <a:pt x="36680" y="46942"/>
                    <a:pt x="46951" y="35940"/>
                    <a:pt x="46951" y="23471"/>
                  </a:cubicBezTo>
                  <a:cubicBezTo>
                    <a:pt x="46951" y="11002"/>
                    <a:pt x="35947" y="0"/>
                    <a:pt x="23476" y="0"/>
                  </a:cubicBezTo>
                  <a:cubicBezTo>
                    <a:pt x="11004" y="0"/>
                    <a:pt x="0" y="10269"/>
                    <a:pt x="0" y="23471"/>
                  </a:cubicBezTo>
                  <a:cubicBezTo>
                    <a:pt x="0" y="36674"/>
                    <a:pt x="11004"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55" name="Forma libre: forma 510">
              <a:extLst>
                <a:ext uri="{FF2B5EF4-FFF2-40B4-BE49-F238E27FC236}">
                  <a16:creationId xmlns:a16="http://schemas.microsoft.com/office/drawing/2014/main" id="{CDCF1686-EBDB-9812-3FF3-C6520D0CE252}"/>
                </a:ext>
              </a:extLst>
            </p:cNvPr>
            <p:cNvSpPr/>
            <p:nvPr/>
          </p:nvSpPr>
          <p:spPr>
            <a:xfrm>
              <a:off x="9008050"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56" name="Forma libre: forma 511">
              <a:extLst>
                <a:ext uri="{FF2B5EF4-FFF2-40B4-BE49-F238E27FC236}">
                  <a16:creationId xmlns:a16="http://schemas.microsoft.com/office/drawing/2014/main" id="{923B5AA3-56CC-9956-2FD4-9A0901F6EC4B}"/>
                </a:ext>
              </a:extLst>
            </p:cNvPr>
            <p:cNvSpPr/>
            <p:nvPr/>
          </p:nvSpPr>
          <p:spPr>
            <a:xfrm>
              <a:off x="9069674"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57" name="Forma libre: forma 512">
              <a:extLst>
                <a:ext uri="{FF2B5EF4-FFF2-40B4-BE49-F238E27FC236}">
                  <a16:creationId xmlns:a16="http://schemas.microsoft.com/office/drawing/2014/main" id="{EBFC87AC-0A7D-D701-78AB-05FC9537914B}"/>
                </a:ext>
              </a:extLst>
            </p:cNvPr>
            <p:cNvSpPr/>
            <p:nvPr/>
          </p:nvSpPr>
          <p:spPr>
            <a:xfrm>
              <a:off x="9151838" y="1609098"/>
              <a:ext cx="10270" cy="10268"/>
            </a:xfrm>
            <a:custGeom>
              <a:avLst/>
              <a:gdLst>
                <a:gd name="connsiteX0" fmla="*/ 5135 w 10270"/>
                <a:gd name="connsiteY0" fmla="*/ 10269 h 10268"/>
                <a:gd name="connsiteX1" fmla="*/ 10270 w 10270"/>
                <a:gd name="connsiteY1" fmla="*/ 5134 h 10268"/>
                <a:gd name="connsiteX2" fmla="*/ 5135 w 10270"/>
                <a:gd name="connsiteY2" fmla="*/ 0 h 10268"/>
                <a:gd name="connsiteX3" fmla="*/ 0 w 10270"/>
                <a:gd name="connsiteY3" fmla="*/ 5134 h 10268"/>
                <a:gd name="connsiteX4" fmla="*/ 5135 w 10270"/>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10268">
                  <a:moveTo>
                    <a:pt x="5135" y="10269"/>
                  </a:moveTo>
                  <a:cubicBezTo>
                    <a:pt x="8070" y="10269"/>
                    <a:pt x="10270" y="8068"/>
                    <a:pt x="10270" y="5134"/>
                  </a:cubicBezTo>
                  <a:cubicBezTo>
                    <a:pt x="10270" y="2200"/>
                    <a:pt x="8070" y="0"/>
                    <a:pt x="5135" y="0"/>
                  </a:cubicBezTo>
                  <a:cubicBezTo>
                    <a:pt x="2201" y="0"/>
                    <a:pt x="0" y="2200"/>
                    <a:pt x="0" y="5134"/>
                  </a:cubicBezTo>
                  <a:cubicBezTo>
                    <a:pt x="0" y="8068"/>
                    <a:pt x="2201"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58" name="Forma libre: forma 513">
              <a:extLst>
                <a:ext uri="{FF2B5EF4-FFF2-40B4-BE49-F238E27FC236}">
                  <a16:creationId xmlns:a16="http://schemas.microsoft.com/office/drawing/2014/main" id="{C2FEAF3C-8144-3AA6-EFDA-82A314368F1A}"/>
                </a:ext>
              </a:extLst>
            </p:cNvPr>
            <p:cNvSpPr/>
            <p:nvPr/>
          </p:nvSpPr>
          <p:spPr>
            <a:xfrm>
              <a:off x="9837763" y="1613499"/>
              <a:ext cx="1467" cy="1466"/>
            </a:xfrm>
            <a:custGeom>
              <a:avLst/>
              <a:gdLst>
                <a:gd name="connsiteX0" fmla="*/ 733 w 1467"/>
                <a:gd name="connsiteY0" fmla="*/ 1467 h 1466"/>
                <a:gd name="connsiteX1" fmla="*/ 1467 w 1467"/>
                <a:gd name="connsiteY1" fmla="*/ 733 h 1466"/>
                <a:gd name="connsiteX2" fmla="*/ 733 w 1467"/>
                <a:gd name="connsiteY2" fmla="*/ 0 h 1466"/>
                <a:gd name="connsiteX3" fmla="*/ 0 w 1467"/>
                <a:gd name="connsiteY3" fmla="*/ 733 h 1466"/>
                <a:gd name="connsiteX4" fmla="*/ 733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3" y="1467"/>
                  </a:moveTo>
                  <a:cubicBezTo>
                    <a:pt x="1467" y="1467"/>
                    <a:pt x="1467" y="1467"/>
                    <a:pt x="1467" y="733"/>
                  </a:cubicBezTo>
                  <a:cubicBezTo>
                    <a:pt x="1467" y="0"/>
                    <a:pt x="1467" y="0"/>
                    <a:pt x="733" y="0"/>
                  </a:cubicBezTo>
                  <a:cubicBezTo>
                    <a:pt x="0" y="0"/>
                    <a:pt x="0" y="0"/>
                    <a:pt x="0" y="733"/>
                  </a:cubicBezTo>
                  <a:cubicBezTo>
                    <a:pt x="0" y="1467"/>
                    <a:pt x="0" y="1467"/>
                    <a:pt x="733"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59" name="Forma libre: forma 514">
              <a:extLst>
                <a:ext uri="{FF2B5EF4-FFF2-40B4-BE49-F238E27FC236}">
                  <a16:creationId xmlns:a16="http://schemas.microsoft.com/office/drawing/2014/main" id="{24D1E054-6240-9ACE-5003-4B80A5233C83}"/>
                </a:ext>
              </a:extLst>
            </p:cNvPr>
            <p:cNvSpPr/>
            <p:nvPr/>
          </p:nvSpPr>
          <p:spPr>
            <a:xfrm>
              <a:off x="9878845" y="1592228"/>
              <a:ext cx="44016" cy="44008"/>
            </a:xfrm>
            <a:custGeom>
              <a:avLst/>
              <a:gdLst>
                <a:gd name="connsiteX0" fmla="*/ 22008 w 44016"/>
                <a:gd name="connsiteY0" fmla="*/ 44008 h 44008"/>
                <a:gd name="connsiteX1" fmla="*/ 44017 w 44016"/>
                <a:gd name="connsiteY1" fmla="*/ 22004 h 44008"/>
                <a:gd name="connsiteX2" fmla="*/ 22008 w 44016"/>
                <a:gd name="connsiteY2" fmla="*/ 0 h 44008"/>
                <a:gd name="connsiteX3" fmla="*/ 0 w 44016"/>
                <a:gd name="connsiteY3" fmla="*/ 22004 h 44008"/>
                <a:gd name="connsiteX4" fmla="*/ 22008 w 44016"/>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4008">
                  <a:moveTo>
                    <a:pt x="22008" y="44008"/>
                  </a:moveTo>
                  <a:cubicBezTo>
                    <a:pt x="34480" y="44008"/>
                    <a:pt x="44017" y="33740"/>
                    <a:pt x="44017" y="22004"/>
                  </a:cubicBezTo>
                  <a:cubicBezTo>
                    <a:pt x="44017" y="10269"/>
                    <a:pt x="33746" y="0"/>
                    <a:pt x="22008" y="0"/>
                  </a:cubicBezTo>
                  <a:cubicBezTo>
                    <a:pt x="10271" y="0"/>
                    <a:pt x="0" y="10269"/>
                    <a:pt x="0" y="22004"/>
                  </a:cubicBezTo>
                  <a:cubicBezTo>
                    <a:pt x="0" y="33740"/>
                    <a:pt x="9537" y="44008"/>
                    <a:pt x="22008"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60" name="Forma libre: forma 515">
              <a:extLst>
                <a:ext uri="{FF2B5EF4-FFF2-40B4-BE49-F238E27FC236}">
                  <a16:creationId xmlns:a16="http://schemas.microsoft.com/office/drawing/2014/main" id="{16858554-5E48-8CCC-5338-B114FB2021E9}"/>
                </a:ext>
              </a:extLst>
            </p:cNvPr>
            <p:cNvSpPr/>
            <p:nvPr/>
          </p:nvSpPr>
          <p:spPr>
            <a:xfrm>
              <a:off x="9937533"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61" name="Forma libre: forma 516">
              <a:extLst>
                <a:ext uri="{FF2B5EF4-FFF2-40B4-BE49-F238E27FC236}">
                  <a16:creationId xmlns:a16="http://schemas.microsoft.com/office/drawing/2014/main" id="{939BDE52-E6F3-FF1F-7064-759F267249C0}"/>
                </a:ext>
              </a:extLst>
            </p:cNvPr>
            <p:cNvSpPr/>
            <p:nvPr/>
          </p:nvSpPr>
          <p:spPr>
            <a:xfrm>
              <a:off x="9999157" y="158929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62" name="Forma libre: forma 517">
              <a:extLst>
                <a:ext uri="{FF2B5EF4-FFF2-40B4-BE49-F238E27FC236}">
                  <a16:creationId xmlns:a16="http://schemas.microsoft.com/office/drawing/2014/main" id="{A7D2117A-6BBB-0D5A-C34E-4AD9EA53620C}"/>
                </a:ext>
              </a:extLst>
            </p:cNvPr>
            <p:cNvSpPr/>
            <p:nvPr/>
          </p:nvSpPr>
          <p:spPr>
            <a:xfrm>
              <a:off x="10061513" y="158929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63" name="Forma libre: forma 518">
              <a:extLst>
                <a:ext uri="{FF2B5EF4-FFF2-40B4-BE49-F238E27FC236}">
                  <a16:creationId xmlns:a16="http://schemas.microsoft.com/office/drawing/2014/main" id="{A553CEC1-C3AE-BC86-38EE-2C4262966AA7}"/>
                </a:ext>
              </a:extLst>
            </p:cNvPr>
            <p:cNvSpPr/>
            <p:nvPr/>
          </p:nvSpPr>
          <p:spPr>
            <a:xfrm>
              <a:off x="10142944" y="1609098"/>
              <a:ext cx="10270" cy="10268"/>
            </a:xfrm>
            <a:custGeom>
              <a:avLst/>
              <a:gdLst>
                <a:gd name="connsiteX0" fmla="*/ 5135 w 10270"/>
                <a:gd name="connsiteY0" fmla="*/ 10269 h 10268"/>
                <a:gd name="connsiteX1" fmla="*/ 10271 w 10270"/>
                <a:gd name="connsiteY1" fmla="*/ 5134 h 10268"/>
                <a:gd name="connsiteX2" fmla="*/ 5135 w 10270"/>
                <a:gd name="connsiteY2" fmla="*/ 0 h 10268"/>
                <a:gd name="connsiteX3" fmla="*/ 0 w 10270"/>
                <a:gd name="connsiteY3" fmla="*/ 5134 h 10268"/>
                <a:gd name="connsiteX4" fmla="*/ 5135 w 10270"/>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10268">
                  <a:moveTo>
                    <a:pt x="5135" y="10269"/>
                  </a:moveTo>
                  <a:cubicBezTo>
                    <a:pt x="8070" y="10269"/>
                    <a:pt x="10271" y="8068"/>
                    <a:pt x="10271" y="5134"/>
                  </a:cubicBezTo>
                  <a:cubicBezTo>
                    <a:pt x="10271" y="2200"/>
                    <a:pt x="8070" y="0"/>
                    <a:pt x="5135" y="0"/>
                  </a:cubicBezTo>
                  <a:cubicBezTo>
                    <a:pt x="2935" y="0"/>
                    <a:pt x="0" y="2200"/>
                    <a:pt x="0" y="5134"/>
                  </a:cubicBezTo>
                  <a:cubicBezTo>
                    <a:pt x="0" y="8068"/>
                    <a:pt x="2935"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64" name="Forma libre: forma 519">
              <a:extLst>
                <a:ext uri="{FF2B5EF4-FFF2-40B4-BE49-F238E27FC236}">
                  <a16:creationId xmlns:a16="http://schemas.microsoft.com/office/drawing/2014/main" id="{A833A7F1-A25C-3393-91E1-C24569F951C6}"/>
                </a:ext>
              </a:extLst>
            </p:cNvPr>
            <p:cNvSpPr/>
            <p:nvPr/>
          </p:nvSpPr>
          <p:spPr>
            <a:xfrm>
              <a:off x="10210436" y="1614232"/>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lnTo>
                    <a:pt x="0" y="0"/>
                  </a:lnTo>
                  <a:cubicBezTo>
                    <a:pt x="0" y="0"/>
                    <a:pt x="0" y="0"/>
                    <a:pt x="0" y="0"/>
                  </a:cubicBez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65" name="Forma libre: forma 520">
              <a:extLst>
                <a:ext uri="{FF2B5EF4-FFF2-40B4-BE49-F238E27FC236}">
                  <a16:creationId xmlns:a16="http://schemas.microsoft.com/office/drawing/2014/main" id="{5700BCAA-2C2E-A7B1-18B3-051D975DE30E}"/>
                </a:ext>
              </a:extLst>
            </p:cNvPr>
            <p:cNvSpPr/>
            <p:nvPr/>
          </p:nvSpPr>
          <p:spPr>
            <a:xfrm>
              <a:off x="10247116"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66" name="Forma libre: forma 521">
              <a:extLst>
                <a:ext uri="{FF2B5EF4-FFF2-40B4-BE49-F238E27FC236}">
                  <a16:creationId xmlns:a16="http://schemas.microsoft.com/office/drawing/2014/main" id="{64995CFB-6812-E672-9AC9-FF7C7ACDC75D}"/>
                </a:ext>
              </a:extLst>
            </p:cNvPr>
            <p:cNvSpPr/>
            <p:nvPr/>
          </p:nvSpPr>
          <p:spPr>
            <a:xfrm>
              <a:off x="10309473"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67" name="Forma libre: forma 522">
              <a:extLst>
                <a:ext uri="{FF2B5EF4-FFF2-40B4-BE49-F238E27FC236}">
                  <a16:creationId xmlns:a16="http://schemas.microsoft.com/office/drawing/2014/main" id="{068D40EB-4254-46C6-F40C-23B86BE1CC16}"/>
                </a:ext>
              </a:extLst>
            </p:cNvPr>
            <p:cNvSpPr/>
            <p:nvPr/>
          </p:nvSpPr>
          <p:spPr>
            <a:xfrm>
              <a:off x="10371097" y="158929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68" name="Forma libre: forma 523">
              <a:extLst>
                <a:ext uri="{FF2B5EF4-FFF2-40B4-BE49-F238E27FC236}">
                  <a16:creationId xmlns:a16="http://schemas.microsoft.com/office/drawing/2014/main" id="{21D544D2-B83E-2010-0BBE-CA1092BF21AB}"/>
                </a:ext>
              </a:extLst>
            </p:cNvPr>
            <p:cNvSpPr/>
            <p:nvPr/>
          </p:nvSpPr>
          <p:spPr>
            <a:xfrm>
              <a:off x="10433453" y="158929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69" name="Forma libre: forma 524">
              <a:extLst>
                <a:ext uri="{FF2B5EF4-FFF2-40B4-BE49-F238E27FC236}">
                  <a16:creationId xmlns:a16="http://schemas.microsoft.com/office/drawing/2014/main" id="{FA3AE0DE-1300-98DE-C76C-1D739802C05F}"/>
                </a:ext>
              </a:extLst>
            </p:cNvPr>
            <p:cNvSpPr/>
            <p:nvPr/>
          </p:nvSpPr>
          <p:spPr>
            <a:xfrm>
              <a:off x="10510482" y="1604697"/>
              <a:ext cx="19073" cy="19070"/>
            </a:xfrm>
            <a:custGeom>
              <a:avLst/>
              <a:gdLst>
                <a:gd name="connsiteX0" fmla="*/ 9537 w 19073"/>
                <a:gd name="connsiteY0" fmla="*/ 19070 h 19070"/>
                <a:gd name="connsiteX1" fmla="*/ 19074 w 19073"/>
                <a:gd name="connsiteY1" fmla="*/ 9535 h 19070"/>
                <a:gd name="connsiteX2" fmla="*/ 9537 w 19073"/>
                <a:gd name="connsiteY2" fmla="*/ 0 h 19070"/>
                <a:gd name="connsiteX3" fmla="*/ 0 w 19073"/>
                <a:gd name="connsiteY3" fmla="*/ 9535 h 19070"/>
                <a:gd name="connsiteX4" fmla="*/ 9537 w 19073"/>
                <a:gd name="connsiteY4" fmla="*/ 19070 h 1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3" h="19070">
                  <a:moveTo>
                    <a:pt x="9537" y="19070"/>
                  </a:moveTo>
                  <a:cubicBezTo>
                    <a:pt x="14672" y="19070"/>
                    <a:pt x="19074" y="14669"/>
                    <a:pt x="19074" y="9535"/>
                  </a:cubicBezTo>
                  <a:cubicBezTo>
                    <a:pt x="19074" y="4401"/>
                    <a:pt x="14672" y="0"/>
                    <a:pt x="9537" y="0"/>
                  </a:cubicBezTo>
                  <a:cubicBezTo>
                    <a:pt x="4401" y="0"/>
                    <a:pt x="0" y="4401"/>
                    <a:pt x="0" y="9535"/>
                  </a:cubicBezTo>
                  <a:cubicBezTo>
                    <a:pt x="0" y="14669"/>
                    <a:pt x="4401" y="19070"/>
                    <a:pt x="9537" y="1907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70" name="Forma libre: forma 525">
              <a:extLst>
                <a:ext uri="{FF2B5EF4-FFF2-40B4-BE49-F238E27FC236}">
                  <a16:creationId xmlns:a16="http://schemas.microsoft.com/office/drawing/2014/main" id="{4EF3B1FB-2102-465B-D315-BE0D6503815E}"/>
                </a:ext>
              </a:extLst>
            </p:cNvPr>
            <p:cNvSpPr/>
            <p:nvPr/>
          </p:nvSpPr>
          <p:spPr>
            <a:xfrm>
              <a:off x="10578708" y="1610565"/>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134"/>
                    <a:pt x="7336" y="3667"/>
                  </a:cubicBezTo>
                  <a:cubicBezTo>
                    <a:pt x="7336" y="2200"/>
                    <a:pt x="5135" y="0"/>
                    <a:pt x="3668" y="0"/>
                  </a:cubicBezTo>
                  <a:cubicBezTo>
                    <a:pt x="1467" y="0"/>
                    <a:pt x="0" y="2200"/>
                    <a:pt x="0" y="3667"/>
                  </a:cubicBezTo>
                  <a:cubicBezTo>
                    <a:pt x="0" y="5134"/>
                    <a:pt x="733"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71" name="Forma libre: forma 526">
              <a:extLst>
                <a:ext uri="{FF2B5EF4-FFF2-40B4-BE49-F238E27FC236}">
                  <a16:creationId xmlns:a16="http://schemas.microsoft.com/office/drawing/2014/main" id="{58E8DC23-9F00-9A30-FDBC-E46FE04A3D67}"/>
                </a:ext>
              </a:extLst>
            </p:cNvPr>
            <p:cNvSpPr/>
            <p:nvPr/>
          </p:nvSpPr>
          <p:spPr>
            <a:xfrm>
              <a:off x="10641798" y="1612032"/>
              <a:ext cx="4401" cy="4400"/>
            </a:xfrm>
            <a:custGeom>
              <a:avLst/>
              <a:gdLst>
                <a:gd name="connsiteX0" fmla="*/ 2201 w 4401"/>
                <a:gd name="connsiteY0" fmla="*/ 4401 h 4400"/>
                <a:gd name="connsiteX1" fmla="*/ 4402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2" y="3667"/>
                    <a:pt x="4402" y="2200"/>
                  </a:cubicBezTo>
                  <a:cubicBezTo>
                    <a:pt x="4402" y="733"/>
                    <a:pt x="3668" y="0"/>
                    <a:pt x="2201" y="0"/>
                  </a:cubicBezTo>
                  <a:cubicBezTo>
                    <a:pt x="734" y="0"/>
                    <a:pt x="0" y="733"/>
                    <a:pt x="0" y="2200"/>
                  </a:cubicBezTo>
                  <a:cubicBezTo>
                    <a:pt x="0" y="3667"/>
                    <a:pt x="1467"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72" name="Forma libre: forma 527">
              <a:extLst>
                <a:ext uri="{FF2B5EF4-FFF2-40B4-BE49-F238E27FC236}">
                  <a16:creationId xmlns:a16="http://schemas.microsoft.com/office/drawing/2014/main" id="{982C925D-6133-190C-9417-8A9BF42234C7}"/>
                </a:ext>
              </a:extLst>
            </p:cNvPr>
            <p:cNvSpPr/>
            <p:nvPr/>
          </p:nvSpPr>
          <p:spPr>
            <a:xfrm>
              <a:off x="10683614" y="1592228"/>
              <a:ext cx="44016" cy="44008"/>
            </a:xfrm>
            <a:custGeom>
              <a:avLst/>
              <a:gdLst>
                <a:gd name="connsiteX0" fmla="*/ 22008 w 44016"/>
                <a:gd name="connsiteY0" fmla="*/ 44008 h 44008"/>
                <a:gd name="connsiteX1" fmla="*/ 44017 w 44016"/>
                <a:gd name="connsiteY1" fmla="*/ 22004 h 44008"/>
                <a:gd name="connsiteX2" fmla="*/ 22008 w 44016"/>
                <a:gd name="connsiteY2" fmla="*/ 0 h 44008"/>
                <a:gd name="connsiteX3" fmla="*/ 0 w 44016"/>
                <a:gd name="connsiteY3" fmla="*/ 22004 h 44008"/>
                <a:gd name="connsiteX4" fmla="*/ 22008 w 44016"/>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4008">
                  <a:moveTo>
                    <a:pt x="22008" y="44008"/>
                  </a:moveTo>
                  <a:cubicBezTo>
                    <a:pt x="34480" y="44008"/>
                    <a:pt x="44017" y="33740"/>
                    <a:pt x="44017" y="22004"/>
                  </a:cubicBezTo>
                  <a:cubicBezTo>
                    <a:pt x="44017" y="10269"/>
                    <a:pt x="34480" y="0"/>
                    <a:pt x="22008" y="0"/>
                  </a:cubicBezTo>
                  <a:cubicBezTo>
                    <a:pt x="9537" y="0"/>
                    <a:pt x="0" y="9535"/>
                    <a:pt x="0" y="22004"/>
                  </a:cubicBezTo>
                  <a:cubicBezTo>
                    <a:pt x="0" y="34473"/>
                    <a:pt x="10271" y="44008"/>
                    <a:pt x="22008"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73" name="Forma libre: forma 528">
              <a:extLst>
                <a:ext uri="{FF2B5EF4-FFF2-40B4-BE49-F238E27FC236}">
                  <a16:creationId xmlns:a16="http://schemas.microsoft.com/office/drawing/2014/main" id="{AA1181DD-4EE6-8411-B963-BA9FECA5DE30}"/>
                </a:ext>
              </a:extLst>
            </p:cNvPr>
            <p:cNvSpPr/>
            <p:nvPr/>
          </p:nvSpPr>
          <p:spPr>
            <a:xfrm>
              <a:off x="10743036"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74" name="Forma libre: forma 529">
              <a:extLst>
                <a:ext uri="{FF2B5EF4-FFF2-40B4-BE49-F238E27FC236}">
                  <a16:creationId xmlns:a16="http://schemas.microsoft.com/office/drawing/2014/main" id="{FF0009CC-3DA0-6523-083C-762E7ABB02DD}"/>
                </a:ext>
              </a:extLst>
            </p:cNvPr>
            <p:cNvSpPr/>
            <p:nvPr/>
          </p:nvSpPr>
          <p:spPr>
            <a:xfrm>
              <a:off x="10805393"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75" name="Forma libre: forma 530">
              <a:extLst>
                <a:ext uri="{FF2B5EF4-FFF2-40B4-BE49-F238E27FC236}">
                  <a16:creationId xmlns:a16="http://schemas.microsoft.com/office/drawing/2014/main" id="{C5D83BAA-5DDB-70C5-6195-61E2ECB00A45}"/>
                </a:ext>
              </a:extLst>
            </p:cNvPr>
            <p:cNvSpPr/>
            <p:nvPr/>
          </p:nvSpPr>
          <p:spPr>
            <a:xfrm>
              <a:off x="10867016"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76" name="Forma libre: forma 531">
              <a:extLst>
                <a:ext uri="{FF2B5EF4-FFF2-40B4-BE49-F238E27FC236}">
                  <a16:creationId xmlns:a16="http://schemas.microsoft.com/office/drawing/2014/main" id="{264889FB-45B9-B01B-9C31-DE16DD6FC65A}"/>
                </a:ext>
              </a:extLst>
            </p:cNvPr>
            <p:cNvSpPr/>
            <p:nvPr/>
          </p:nvSpPr>
          <p:spPr>
            <a:xfrm>
              <a:off x="10928639" y="158929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77" name="Forma libre: forma 532">
              <a:extLst>
                <a:ext uri="{FF2B5EF4-FFF2-40B4-BE49-F238E27FC236}">
                  <a16:creationId xmlns:a16="http://schemas.microsoft.com/office/drawing/2014/main" id="{229A9A09-3D70-F57D-062A-3304508C35A5}"/>
                </a:ext>
              </a:extLst>
            </p:cNvPr>
            <p:cNvSpPr/>
            <p:nvPr/>
          </p:nvSpPr>
          <p:spPr>
            <a:xfrm>
              <a:off x="10990996" y="158929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78" name="Forma libre: forma 533">
              <a:extLst>
                <a:ext uri="{FF2B5EF4-FFF2-40B4-BE49-F238E27FC236}">
                  <a16:creationId xmlns:a16="http://schemas.microsoft.com/office/drawing/2014/main" id="{F97AC928-2277-8174-0AC9-99E22F3FAA61}"/>
                </a:ext>
              </a:extLst>
            </p:cNvPr>
            <p:cNvSpPr/>
            <p:nvPr/>
          </p:nvSpPr>
          <p:spPr>
            <a:xfrm>
              <a:off x="11052619"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79" name="Forma libre: forma 534">
              <a:extLst>
                <a:ext uri="{FF2B5EF4-FFF2-40B4-BE49-F238E27FC236}">
                  <a16:creationId xmlns:a16="http://schemas.microsoft.com/office/drawing/2014/main" id="{494A48EE-25B0-4E8D-9363-B71AE3C6B864}"/>
                </a:ext>
              </a:extLst>
            </p:cNvPr>
            <p:cNvSpPr/>
            <p:nvPr/>
          </p:nvSpPr>
          <p:spPr>
            <a:xfrm>
              <a:off x="11114976" y="158929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80" name="Forma libre: forma 535">
              <a:extLst>
                <a:ext uri="{FF2B5EF4-FFF2-40B4-BE49-F238E27FC236}">
                  <a16:creationId xmlns:a16="http://schemas.microsoft.com/office/drawing/2014/main" id="{687A2D2F-7504-8FD4-6DDB-AC0C98FF4129}"/>
                </a:ext>
              </a:extLst>
            </p:cNvPr>
            <p:cNvSpPr/>
            <p:nvPr/>
          </p:nvSpPr>
          <p:spPr>
            <a:xfrm>
              <a:off x="11176599" y="158929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81" name="Forma libre: forma 536">
              <a:extLst>
                <a:ext uri="{FF2B5EF4-FFF2-40B4-BE49-F238E27FC236}">
                  <a16:creationId xmlns:a16="http://schemas.microsoft.com/office/drawing/2014/main" id="{B120F11D-0DB5-A1C3-7CFA-04AE91FEEE27}"/>
                </a:ext>
              </a:extLst>
            </p:cNvPr>
            <p:cNvSpPr/>
            <p:nvPr/>
          </p:nvSpPr>
          <p:spPr>
            <a:xfrm>
              <a:off x="11238956" y="158929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82" name="Forma libre: forma 537">
              <a:extLst>
                <a:ext uri="{FF2B5EF4-FFF2-40B4-BE49-F238E27FC236}">
                  <a16:creationId xmlns:a16="http://schemas.microsoft.com/office/drawing/2014/main" id="{92201B52-2B53-DB73-D38F-A3EDC97A3333}"/>
                </a:ext>
              </a:extLst>
            </p:cNvPr>
            <p:cNvSpPr/>
            <p:nvPr/>
          </p:nvSpPr>
          <p:spPr>
            <a:xfrm>
              <a:off x="11300579"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83" name="Forma libre: forma 538">
              <a:extLst>
                <a:ext uri="{FF2B5EF4-FFF2-40B4-BE49-F238E27FC236}">
                  <a16:creationId xmlns:a16="http://schemas.microsoft.com/office/drawing/2014/main" id="{F4A0AB79-D46C-53AD-985C-FD639CA1A9ED}"/>
                </a:ext>
              </a:extLst>
            </p:cNvPr>
            <p:cNvSpPr/>
            <p:nvPr/>
          </p:nvSpPr>
          <p:spPr>
            <a:xfrm>
              <a:off x="11362936"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84" name="Forma libre: forma 539">
              <a:extLst>
                <a:ext uri="{FF2B5EF4-FFF2-40B4-BE49-F238E27FC236}">
                  <a16:creationId xmlns:a16="http://schemas.microsoft.com/office/drawing/2014/main" id="{010528CA-C05C-C2EC-40EA-B8F0582EDC39}"/>
                </a:ext>
              </a:extLst>
            </p:cNvPr>
            <p:cNvSpPr/>
            <p:nvPr/>
          </p:nvSpPr>
          <p:spPr>
            <a:xfrm>
              <a:off x="11424559"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85" name="Forma libre: forma 540">
              <a:extLst>
                <a:ext uri="{FF2B5EF4-FFF2-40B4-BE49-F238E27FC236}">
                  <a16:creationId xmlns:a16="http://schemas.microsoft.com/office/drawing/2014/main" id="{B9C31B60-B3A6-B3DD-BD78-03FD26913D38}"/>
                </a:ext>
              </a:extLst>
            </p:cNvPr>
            <p:cNvSpPr/>
            <p:nvPr/>
          </p:nvSpPr>
          <p:spPr>
            <a:xfrm>
              <a:off x="11486916"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86" name="Forma libre: forma 541">
              <a:extLst>
                <a:ext uri="{FF2B5EF4-FFF2-40B4-BE49-F238E27FC236}">
                  <a16:creationId xmlns:a16="http://schemas.microsoft.com/office/drawing/2014/main" id="{C52BFE5E-8AF9-CD21-C473-899D55D964F1}"/>
                </a:ext>
              </a:extLst>
            </p:cNvPr>
            <p:cNvSpPr/>
            <p:nvPr/>
          </p:nvSpPr>
          <p:spPr>
            <a:xfrm>
              <a:off x="11548539" y="1589294"/>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87" name="Forma libre: forma 542">
              <a:extLst>
                <a:ext uri="{FF2B5EF4-FFF2-40B4-BE49-F238E27FC236}">
                  <a16:creationId xmlns:a16="http://schemas.microsoft.com/office/drawing/2014/main" id="{1CBFD5A2-D9A2-3060-2BA1-A3CCB6593BAE}"/>
                </a:ext>
              </a:extLst>
            </p:cNvPr>
            <p:cNvSpPr/>
            <p:nvPr/>
          </p:nvSpPr>
          <p:spPr>
            <a:xfrm>
              <a:off x="11610896" y="1589294"/>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88" name="Forma libre: forma 543">
              <a:extLst>
                <a:ext uri="{FF2B5EF4-FFF2-40B4-BE49-F238E27FC236}">
                  <a16:creationId xmlns:a16="http://schemas.microsoft.com/office/drawing/2014/main" id="{9E1D939C-DBEC-47B0-6DBA-0EC56D36AD56}"/>
                </a:ext>
              </a:extLst>
            </p:cNvPr>
            <p:cNvSpPr/>
            <p:nvPr/>
          </p:nvSpPr>
          <p:spPr>
            <a:xfrm>
              <a:off x="11672519" y="1589294"/>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89" name="Forma libre: forma 544">
              <a:extLst>
                <a:ext uri="{FF2B5EF4-FFF2-40B4-BE49-F238E27FC236}">
                  <a16:creationId xmlns:a16="http://schemas.microsoft.com/office/drawing/2014/main" id="{5F51D513-F7CD-E3E4-35EA-162A972DFD1C}"/>
                </a:ext>
              </a:extLst>
            </p:cNvPr>
            <p:cNvSpPr/>
            <p:nvPr/>
          </p:nvSpPr>
          <p:spPr>
            <a:xfrm>
              <a:off x="11734876" y="1589294"/>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90" name="Forma libre: forma 545">
              <a:extLst>
                <a:ext uri="{FF2B5EF4-FFF2-40B4-BE49-F238E27FC236}">
                  <a16:creationId xmlns:a16="http://schemas.microsoft.com/office/drawing/2014/main" id="{EBEA76F7-11F4-CBF3-3123-292AAF0DEDD3}"/>
                </a:ext>
              </a:extLst>
            </p:cNvPr>
            <p:cNvSpPr/>
            <p:nvPr/>
          </p:nvSpPr>
          <p:spPr>
            <a:xfrm>
              <a:off x="11796498"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91" name="Forma libre: forma 546">
              <a:extLst>
                <a:ext uri="{FF2B5EF4-FFF2-40B4-BE49-F238E27FC236}">
                  <a16:creationId xmlns:a16="http://schemas.microsoft.com/office/drawing/2014/main" id="{70808414-4F63-C522-D32F-15016CD15517}"/>
                </a:ext>
              </a:extLst>
            </p:cNvPr>
            <p:cNvSpPr/>
            <p:nvPr/>
          </p:nvSpPr>
          <p:spPr>
            <a:xfrm>
              <a:off x="11858855"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92" name="Forma libre: forma 547">
              <a:extLst>
                <a:ext uri="{FF2B5EF4-FFF2-40B4-BE49-F238E27FC236}">
                  <a16:creationId xmlns:a16="http://schemas.microsoft.com/office/drawing/2014/main" id="{F27FD9C5-5748-78F8-4FD1-E34CF9DE6460}"/>
                </a:ext>
              </a:extLst>
            </p:cNvPr>
            <p:cNvSpPr/>
            <p:nvPr/>
          </p:nvSpPr>
          <p:spPr>
            <a:xfrm>
              <a:off x="11920479"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93" name="Forma libre: forma 548">
              <a:extLst>
                <a:ext uri="{FF2B5EF4-FFF2-40B4-BE49-F238E27FC236}">
                  <a16:creationId xmlns:a16="http://schemas.microsoft.com/office/drawing/2014/main" id="{BE32EB10-048D-91B3-DF7F-D0824312C765}"/>
                </a:ext>
              </a:extLst>
            </p:cNvPr>
            <p:cNvSpPr/>
            <p:nvPr/>
          </p:nvSpPr>
          <p:spPr>
            <a:xfrm>
              <a:off x="11982835"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94" name="Forma libre: forma 549">
              <a:extLst>
                <a:ext uri="{FF2B5EF4-FFF2-40B4-BE49-F238E27FC236}">
                  <a16:creationId xmlns:a16="http://schemas.microsoft.com/office/drawing/2014/main" id="{71CAAA53-5089-EC84-C408-1F0F6329C018}"/>
                </a:ext>
              </a:extLst>
            </p:cNvPr>
            <p:cNvSpPr/>
            <p:nvPr/>
          </p:nvSpPr>
          <p:spPr>
            <a:xfrm>
              <a:off x="12044459" y="158929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95" name="Forma libre: forma 550">
              <a:extLst>
                <a:ext uri="{FF2B5EF4-FFF2-40B4-BE49-F238E27FC236}">
                  <a16:creationId xmlns:a16="http://schemas.microsoft.com/office/drawing/2014/main" id="{116A5356-AFF4-05CE-CB16-ABB0B5CA50AC}"/>
                </a:ext>
              </a:extLst>
            </p:cNvPr>
            <p:cNvSpPr/>
            <p:nvPr/>
          </p:nvSpPr>
          <p:spPr>
            <a:xfrm>
              <a:off x="12106082" y="1589294"/>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96" name="Forma libre: forma 551">
              <a:extLst>
                <a:ext uri="{FF2B5EF4-FFF2-40B4-BE49-F238E27FC236}">
                  <a16:creationId xmlns:a16="http://schemas.microsoft.com/office/drawing/2014/main" id="{A7D94D9F-AB86-F998-61B0-0144E371F48E}"/>
                </a:ext>
              </a:extLst>
            </p:cNvPr>
            <p:cNvSpPr/>
            <p:nvPr/>
          </p:nvSpPr>
          <p:spPr>
            <a:xfrm>
              <a:off x="12168439" y="1589294"/>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97" name="Forma libre: forma 552">
              <a:extLst>
                <a:ext uri="{FF2B5EF4-FFF2-40B4-BE49-F238E27FC236}">
                  <a16:creationId xmlns:a16="http://schemas.microsoft.com/office/drawing/2014/main" id="{60F05BF9-83D1-4094-2F1A-0B49A1D9620D}"/>
                </a:ext>
              </a:extLst>
            </p:cNvPr>
            <p:cNvSpPr/>
            <p:nvPr/>
          </p:nvSpPr>
          <p:spPr>
            <a:xfrm>
              <a:off x="4779528" y="1667776"/>
              <a:ext cx="16139" cy="16869"/>
            </a:xfrm>
            <a:custGeom>
              <a:avLst/>
              <a:gdLst>
                <a:gd name="connsiteX0" fmla="*/ 8070 w 16139"/>
                <a:gd name="connsiteY0" fmla="*/ 16870 h 16869"/>
                <a:gd name="connsiteX1" fmla="*/ 16139 w 16139"/>
                <a:gd name="connsiteY1" fmla="*/ 8068 h 16869"/>
                <a:gd name="connsiteX2" fmla="*/ 8070 w 16139"/>
                <a:gd name="connsiteY2" fmla="*/ 0 h 16869"/>
                <a:gd name="connsiteX3" fmla="*/ 0 w 16139"/>
                <a:gd name="connsiteY3" fmla="*/ 8068 h 16869"/>
                <a:gd name="connsiteX4" fmla="*/ 8070 w 16139"/>
                <a:gd name="connsiteY4" fmla="*/ 16870 h 1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869">
                  <a:moveTo>
                    <a:pt x="8070" y="16870"/>
                  </a:moveTo>
                  <a:cubicBezTo>
                    <a:pt x="12471" y="16870"/>
                    <a:pt x="16139" y="13202"/>
                    <a:pt x="16139" y="8068"/>
                  </a:cubicBezTo>
                  <a:cubicBezTo>
                    <a:pt x="16139" y="2934"/>
                    <a:pt x="12471" y="0"/>
                    <a:pt x="8070" y="0"/>
                  </a:cubicBezTo>
                  <a:cubicBezTo>
                    <a:pt x="3668" y="0"/>
                    <a:pt x="0" y="3667"/>
                    <a:pt x="0" y="8068"/>
                  </a:cubicBezTo>
                  <a:cubicBezTo>
                    <a:pt x="0" y="12469"/>
                    <a:pt x="3668" y="16870"/>
                    <a:pt x="8070" y="1687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98" name="Forma libre: forma 553">
              <a:extLst>
                <a:ext uri="{FF2B5EF4-FFF2-40B4-BE49-F238E27FC236}">
                  <a16:creationId xmlns:a16="http://schemas.microsoft.com/office/drawing/2014/main" id="{3667099F-37F0-3F5B-F8E0-9B04FF30A049}"/>
                </a:ext>
              </a:extLst>
            </p:cNvPr>
            <p:cNvSpPr/>
            <p:nvPr/>
          </p:nvSpPr>
          <p:spPr>
            <a:xfrm>
              <a:off x="4825011" y="1651639"/>
              <a:ext cx="49885" cy="49142"/>
            </a:xfrm>
            <a:custGeom>
              <a:avLst/>
              <a:gdLst>
                <a:gd name="connsiteX0" fmla="*/ 24943 w 49885"/>
                <a:gd name="connsiteY0" fmla="*/ 49143 h 49142"/>
                <a:gd name="connsiteX1" fmla="*/ 49885 w 49885"/>
                <a:gd name="connsiteY1" fmla="*/ 24205 h 49142"/>
                <a:gd name="connsiteX2" fmla="*/ 24943 w 49885"/>
                <a:gd name="connsiteY2" fmla="*/ 0 h 49142"/>
                <a:gd name="connsiteX3" fmla="*/ 0 w 49885"/>
                <a:gd name="connsiteY3" fmla="*/ 24205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1" y="49143"/>
                    <a:pt x="49885" y="38141"/>
                    <a:pt x="49885" y="24205"/>
                  </a:cubicBezTo>
                  <a:cubicBezTo>
                    <a:pt x="49885" y="10269"/>
                    <a:pt x="38881" y="0"/>
                    <a:pt x="24943" y="0"/>
                  </a:cubicBezTo>
                  <a:cubicBezTo>
                    <a:pt x="11004" y="0"/>
                    <a:pt x="0" y="11002"/>
                    <a:pt x="0" y="24205"/>
                  </a:cubicBezTo>
                  <a:cubicBezTo>
                    <a:pt x="0" y="38141"/>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99" name="Forma libre: forma 554">
              <a:extLst>
                <a:ext uri="{FF2B5EF4-FFF2-40B4-BE49-F238E27FC236}">
                  <a16:creationId xmlns:a16="http://schemas.microsoft.com/office/drawing/2014/main" id="{C7592BE5-FE1A-0A35-00C8-B0CBCB9EF0A1}"/>
                </a:ext>
              </a:extLst>
            </p:cNvPr>
            <p:cNvSpPr/>
            <p:nvPr/>
          </p:nvSpPr>
          <p:spPr>
            <a:xfrm>
              <a:off x="4887368" y="1652373"/>
              <a:ext cx="49151" cy="48409"/>
            </a:xfrm>
            <a:custGeom>
              <a:avLst/>
              <a:gdLst>
                <a:gd name="connsiteX0" fmla="*/ 24209 w 49151"/>
                <a:gd name="connsiteY0" fmla="*/ 48409 h 48409"/>
                <a:gd name="connsiteX1" fmla="*/ 49152 w 49151"/>
                <a:gd name="connsiteY1" fmla="*/ 24205 h 48409"/>
                <a:gd name="connsiteX2" fmla="*/ 24209 w 49151"/>
                <a:gd name="connsiteY2" fmla="*/ 0 h 48409"/>
                <a:gd name="connsiteX3" fmla="*/ 0 w 49151"/>
                <a:gd name="connsiteY3" fmla="*/ 24205 h 48409"/>
                <a:gd name="connsiteX4" fmla="*/ 24209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209" y="48409"/>
                  </a:moveTo>
                  <a:cubicBezTo>
                    <a:pt x="38148" y="48409"/>
                    <a:pt x="49152" y="37407"/>
                    <a:pt x="49152" y="24205"/>
                  </a:cubicBezTo>
                  <a:cubicBezTo>
                    <a:pt x="49152" y="10269"/>
                    <a:pt x="38148" y="0"/>
                    <a:pt x="24209" y="0"/>
                  </a:cubicBezTo>
                  <a:cubicBezTo>
                    <a:pt x="10271"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00" name="Forma libre: forma 555">
              <a:extLst>
                <a:ext uri="{FF2B5EF4-FFF2-40B4-BE49-F238E27FC236}">
                  <a16:creationId xmlns:a16="http://schemas.microsoft.com/office/drawing/2014/main" id="{4A1F09AE-F7C1-A635-4B6C-97D0A8AEDCA7}"/>
                </a:ext>
              </a:extLst>
            </p:cNvPr>
            <p:cNvSpPr/>
            <p:nvPr/>
          </p:nvSpPr>
          <p:spPr>
            <a:xfrm>
              <a:off x="4948991"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01" name="Forma libre: forma 556">
              <a:extLst>
                <a:ext uri="{FF2B5EF4-FFF2-40B4-BE49-F238E27FC236}">
                  <a16:creationId xmlns:a16="http://schemas.microsoft.com/office/drawing/2014/main" id="{D11345F5-DAB0-FF36-5821-FAF8387048D7}"/>
                </a:ext>
              </a:extLst>
            </p:cNvPr>
            <p:cNvSpPr/>
            <p:nvPr/>
          </p:nvSpPr>
          <p:spPr>
            <a:xfrm>
              <a:off x="5010615"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02" name="Forma libre: forma 557">
              <a:extLst>
                <a:ext uri="{FF2B5EF4-FFF2-40B4-BE49-F238E27FC236}">
                  <a16:creationId xmlns:a16="http://schemas.microsoft.com/office/drawing/2014/main" id="{A49BB347-39F9-FE7B-2A35-E868449BF3A4}"/>
                </a:ext>
              </a:extLst>
            </p:cNvPr>
            <p:cNvSpPr/>
            <p:nvPr/>
          </p:nvSpPr>
          <p:spPr>
            <a:xfrm>
              <a:off x="5072939" y="1651639"/>
              <a:ext cx="49918" cy="49876"/>
            </a:xfrm>
            <a:custGeom>
              <a:avLst/>
              <a:gdLst>
                <a:gd name="connsiteX0" fmla="*/ 24975 w 49918"/>
                <a:gd name="connsiteY0" fmla="*/ 49876 h 49876"/>
                <a:gd name="connsiteX1" fmla="*/ 49918 w 49918"/>
                <a:gd name="connsiteY1" fmla="*/ 24938 h 49876"/>
                <a:gd name="connsiteX2" fmla="*/ 24975 w 49918"/>
                <a:gd name="connsiteY2" fmla="*/ 0 h 49876"/>
                <a:gd name="connsiteX3" fmla="*/ 33 w 49918"/>
                <a:gd name="connsiteY3" fmla="*/ 24938 h 49876"/>
                <a:gd name="connsiteX4" fmla="*/ 24975 w 499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8" h="49876">
                  <a:moveTo>
                    <a:pt x="24975" y="49876"/>
                  </a:moveTo>
                  <a:cubicBezTo>
                    <a:pt x="38914" y="49876"/>
                    <a:pt x="49918" y="38874"/>
                    <a:pt x="49918" y="24938"/>
                  </a:cubicBezTo>
                  <a:cubicBezTo>
                    <a:pt x="49918" y="11002"/>
                    <a:pt x="38914" y="0"/>
                    <a:pt x="24975" y="0"/>
                  </a:cubicBezTo>
                  <a:cubicBezTo>
                    <a:pt x="11037" y="0"/>
                    <a:pt x="33" y="11002"/>
                    <a:pt x="33" y="24938"/>
                  </a:cubicBezTo>
                  <a:cubicBezTo>
                    <a:pt x="-701" y="38141"/>
                    <a:pt x="11037" y="49876"/>
                    <a:pt x="24975"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03" name="Forma libre: forma 558">
              <a:extLst>
                <a:ext uri="{FF2B5EF4-FFF2-40B4-BE49-F238E27FC236}">
                  <a16:creationId xmlns:a16="http://schemas.microsoft.com/office/drawing/2014/main" id="{C1E527DF-627E-ED99-1EE6-85B90385AEEA}"/>
                </a:ext>
              </a:extLst>
            </p:cNvPr>
            <p:cNvSpPr/>
            <p:nvPr/>
          </p:nvSpPr>
          <p:spPr>
            <a:xfrm>
              <a:off x="5134595"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04" name="Forma libre: forma 559">
              <a:extLst>
                <a:ext uri="{FF2B5EF4-FFF2-40B4-BE49-F238E27FC236}">
                  <a16:creationId xmlns:a16="http://schemas.microsoft.com/office/drawing/2014/main" id="{28AABB4F-5EE1-A0E3-04F4-34E20A48E1E0}"/>
                </a:ext>
              </a:extLst>
            </p:cNvPr>
            <p:cNvSpPr/>
            <p:nvPr/>
          </p:nvSpPr>
          <p:spPr>
            <a:xfrm>
              <a:off x="5196951"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05" name="Forma libre: forma 560">
              <a:extLst>
                <a:ext uri="{FF2B5EF4-FFF2-40B4-BE49-F238E27FC236}">
                  <a16:creationId xmlns:a16="http://schemas.microsoft.com/office/drawing/2014/main" id="{CB4B7073-6CDD-4727-A6C6-21DDF6160902}"/>
                </a:ext>
              </a:extLst>
            </p:cNvPr>
            <p:cNvSpPr/>
            <p:nvPr/>
          </p:nvSpPr>
          <p:spPr>
            <a:xfrm>
              <a:off x="5258575"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06" name="Forma libre: forma 561">
              <a:extLst>
                <a:ext uri="{FF2B5EF4-FFF2-40B4-BE49-F238E27FC236}">
                  <a16:creationId xmlns:a16="http://schemas.microsoft.com/office/drawing/2014/main" id="{0AE62332-9C5E-7FBD-88A8-FA074D77A56D}"/>
                </a:ext>
              </a:extLst>
            </p:cNvPr>
            <p:cNvSpPr/>
            <p:nvPr/>
          </p:nvSpPr>
          <p:spPr>
            <a:xfrm>
              <a:off x="5320899" y="1651639"/>
              <a:ext cx="49918" cy="49876"/>
            </a:xfrm>
            <a:custGeom>
              <a:avLst/>
              <a:gdLst>
                <a:gd name="connsiteX0" fmla="*/ 24975 w 49918"/>
                <a:gd name="connsiteY0" fmla="*/ 49876 h 49876"/>
                <a:gd name="connsiteX1" fmla="*/ 49918 w 49918"/>
                <a:gd name="connsiteY1" fmla="*/ 24938 h 49876"/>
                <a:gd name="connsiteX2" fmla="*/ 24975 w 49918"/>
                <a:gd name="connsiteY2" fmla="*/ 0 h 49876"/>
                <a:gd name="connsiteX3" fmla="*/ 33 w 49918"/>
                <a:gd name="connsiteY3" fmla="*/ 24938 h 49876"/>
                <a:gd name="connsiteX4" fmla="*/ 24975 w 499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8" h="49876">
                  <a:moveTo>
                    <a:pt x="24975" y="49876"/>
                  </a:moveTo>
                  <a:cubicBezTo>
                    <a:pt x="38914" y="49876"/>
                    <a:pt x="49918" y="38874"/>
                    <a:pt x="49918" y="24938"/>
                  </a:cubicBezTo>
                  <a:cubicBezTo>
                    <a:pt x="49918" y="11002"/>
                    <a:pt x="38914" y="0"/>
                    <a:pt x="24975" y="0"/>
                  </a:cubicBezTo>
                  <a:cubicBezTo>
                    <a:pt x="11037" y="0"/>
                    <a:pt x="33" y="11002"/>
                    <a:pt x="33" y="24938"/>
                  </a:cubicBezTo>
                  <a:cubicBezTo>
                    <a:pt x="-701" y="38141"/>
                    <a:pt x="11037" y="49876"/>
                    <a:pt x="24975"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07" name="Forma libre: forma 562">
              <a:extLst>
                <a:ext uri="{FF2B5EF4-FFF2-40B4-BE49-F238E27FC236}">
                  <a16:creationId xmlns:a16="http://schemas.microsoft.com/office/drawing/2014/main" id="{8E341962-339A-69E9-B912-0977E52773D1}"/>
                </a:ext>
              </a:extLst>
            </p:cNvPr>
            <p:cNvSpPr/>
            <p:nvPr/>
          </p:nvSpPr>
          <p:spPr>
            <a:xfrm>
              <a:off x="5382554"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08" name="Forma libre: forma 563">
              <a:extLst>
                <a:ext uri="{FF2B5EF4-FFF2-40B4-BE49-F238E27FC236}">
                  <a16:creationId xmlns:a16="http://schemas.microsoft.com/office/drawing/2014/main" id="{8A532E52-45A6-30A0-BD44-FC6095B0153B}"/>
                </a:ext>
              </a:extLst>
            </p:cNvPr>
            <p:cNvSpPr/>
            <p:nvPr/>
          </p:nvSpPr>
          <p:spPr>
            <a:xfrm>
              <a:off x="5444911" y="16509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09" name="Forma libre: forma 564">
              <a:extLst>
                <a:ext uri="{FF2B5EF4-FFF2-40B4-BE49-F238E27FC236}">
                  <a16:creationId xmlns:a16="http://schemas.microsoft.com/office/drawing/2014/main" id="{1D170C72-C858-24B8-7280-2DEAF3751013}"/>
                </a:ext>
              </a:extLst>
            </p:cNvPr>
            <p:cNvSpPr/>
            <p:nvPr/>
          </p:nvSpPr>
          <p:spPr>
            <a:xfrm>
              <a:off x="5506534" y="16509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10" name="Forma libre: forma 565">
              <a:extLst>
                <a:ext uri="{FF2B5EF4-FFF2-40B4-BE49-F238E27FC236}">
                  <a16:creationId xmlns:a16="http://schemas.microsoft.com/office/drawing/2014/main" id="{55D6A689-3DA2-5403-5BE0-963C1A8E7E57}"/>
                </a:ext>
              </a:extLst>
            </p:cNvPr>
            <p:cNvSpPr/>
            <p:nvPr/>
          </p:nvSpPr>
          <p:spPr>
            <a:xfrm>
              <a:off x="5568158"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11" name="Forma libre: forma 566">
              <a:extLst>
                <a:ext uri="{FF2B5EF4-FFF2-40B4-BE49-F238E27FC236}">
                  <a16:creationId xmlns:a16="http://schemas.microsoft.com/office/drawing/2014/main" id="{FFF863F7-B1E7-A002-9770-66C63B389F53}"/>
                </a:ext>
              </a:extLst>
            </p:cNvPr>
            <p:cNvSpPr/>
            <p:nvPr/>
          </p:nvSpPr>
          <p:spPr>
            <a:xfrm>
              <a:off x="5630514"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12" name="Forma libre: forma 567">
              <a:extLst>
                <a:ext uri="{FF2B5EF4-FFF2-40B4-BE49-F238E27FC236}">
                  <a16:creationId xmlns:a16="http://schemas.microsoft.com/office/drawing/2014/main" id="{669C2AA9-2931-DE5F-8FC2-8B0B7EAFBC49}"/>
                </a:ext>
              </a:extLst>
            </p:cNvPr>
            <p:cNvSpPr/>
            <p:nvPr/>
          </p:nvSpPr>
          <p:spPr>
            <a:xfrm>
              <a:off x="5692138"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13" name="Forma libre: forma 568">
              <a:extLst>
                <a:ext uri="{FF2B5EF4-FFF2-40B4-BE49-F238E27FC236}">
                  <a16:creationId xmlns:a16="http://schemas.microsoft.com/office/drawing/2014/main" id="{991A36FE-C952-B99E-1FA6-761DD45BB91E}"/>
                </a:ext>
              </a:extLst>
            </p:cNvPr>
            <p:cNvSpPr/>
            <p:nvPr/>
          </p:nvSpPr>
          <p:spPr>
            <a:xfrm>
              <a:off x="5754494"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14" name="Forma libre: forma 569">
              <a:extLst>
                <a:ext uri="{FF2B5EF4-FFF2-40B4-BE49-F238E27FC236}">
                  <a16:creationId xmlns:a16="http://schemas.microsoft.com/office/drawing/2014/main" id="{9C51CA5B-0683-99E0-B400-5C95E923ECED}"/>
                </a:ext>
              </a:extLst>
            </p:cNvPr>
            <p:cNvSpPr/>
            <p:nvPr/>
          </p:nvSpPr>
          <p:spPr>
            <a:xfrm>
              <a:off x="5816117"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15" name="Forma libre: forma 570">
              <a:extLst>
                <a:ext uri="{FF2B5EF4-FFF2-40B4-BE49-F238E27FC236}">
                  <a16:creationId xmlns:a16="http://schemas.microsoft.com/office/drawing/2014/main" id="{B4874B75-D684-A9E1-2545-C074AB8387CB}"/>
                </a:ext>
              </a:extLst>
            </p:cNvPr>
            <p:cNvSpPr/>
            <p:nvPr/>
          </p:nvSpPr>
          <p:spPr>
            <a:xfrm>
              <a:off x="5878474"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16" name="Forma libre: forma 571">
              <a:extLst>
                <a:ext uri="{FF2B5EF4-FFF2-40B4-BE49-F238E27FC236}">
                  <a16:creationId xmlns:a16="http://schemas.microsoft.com/office/drawing/2014/main" id="{0771E013-8B44-1C36-DFFF-6C8CDDB21BAE}"/>
                </a:ext>
              </a:extLst>
            </p:cNvPr>
            <p:cNvSpPr/>
            <p:nvPr/>
          </p:nvSpPr>
          <p:spPr>
            <a:xfrm>
              <a:off x="5940796" y="1651639"/>
              <a:ext cx="49919" cy="49876"/>
            </a:xfrm>
            <a:custGeom>
              <a:avLst/>
              <a:gdLst>
                <a:gd name="connsiteX0" fmla="*/ 24977 w 49919"/>
                <a:gd name="connsiteY0" fmla="*/ 49876 h 49876"/>
                <a:gd name="connsiteX1" fmla="*/ 49920 w 49919"/>
                <a:gd name="connsiteY1" fmla="*/ 24938 h 49876"/>
                <a:gd name="connsiteX2" fmla="*/ 24977 w 49919"/>
                <a:gd name="connsiteY2" fmla="*/ 0 h 49876"/>
                <a:gd name="connsiteX3" fmla="*/ 35 w 49919"/>
                <a:gd name="connsiteY3" fmla="*/ 24938 h 49876"/>
                <a:gd name="connsiteX4" fmla="*/ 24977 w 49919"/>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9" h="49876">
                  <a:moveTo>
                    <a:pt x="24977" y="49876"/>
                  </a:moveTo>
                  <a:cubicBezTo>
                    <a:pt x="38916" y="49876"/>
                    <a:pt x="49920" y="38874"/>
                    <a:pt x="49920" y="24938"/>
                  </a:cubicBezTo>
                  <a:cubicBezTo>
                    <a:pt x="49920" y="11002"/>
                    <a:pt x="38916" y="0"/>
                    <a:pt x="24977" y="0"/>
                  </a:cubicBezTo>
                  <a:cubicBezTo>
                    <a:pt x="11039" y="0"/>
                    <a:pt x="35" y="11002"/>
                    <a:pt x="35" y="24938"/>
                  </a:cubicBezTo>
                  <a:cubicBezTo>
                    <a:pt x="-699" y="38141"/>
                    <a:pt x="10305" y="49876"/>
                    <a:pt x="24977"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17" name="Forma libre: forma 572">
              <a:extLst>
                <a:ext uri="{FF2B5EF4-FFF2-40B4-BE49-F238E27FC236}">
                  <a16:creationId xmlns:a16="http://schemas.microsoft.com/office/drawing/2014/main" id="{EEC145BE-89A3-FB0D-566B-4FEE28F62040}"/>
                </a:ext>
              </a:extLst>
            </p:cNvPr>
            <p:cNvSpPr/>
            <p:nvPr/>
          </p:nvSpPr>
          <p:spPr>
            <a:xfrm>
              <a:off x="6002454" y="165163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18" name="Forma libre: forma 573">
              <a:extLst>
                <a:ext uri="{FF2B5EF4-FFF2-40B4-BE49-F238E27FC236}">
                  <a16:creationId xmlns:a16="http://schemas.microsoft.com/office/drawing/2014/main" id="{911DFAA2-BB21-1CEE-D44E-1C1B784B4AF8}"/>
                </a:ext>
              </a:extLst>
            </p:cNvPr>
            <p:cNvSpPr/>
            <p:nvPr/>
          </p:nvSpPr>
          <p:spPr>
            <a:xfrm>
              <a:off x="6064077" y="1651639"/>
              <a:ext cx="49885" cy="49142"/>
            </a:xfrm>
            <a:custGeom>
              <a:avLst/>
              <a:gdLst>
                <a:gd name="connsiteX0" fmla="*/ 24943 w 49885"/>
                <a:gd name="connsiteY0" fmla="*/ 49143 h 49142"/>
                <a:gd name="connsiteX1" fmla="*/ 49886 w 49885"/>
                <a:gd name="connsiteY1" fmla="*/ 24205 h 49142"/>
                <a:gd name="connsiteX2" fmla="*/ 24943 w 49885"/>
                <a:gd name="connsiteY2" fmla="*/ 0 h 49142"/>
                <a:gd name="connsiteX3" fmla="*/ 0 w 49885"/>
                <a:gd name="connsiteY3" fmla="*/ 24205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1" y="49143"/>
                    <a:pt x="49886" y="38141"/>
                    <a:pt x="49886" y="24205"/>
                  </a:cubicBezTo>
                  <a:cubicBezTo>
                    <a:pt x="49886" y="10269"/>
                    <a:pt x="38881" y="0"/>
                    <a:pt x="24943" y="0"/>
                  </a:cubicBezTo>
                  <a:cubicBezTo>
                    <a:pt x="11004" y="0"/>
                    <a:pt x="0" y="11002"/>
                    <a:pt x="0" y="24205"/>
                  </a:cubicBezTo>
                  <a:cubicBezTo>
                    <a:pt x="734" y="38141"/>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19" name="Forma libre: forma 574">
              <a:extLst>
                <a:ext uri="{FF2B5EF4-FFF2-40B4-BE49-F238E27FC236}">
                  <a16:creationId xmlns:a16="http://schemas.microsoft.com/office/drawing/2014/main" id="{FA7A87B6-00CD-0B0E-EB4A-384D09145E5F}"/>
                </a:ext>
              </a:extLst>
            </p:cNvPr>
            <p:cNvSpPr/>
            <p:nvPr/>
          </p:nvSpPr>
          <p:spPr>
            <a:xfrm>
              <a:off x="6126401" y="1651639"/>
              <a:ext cx="49918" cy="49876"/>
            </a:xfrm>
            <a:custGeom>
              <a:avLst/>
              <a:gdLst>
                <a:gd name="connsiteX0" fmla="*/ 24976 w 49918"/>
                <a:gd name="connsiteY0" fmla="*/ 49876 h 49876"/>
                <a:gd name="connsiteX1" fmla="*/ 49918 w 49918"/>
                <a:gd name="connsiteY1" fmla="*/ 24938 h 49876"/>
                <a:gd name="connsiteX2" fmla="*/ 24976 w 49918"/>
                <a:gd name="connsiteY2" fmla="*/ 0 h 49876"/>
                <a:gd name="connsiteX3" fmla="*/ 33 w 49918"/>
                <a:gd name="connsiteY3" fmla="*/ 24938 h 49876"/>
                <a:gd name="connsiteX4" fmla="*/ 24976 w 499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8" h="49876">
                  <a:moveTo>
                    <a:pt x="24976" y="49876"/>
                  </a:moveTo>
                  <a:cubicBezTo>
                    <a:pt x="38914" y="49876"/>
                    <a:pt x="49918" y="38874"/>
                    <a:pt x="49918" y="24938"/>
                  </a:cubicBezTo>
                  <a:cubicBezTo>
                    <a:pt x="49918" y="11002"/>
                    <a:pt x="38914" y="0"/>
                    <a:pt x="24976" y="0"/>
                  </a:cubicBezTo>
                  <a:cubicBezTo>
                    <a:pt x="11037" y="0"/>
                    <a:pt x="33" y="11002"/>
                    <a:pt x="33" y="24938"/>
                  </a:cubicBezTo>
                  <a:cubicBezTo>
                    <a:pt x="-701" y="38141"/>
                    <a:pt x="11037" y="49876"/>
                    <a:pt x="249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20" name="Forma libre: forma 575">
              <a:extLst>
                <a:ext uri="{FF2B5EF4-FFF2-40B4-BE49-F238E27FC236}">
                  <a16:creationId xmlns:a16="http://schemas.microsoft.com/office/drawing/2014/main" id="{63304C28-4EDC-DE98-8441-0056274F4DA3}"/>
                </a:ext>
              </a:extLst>
            </p:cNvPr>
            <p:cNvSpPr/>
            <p:nvPr/>
          </p:nvSpPr>
          <p:spPr>
            <a:xfrm>
              <a:off x="6188057"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21" name="Forma libre: forma 576">
              <a:extLst>
                <a:ext uri="{FF2B5EF4-FFF2-40B4-BE49-F238E27FC236}">
                  <a16:creationId xmlns:a16="http://schemas.microsoft.com/office/drawing/2014/main" id="{4F448432-3C13-4A01-B5A0-FC1643442EBE}"/>
                </a:ext>
              </a:extLst>
            </p:cNvPr>
            <p:cNvSpPr/>
            <p:nvPr/>
          </p:nvSpPr>
          <p:spPr>
            <a:xfrm>
              <a:off x="6250414"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22" name="Forma libre: forma 577">
              <a:extLst>
                <a:ext uri="{FF2B5EF4-FFF2-40B4-BE49-F238E27FC236}">
                  <a16:creationId xmlns:a16="http://schemas.microsoft.com/office/drawing/2014/main" id="{1BA500E2-A1B8-B6C4-7A7F-09DD5A291B78}"/>
                </a:ext>
              </a:extLst>
            </p:cNvPr>
            <p:cNvSpPr/>
            <p:nvPr/>
          </p:nvSpPr>
          <p:spPr>
            <a:xfrm>
              <a:off x="6311304" y="1651639"/>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734" y="38141"/>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23" name="Forma libre: forma 578">
              <a:extLst>
                <a:ext uri="{FF2B5EF4-FFF2-40B4-BE49-F238E27FC236}">
                  <a16:creationId xmlns:a16="http://schemas.microsoft.com/office/drawing/2014/main" id="{18E475D7-335E-D12B-C1FC-324099FFDFA9}"/>
                </a:ext>
              </a:extLst>
            </p:cNvPr>
            <p:cNvSpPr/>
            <p:nvPr/>
          </p:nvSpPr>
          <p:spPr>
            <a:xfrm>
              <a:off x="6374361" y="1651639"/>
              <a:ext cx="49917" cy="49876"/>
            </a:xfrm>
            <a:custGeom>
              <a:avLst/>
              <a:gdLst>
                <a:gd name="connsiteX0" fmla="*/ 24975 w 49917"/>
                <a:gd name="connsiteY0" fmla="*/ 49876 h 49876"/>
                <a:gd name="connsiteX1" fmla="*/ 49918 w 49917"/>
                <a:gd name="connsiteY1" fmla="*/ 24938 h 49876"/>
                <a:gd name="connsiteX2" fmla="*/ 24975 w 49917"/>
                <a:gd name="connsiteY2" fmla="*/ 0 h 49876"/>
                <a:gd name="connsiteX3" fmla="*/ 33 w 49917"/>
                <a:gd name="connsiteY3" fmla="*/ 24938 h 49876"/>
                <a:gd name="connsiteX4" fmla="*/ 24975 w 49917"/>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7" h="49876">
                  <a:moveTo>
                    <a:pt x="24975" y="49876"/>
                  </a:moveTo>
                  <a:cubicBezTo>
                    <a:pt x="38914" y="49876"/>
                    <a:pt x="49918" y="38874"/>
                    <a:pt x="49918" y="24938"/>
                  </a:cubicBezTo>
                  <a:cubicBezTo>
                    <a:pt x="49918" y="11002"/>
                    <a:pt x="38914" y="0"/>
                    <a:pt x="24975" y="0"/>
                  </a:cubicBezTo>
                  <a:cubicBezTo>
                    <a:pt x="11037" y="0"/>
                    <a:pt x="33" y="11002"/>
                    <a:pt x="33" y="24938"/>
                  </a:cubicBezTo>
                  <a:cubicBezTo>
                    <a:pt x="-701" y="38141"/>
                    <a:pt x="11037" y="49876"/>
                    <a:pt x="24975"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24" name="Forma libre: forma 579">
              <a:extLst>
                <a:ext uri="{FF2B5EF4-FFF2-40B4-BE49-F238E27FC236}">
                  <a16:creationId xmlns:a16="http://schemas.microsoft.com/office/drawing/2014/main" id="{B6AC5A56-6FF3-E6BF-3BB0-B3AD568A0024}"/>
                </a:ext>
              </a:extLst>
            </p:cNvPr>
            <p:cNvSpPr/>
            <p:nvPr/>
          </p:nvSpPr>
          <p:spPr>
            <a:xfrm>
              <a:off x="6436017"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25" name="Forma libre: forma 580">
              <a:extLst>
                <a:ext uri="{FF2B5EF4-FFF2-40B4-BE49-F238E27FC236}">
                  <a16:creationId xmlns:a16="http://schemas.microsoft.com/office/drawing/2014/main" id="{AE3CDEF1-88CF-C6A4-256C-FA1E0D1AB0CF}"/>
                </a:ext>
              </a:extLst>
            </p:cNvPr>
            <p:cNvSpPr/>
            <p:nvPr/>
          </p:nvSpPr>
          <p:spPr>
            <a:xfrm>
              <a:off x="6498374"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26" name="Forma libre: forma 581">
              <a:extLst>
                <a:ext uri="{FF2B5EF4-FFF2-40B4-BE49-F238E27FC236}">
                  <a16:creationId xmlns:a16="http://schemas.microsoft.com/office/drawing/2014/main" id="{6DC66A80-F41D-EB0A-1E6A-F3DFE4F2F942}"/>
                </a:ext>
              </a:extLst>
            </p:cNvPr>
            <p:cNvSpPr/>
            <p:nvPr/>
          </p:nvSpPr>
          <p:spPr>
            <a:xfrm>
              <a:off x="6559997" y="165163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27" name="Forma libre: forma 582">
              <a:extLst>
                <a:ext uri="{FF2B5EF4-FFF2-40B4-BE49-F238E27FC236}">
                  <a16:creationId xmlns:a16="http://schemas.microsoft.com/office/drawing/2014/main" id="{A1A9EF6C-F41F-6163-2E00-CFE057A2BE3D}"/>
                </a:ext>
              </a:extLst>
            </p:cNvPr>
            <p:cNvSpPr/>
            <p:nvPr/>
          </p:nvSpPr>
          <p:spPr>
            <a:xfrm>
              <a:off x="6622321" y="1651639"/>
              <a:ext cx="49918" cy="49876"/>
            </a:xfrm>
            <a:custGeom>
              <a:avLst/>
              <a:gdLst>
                <a:gd name="connsiteX0" fmla="*/ 24975 w 49918"/>
                <a:gd name="connsiteY0" fmla="*/ 49876 h 49876"/>
                <a:gd name="connsiteX1" fmla="*/ 49918 w 49918"/>
                <a:gd name="connsiteY1" fmla="*/ 24938 h 49876"/>
                <a:gd name="connsiteX2" fmla="*/ 24975 w 49918"/>
                <a:gd name="connsiteY2" fmla="*/ 0 h 49876"/>
                <a:gd name="connsiteX3" fmla="*/ 33 w 49918"/>
                <a:gd name="connsiteY3" fmla="*/ 24938 h 49876"/>
                <a:gd name="connsiteX4" fmla="*/ 24975 w 499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8" h="49876">
                  <a:moveTo>
                    <a:pt x="24975" y="49876"/>
                  </a:moveTo>
                  <a:cubicBezTo>
                    <a:pt x="38914" y="49876"/>
                    <a:pt x="49918" y="38874"/>
                    <a:pt x="49918" y="24938"/>
                  </a:cubicBezTo>
                  <a:cubicBezTo>
                    <a:pt x="49918" y="11002"/>
                    <a:pt x="38914" y="0"/>
                    <a:pt x="24975" y="0"/>
                  </a:cubicBezTo>
                  <a:cubicBezTo>
                    <a:pt x="11037" y="0"/>
                    <a:pt x="33" y="11002"/>
                    <a:pt x="33" y="24938"/>
                  </a:cubicBezTo>
                  <a:cubicBezTo>
                    <a:pt x="-701" y="38141"/>
                    <a:pt x="11037" y="49876"/>
                    <a:pt x="24975"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28" name="Forma libre: forma 583">
              <a:extLst>
                <a:ext uri="{FF2B5EF4-FFF2-40B4-BE49-F238E27FC236}">
                  <a16:creationId xmlns:a16="http://schemas.microsoft.com/office/drawing/2014/main" id="{879D1067-CBD7-5458-E410-20768B011EC6}"/>
                </a:ext>
              </a:extLst>
            </p:cNvPr>
            <p:cNvSpPr/>
            <p:nvPr/>
          </p:nvSpPr>
          <p:spPr>
            <a:xfrm>
              <a:off x="6683977" y="165163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29" name="Forma libre: forma 584">
              <a:extLst>
                <a:ext uri="{FF2B5EF4-FFF2-40B4-BE49-F238E27FC236}">
                  <a16:creationId xmlns:a16="http://schemas.microsoft.com/office/drawing/2014/main" id="{20DF2BBA-5703-90BD-5D39-C2D4F538BF58}"/>
                </a:ext>
              </a:extLst>
            </p:cNvPr>
            <p:cNvSpPr/>
            <p:nvPr/>
          </p:nvSpPr>
          <p:spPr>
            <a:xfrm>
              <a:off x="6745600"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30" name="Forma libre: forma 585">
              <a:extLst>
                <a:ext uri="{FF2B5EF4-FFF2-40B4-BE49-F238E27FC236}">
                  <a16:creationId xmlns:a16="http://schemas.microsoft.com/office/drawing/2014/main" id="{18CCFBC3-60BF-B762-EA38-7CF01EF47446}"/>
                </a:ext>
              </a:extLst>
            </p:cNvPr>
            <p:cNvSpPr/>
            <p:nvPr/>
          </p:nvSpPr>
          <p:spPr>
            <a:xfrm>
              <a:off x="6807957" y="1651639"/>
              <a:ext cx="49885" cy="49142"/>
            </a:xfrm>
            <a:custGeom>
              <a:avLst/>
              <a:gdLst>
                <a:gd name="connsiteX0" fmla="*/ 24943 w 49885"/>
                <a:gd name="connsiteY0" fmla="*/ 49143 h 49142"/>
                <a:gd name="connsiteX1" fmla="*/ 49885 w 49885"/>
                <a:gd name="connsiteY1" fmla="*/ 24205 h 49142"/>
                <a:gd name="connsiteX2" fmla="*/ 24943 w 49885"/>
                <a:gd name="connsiteY2" fmla="*/ 0 h 49142"/>
                <a:gd name="connsiteX3" fmla="*/ 0 w 49885"/>
                <a:gd name="connsiteY3" fmla="*/ 24205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1" y="49143"/>
                    <a:pt x="49885" y="38141"/>
                    <a:pt x="49885" y="24205"/>
                  </a:cubicBezTo>
                  <a:cubicBezTo>
                    <a:pt x="49885" y="10269"/>
                    <a:pt x="38881" y="0"/>
                    <a:pt x="24943" y="0"/>
                  </a:cubicBezTo>
                  <a:cubicBezTo>
                    <a:pt x="11004" y="0"/>
                    <a:pt x="0" y="11002"/>
                    <a:pt x="0" y="24205"/>
                  </a:cubicBezTo>
                  <a:cubicBezTo>
                    <a:pt x="0" y="38141"/>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31" name="Forma libre: forma 586">
              <a:extLst>
                <a:ext uri="{FF2B5EF4-FFF2-40B4-BE49-F238E27FC236}">
                  <a16:creationId xmlns:a16="http://schemas.microsoft.com/office/drawing/2014/main" id="{B96AFAB7-9647-EEFB-55D7-65BE63CF8864}"/>
                </a:ext>
              </a:extLst>
            </p:cNvPr>
            <p:cNvSpPr/>
            <p:nvPr/>
          </p:nvSpPr>
          <p:spPr>
            <a:xfrm>
              <a:off x="6870314" y="1651639"/>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733" y="38141"/>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32" name="Forma libre: forma 587">
              <a:extLst>
                <a:ext uri="{FF2B5EF4-FFF2-40B4-BE49-F238E27FC236}">
                  <a16:creationId xmlns:a16="http://schemas.microsoft.com/office/drawing/2014/main" id="{39A5E9DC-B47D-270E-CFA1-694931830675}"/>
                </a:ext>
              </a:extLst>
            </p:cNvPr>
            <p:cNvSpPr/>
            <p:nvPr/>
          </p:nvSpPr>
          <p:spPr>
            <a:xfrm>
              <a:off x="6942941" y="1661908"/>
              <a:ext cx="27877" cy="27871"/>
            </a:xfrm>
            <a:custGeom>
              <a:avLst/>
              <a:gdLst>
                <a:gd name="connsiteX0" fmla="*/ 13939 w 27877"/>
                <a:gd name="connsiteY0" fmla="*/ 27872 h 27871"/>
                <a:gd name="connsiteX1" fmla="*/ 27877 w 27877"/>
                <a:gd name="connsiteY1" fmla="*/ 13936 h 27871"/>
                <a:gd name="connsiteX2" fmla="*/ 13939 w 27877"/>
                <a:gd name="connsiteY2" fmla="*/ 0 h 27871"/>
                <a:gd name="connsiteX3" fmla="*/ 0 w 27877"/>
                <a:gd name="connsiteY3" fmla="*/ 13936 h 27871"/>
                <a:gd name="connsiteX4" fmla="*/ 13939 w 27877"/>
                <a:gd name="connsiteY4" fmla="*/ 27872 h 27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871">
                  <a:moveTo>
                    <a:pt x="13939" y="27872"/>
                  </a:moveTo>
                  <a:cubicBezTo>
                    <a:pt x="21275" y="27872"/>
                    <a:pt x="27877" y="22004"/>
                    <a:pt x="27877" y="13936"/>
                  </a:cubicBezTo>
                  <a:cubicBezTo>
                    <a:pt x="27877" y="5868"/>
                    <a:pt x="21275" y="0"/>
                    <a:pt x="13939" y="0"/>
                  </a:cubicBezTo>
                  <a:cubicBezTo>
                    <a:pt x="6602" y="0"/>
                    <a:pt x="0" y="5868"/>
                    <a:pt x="0" y="13936"/>
                  </a:cubicBezTo>
                  <a:cubicBezTo>
                    <a:pt x="0" y="22004"/>
                    <a:pt x="5869" y="27872"/>
                    <a:pt x="13939"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33" name="Forma libre: forma 588">
              <a:extLst>
                <a:ext uri="{FF2B5EF4-FFF2-40B4-BE49-F238E27FC236}">
                  <a16:creationId xmlns:a16="http://schemas.microsoft.com/office/drawing/2014/main" id="{F427E847-D749-3C94-31DD-0BCAA6DB4366}"/>
                </a:ext>
              </a:extLst>
            </p:cNvPr>
            <p:cNvSpPr/>
            <p:nvPr/>
          </p:nvSpPr>
          <p:spPr>
            <a:xfrm>
              <a:off x="7016302" y="1673644"/>
              <a:ext cx="5135" cy="5134"/>
            </a:xfrm>
            <a:custGeom>
              <a:avLst/>
              <a:gdLst>
                <a:gd name="connsiteX0" fmla="*/ 2934 w 5135"/>
                <a:gd name="connsiteY0" fmla="*/ 5134 h 5134"/>
                <a:gd name="connsiteX1" fmla="*/ 5135 w 5135"/>
                <a:gd name="connsiteY1" fmla="*/ 2200 h 5134"/>
                <a:gd name="connsiteX2" fmla="*/ 2934 w 5135"/>
                <a:gd name="connsiteY2" fmla="*/ 0 h 5134"/>
                <a:gd name="connsiteX3" fmla="*/ 0 w 5135"/>
                <a:gd name="connsiteY3" fmla="*/ 2200 h 5134"/>
                <a:gd name="connsiteX4" fmla="*/ 2934 w 5135"/>
                <a:gd name="connsiteY4" fmla="*/ 5134 h 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 h="5134">
                  <a:moveTo>
                    <a:pt x="2934" y="5134"/>
                  </a:moveTo>
                  <a:cubicBezTo>
                    <a:pt x="4402" y="5134"/>
                    <a:pt x="5135" y="3667"/>
                    <a:pt x="5135" y="2200"/>
                  </a:cubicBezTo>
                  <a:cubicBezTo>
                    <a:pt x="5135" y="733"/>
                    <a:pt x="3668" y="0"/>
                    <a:pt x="2934" y="0"/>
                  </a:cubicBezTo>
                  <a:cubicBezTo>
                    <a:pt x="1467" y="0"/>
                    <a:pt x="0" y="1467"/>
                    <a:pt x="0" y="2200"/>
                  </a:cubicBezTo>
                  <a:cubicBezTo>
                    <a:pt x="0" y="3667"/>
                    <a:pt x="734" y="5134"/>
                    <a:pt x="2934" y="51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34" name="Forma libre: forma 589">
              <a:extLst>
                <a:ext uri="{FF2B5EF4-FFF2-40B4-BE49-F238E27FC236}">
                  <a16:creationId xmlns:a16="http://schemas.microsoft.com/office/drawing/2014/main" id="{35192B05-1F9B-74F1-92AA-681450953557}"/>
                </a:ext>
              </a:extLst>
            </p:cNvPr>
            <p:cNvSpPr/>
            <p:nvPr/>
          </p:nvSpPr>
          <p:spPr>
            <a:xfrm>
              <a:off x="7067655" y="1663375"/>
              <a:ext cx="26409" cy="26404"/>
            </a:xfrm>
            <a:custGeom>
              <a:avLst/>
              <a:gdLst>
                <a:gd name="connsiteX0" fmla="*/ 13205 w 26409"/>
                <a:gd name="connsiteY0" fmla="*/ 26405 h 26404"/>
                <a:gd name="connsiteX1" fmla="*/ 26410 w 26409"/>
                <a:gd name="connsiteY1" fmla="*/ 13202 h 26404"/>
                <a:gd name="connsiteX2" fmla="*/ 13205 w 26409"/>
                <a:gd name="connsiteY2" fmla="*/ 0 h 26404"/>
                <a:gd name="connsiteX3" fmla="*/ 0 w 26409"/>
                <a:gd name="connsiteY3" fmla="*/ 13202 h 26404"/>
                <a:gd name="connsiteX4" fmla="*/ 13205 w 26409"/>
                <a:gd name="connsiteY4" fmla="*/ 26405 h 26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09" h="26404">
                  <a:moveTo>
                    <a:pt x="13205" y="26405"/>
                  </a:moveTo>
                  <a:cubicBezTo>
                    <a:pt x="20541" y="26405"/>
                    <a:pt x="26410" y="20537"/>
                    <a:pt x="26410" y="13202"/>
                  </a:cubicBezTo>
                  <a:cubicBezTo>
                    <a:pt x="26410" y="5868"/>
                    <a:pt x="20541" y="0"/>
                    <a:pt x="13205" y="0"/>
                  </a:cubicBezTo>
                  <a:cubicBezTo>
                    <a:pt x="5869" y="0"/>
                    <a:pt x="0" y="5868"/>
                    <a:pt x="0" y="13202"/>
                  </a:cubicBezTo>
                  <a:cubicBezTo>
                    <a:pt x="0" y="20537"/>
                    <a:pt x="5869"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35" name="Forma libre: forma 590">
              <a:extLst>
                <a:ext uri="{FF2B5EF4-FFF2-40B4-BE49-F238E27FC236}">
                  <a16:creationId xmlns:a16="http://schemas.microsoft.com/office/drawing/2014/main" id="{EE369F9C-6AFB-4B4C-FF60-F346812A72B6}"/>
                </a:ext>
              </a:extLst>
            </p:cNvPr>
            <p:cNvSpPr/>
            <p:nvPr/>
          </p:nvSpPr>
          <p:spPr>
            <a:xfrm>
              <a:off x="7134413" y="1667776"/>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733" y="13202"/>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36" name="Forma libre: forma 591">
              <a:extLst>
                <a:ext uri="{FF2B5EF4-FFF2-40B4-BE49-F238E27FC236}">
                  <a16:creationId xmlns:a16="http://schemas.microsoft.com/office/drawing/2014/main" id="{5860A864-5BF9-31A7-4DF6-9D384648CB2B}"/>
                </a:ext>
              </a:extLst>
            </p:cNvPr>
            <p:cNvSpPr/>
            <p:nvPr/>
          </p:nvSpPr>
          <p:spPr>
            <a:xfrm>
              <a:off x="7194569" y="1665575"/>
              <a:ext cx="20541" cy="20537"/>
            </a:xfrm>
            <a:custGeom>
              <a:avLst/>
              <a:gdLst>
                <a:gd name="connsiteX0" fmla="*/ 10270 w 20541"/>
                <a:gd name="connsiteY0" fmla="*/ 20537 h 20537"/>
                <a:gd name="connsiteX1" fmla="*/ 20541 w 20541"/>
                <a:gd name="connsiteY1" fmla="*/ 10269 h 20537"/>
                <a:gd name="connsiteX2" fmla="*/ 10270 w 20541"/>
                <a:gd name="connsiteY2" fmla="*/ 0 h 20537"/>
                <a:gd name="connsiteX3" fmla="*/ 0 w 20541"/>
                <a:gd name="connsiteY3" fmla="*/ 10269 h 20537"/>
                <a:gd name="connsiteX4" fmla="*/ 10270 w 20541"/>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1" h="20537">
                  <a:moveTo>
                    <a:pt x="10270" y="20537"/>
                  </a:moveTo>
                  <a:cubicBezTo>
                    <a:pt x="16139" y="20537"/>
                    <a:pt x="20541" y="16136"/>
                    <a:pt x="20541" y="10269"/>
                  </a:cubicBezTo>
                  <a:cubicBezTo>
                    <a:pt x="20541" y="4401"/>
                    <a:pt x="16139" y="0"/>
                    <a:pt x="10270" y="0"/>
                  </a:cubicBezTo>
                  <a:cubicBezTo>
                    <a:pt x="4402" y="0"/>
                    <a:pt x="0" y="4401"/>
                    <a:pt x="0" y="10269"/>
                  </a:cubicBezTo>
                  <a:cubicBezTo>
                    <a:pt x="0" y="16136"/>
                    <a:pt x="4402" y="20537"/>
                    <a:pt x="10270"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37" name="Forma libre: forma 592">
              <a:extLst>
                <a:ext uri="{FF2B5EF4-FFF2-40B4-BE49-F238E27FC236}">
                  <a16:creationId xmlns:a16="http://schemas.microsoft.com/office/drawing/2014/main" id="{002AF4F0-68FA-B332-6109-60CAF27C4F87}"/>
                </a:ext>
              </a:extLst>
            </p:cNvPr>
            <p:cNvSpPr/>
            <p:nvPr/>
          </p:nvSpPr>
          <p:spPr>
            <a:xfrm>
              <a:off x="7325885" y="1673644"/>
              <a:ext cx="5869" cy="5134"/>
            </a:xfrm>
            <a:custGeom>
              <a:avLst/>
              <a:gdLst>
                <a:gd name="connsiteX0" fmla="*/ 2935 w 5869"/>
                <a:gd name="connsiteY0" fmla="*/ 5134 h 5134"/>
                <a:gd name="connsiteX1" fmla="*/ 5869 w 5869"/>
                <a:gd name="connsiteY1" fmla="*/ 2200 h 5134"/>
                <a:gd name="connsiteX2" fmla="*/ 2935 w 5869"/>
                <a:gd name="connsiteY2" fmla="*/ 0 h 5134"/>
                <a:gd name="connsiteX3" fmla="*/ 0 w 5869"/>
                <a:gd name="connsiteY3" fmla="*/ 2200 h 5134"/>
                <a:gd name="connsiteX4" fmla="*/ 2935 w 5869"/>
                <a:gd name="connsiteY4" fmla="*/ 5134 h 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9" h="5134">
                  <a:moveTo>
                    <a:pt x="2935" y="5134"/>
                  </a:moveTo>
                  <a:cubicBezTo>
                    <a:pt x="4402" y="5134"/>
                    <a:pt x="5869" y="3667"/>
                    <a:pt x="5869" y="2200"/>
                  </a:cubicBezTo>
                  <a:cubicBezTo>
                    <a:pt x="5869" y="733"/>
                    <a:pt x="4402" y="0"/>
                    <a:pt x="2935" y="0"/>
                  </a:cubicBezTo>
                  <a:cubicBezTo>
                    <a:pt x="1467" y="0"/>
                    <a:pt x="0" y="1467"/>
                    <a:pt x="0" y="2200"/>
                  </a:cubicBezTo>
                  <a:cubicBezTo>
                    <a:pt x="0" y="3667"/>
                    <a:pt x="1467" y="5134"/>
                    <a:pt x="2935" y="51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38" name="Forma libre: forma 593">
              <a:extLst>
                <a:ext uri="{FF2B5EF4-FFF2-40B4-BE49-F238E27FC236}">
                  <a16:creationId xmlns:a16="http://schemas.microsoft.com/office/drawing/2014/main" id="{52B8D745-B7AD-CC0A-5AF9-9842ED429CEC}"/>
                </a:ext>
              </a:extLst>
            </p:cNvPr>
            <p:cNvSpPr/>
            <p:nvPr/>
          </p:nvSpPr>
          <p:spPr>
            <a:xfrm>
              <a:off x="7388975" y="1675110"/>
              <a:ext cx="2200" cy="2200"/>
            </a:xfrm>
            <a:custGeom>
              <a:avLst/>
              <a:gdLst>
                <a:gd name="connsiteX0" fmla="*/ 1467 w 2200"/>
                <a:gd name="connsiteY0" fmla="*/ 2200 h 2200"/>
                <a:gd name="connsiteX1" fmla="*/ 2201 w 2200"/>
                <a:gd name="connsiteY1" fmla="*/ 733 h 2200"/>
                <a:gd name="connsiteX2" fmla="*/ 1467 w 2200"/>
                <a:gd name="connsiteY2" fmla="*/ 0 h 2200"/>
                <a:gd name="connsiteX3" fmla="*/ 0 w 2200"/>
                <a:gd name="connsiteY3" fmla="*/ 733 h 2200"/>
                <a:gd name="connsiteX4" fmla="*/ 1467 w 2200"/>
                <a:gd name="connsiteY4" fmla="*/ 2200 h 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 h="2200">
                  <a:moveTo>
                    <a:pt x="1467" y="2200"/>
                  </a:moveTo>
                  <a:cubicBezTo>
                    <a:pt x="2201" y="2200"/>
                    <a:pt x="2201" y="2200"/>
                    <a:pt x="2201" y="733"/>
                  </a:cubicBezTo>
                  <a:cubicBezTo>
                    <a:pt x="2201" y="733"/>
                    <a:pt x="2201" y="0"/>
                    <a:pt x="1467" y="0"/>
                  </a:cubicBezTo>
                  <a:cubicBezTo>
                    <a:pt x="734" y="0"/>
                    <a:pt x="0" y="733"/>
                    <a:pt x="0" y="733"/>
                  </a:cubicBezTo>
                  <a:cubicBezTo>
                    <a:pt x="734" y="1467"/>
                    <a:pt x="1467" y="2200"/>
                    <a:pt x="1467" y="220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39" name="Forma libre: forma 594">
              <a:extLst>
                <a:ext uri="{FF2B5EF4-FFF2-40B4-BE49-F238E27FC236}">
                  <a16:creationId xmlns:a16="http://schemas.microsoft.com/office/drawing/2014/main" id="{7E00233A-1E5B-D0B5-E3C3-0FF2C5309D5E}"/>
                </a:ext>
              </a:extLst>
            </p:cNvPr>
            <p:cNvSpPr/>
            <p:nvPr/>
          </p:nvSpPr>
          <p:spPr>
            <a:xfrm>
              <a:off x="7449865" y="1672910"/>
              <a:ext cx="5868" cy="5867"/>
            </a:xfrm>
            <a:custGeom>
              <a:avLst/>
              <a:gdLst>
                <a:gd name="connsiteX0" fmla="*/ 2934 w 5868"/>
                <a:gd name="connsiteY0" fmla="*/ 5868 h 5867"/>
                <a:gd name="connsiteX1" fmla="*/ 5869 w 5868"/>
                <a:gd name="connsiteY1" fmla="*/ 2934 h 5867"/>
                <a:gd name="connsiteX2" fmla="*/ 2934 w 5868"/>
                <a:gd name="connsiteY2" fmla="*/ 0 h 5867"/>
                <a:gd name="connsiteX3" fmla="*/ 0 w 5868"/>
                <a:gd name="connsiteY3" fmla="*/ 2934 h 5867"/>
                <a:gd name="connsiteX4" fmla="*/ 2934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4" y="5868"/>
                  </a:moveTo>
                  <a:cubicBezTo>
                    <a:pt x="4401" y="5868"/>
                    <a:pt x="5869" y="4401"/>
                    <a:pt x="5869" y="2934"/>
                  </a:cubicBezTo>
                  <a:cubicBezTo>
                    <a:pt x="5869" y="1467"/>
                    <a:pt x="4401" y="0"/>
                    <a:pt x="2934" y="0"/>
                  </a:cubicBezTo>
                  <a:cubicBezTo>
                    <a:pt x="1467" y="0"/>
                    <a:pt x="0" y="1467"/>
                    <a:pt x="0" y="2934"/>
                  </a:cubicBezTo>
                  <a:cubicBezTo>
                    <a:pt x="0" y="5134"/>
                    <a:pt x="1467" y="5868"/>
                    <a:pt x="2934"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40" name="Forma libre: forma 595">
              <a:extLst>
                <a:ext uri="{FF2B5EF4-FFF2-40B4-BE49-F238E27FC236}">
                  <a16:creationId xmlns:a16="http://schemas.microsoft.com/office/drawing/2014/main" id="{ED364C9B-12A2-93D7-5B07-BFC13ECC3DAC}"/>
                </a:ext>
              </a:extLst>
            </p:cNvPr>
            <p:cNvSpPr/>
            <p:nvPr/>
          </p:nvSpPr>
          <p:spPr>
            <a:xfrm>
              <a:off x="7489480"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41" name="Forma libre: forma 596">
              <a:extLst>
                <a:ext uri="{FF2B5EF4-FFF2-40B4-BE49-F238E27FC236}">
                  <a16:creationId xmlns:a16="http://schemas.microsoft.com/office/drawing/2014/main" id="{B1190B89-2EB6-AA69-ADB9-D17BBE5C4BEA}"/>
                </a:ext>
              </a:extLst>
            </p:cNvPr>
            <p:cNvSpPr/>
            <p:nvPr/>
          </p:nvSpPr>
          <p:spPr>
            <a:xfrm>
              <a:off x="7556972" y="1656774"/>
              <a:ext cx="38881" cy="38873"/>
            </a:xfrm>
            <a:custGeom>
              <a:avLst/>
              <a:gdLst>
                <a:gd name="connsiteX0" fmla="*/ 19808 w 38881"/>
                <a:gd name="connsiteY0" fmla="*/ 38874 h 38873"/>
                <a:gd name="connsiteX1" fmla="*/ 38881 w 38881"/>
                <a:gd name="connsiteY1" fmla="*/ 19070 h 38873"/>
                <a:gd name="connsiteX2" fmla="*/ 19808 w 38881"/>
                <a:gd name="connsiteY2" fmla="*/ 0 h 38873"/>
                <a:gd name="connsiteX3" fmla="*/ 0 w 38881"/>
                <a:gd name="connsiteY3" fmla="*/ 19070 h 38873"/>
                <a:gd name="connsiteX4" fmla="*/ 19808 w 38881"/>
                <a:gd name="connsiteY4" fmla="*/ 38874 h 38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81" h="38873">
                  <a:moveTo>
                    <a:pt x="19808" y="38874"/>
                  </a:moveTo>
                  <a:cubicBezTo>
                    <a:pt x="30812" y="38874"/>
                    <a:pt x="38881" y="30072"/>
                    <a:pt x="38881" y="19070"/>
                  </a:cubicBezTo>
                  <a:cubicBezTo>
                    <a:pt x="38881" y="8068"/>
                    <a:pt x="30078" y="0"/>
                    <a:pt x="19808" y="0"/>
                  </a:cubicBezTo>
                  <a:cubicBezTo>
                    <a:pt x="9537" y="0"/>
                    <a:pt x="0" y="8802"/>
                    <a:pt x="0" y="19070"/>
                  </a:cubicBezTo>
                  <a:cubicBezTo>
                    <a:pt x="0" y="29339"/>
                    <a:pt x="8803" y="38874"/>
                    <a:pt x="19808" y="388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42" name="Forma libre: forma 597">
              <a:extLst>
                <a:ext uri="{FF2B5EF4-FFF2-40B4-BE49-F238E27FC236}">
                  <a16:creationId xmlns:a16="http://schemas.microsoft.com/office/drawing/2014/main" id="{27CEAD25-6997-A9B3-568D-715473A92D02}"/>
                </a:ext>
              </a:extLst>
            </p:cNvPr>
            <p:cNvSpPr/>
            <p:nvPr/>
          </p:nvSpPr>
          <p:spPr>
            <a:xfrm>
              <a:off x="7614193" y="1651639"/>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43" name="Forma libre: forma 598">
              <a:extLst>
                <a:ext uri="{FF2B5EF4-FFF2-40B4-BE49-F238E27FC236}">
                  <a16:creationId xmlns:a16="http://schemas.microsoft.com/office/drawing/2014/main" id="{D6BF6A57-6C6B-8F8F-55A0-4B4EBBD42BA8}"/>
                </a:ext>
              </a:extLst>
            </p:cNvPr>
            <p:cNvSpPr/>
            <p:nvPr/>
          </p:nvSpPr>
          <p:spPr>
            <a:xfrm>
              <a:off x="7700209" y="1675110"/>
              <a:ext cx="876" cy="1466"/>
            </a:xfrm>
            <a:custGeom>
              <a:avLst/>
              <a:gdLst>
                <a:gd name="connsiteX0" fmla="*/ 550 w 876"/>
                <a:gd name="connsiteY0" fmla="*/ 1467 h 1466"/>
                <a:gd name="connsiteX1" fmla="*/ 550 w 876"/>
                <a:gd name="connsiteY1" fmla="*/ 1467 h 1466"/>
                <a:gd name="connsiteX2" fmla="*/ 550 w 876"/>
                <a:gd name="connsiteY2" fmla="*/ 0 h 1466"/>
                <a:gd name="connsiteX3" fmla="*/ 550 w 876"/>
                <a:gd name="connsiteY3" fmla="*/ 1467 h 1466"/>
                <a:gd name="connsiteX4" fmla="*/ 550 w 876"/>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 h="1466">
                  <a:moveTo>
                    <a:pt x="550" y="1467"/>
                  </a:moveTo>
                  <a:cubicBezTo>
                    <a:pt x="550" y="1467"/>
                    <a:pt x="550" y="1467"/>
                    <a:pt x="550" y="1467"/>
                  </a:cubicBezTo>
                  <a:cubicBezTo>
                    <a:pt x="1284" y="733"/>
                    <a:pt x="550" y="0"/>
                    <a:pt x="550" y="0"/>
                  </a:cubicBezTo>
                  <a:cubicBezTo>
                    <a:pt x="550" y="0"/>
                    <a:pt x="-183" y="733"/>
                    <a:pt x="550" y="1467"/>
                  </a:cubicBezTo>
                  <a:cubicBezTo>
                    <a:pt x="-183" y="1467"/>
                    <a:pt x="-183" y="1467"/>
                    <a:pt x="550"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44" name="Forma libre: forma 599">
              <a:extLst>
                <a:ext uri="{FF2B5EF4-FFF2-40B4-BE49-F238E27FC236}">
                  <a16:creationId xmlns:a16="http://schemas.microsoft.com/office/drawing/2014/main" id="{B693C0C1-FB2A-27D3-86D6-4848BBEB0C2A}"/>
                </a:ext>
              </a:extLst>
            </p:cNvPr>
            <p:cNvSpPr/>
            <p:nvPr/>
          </p:nvSpPr>
          <p:spPr>
            <a:xfrm>
              <a:off x="8069765" y="1673644"/>
              <a:ext cx="4401" cy="4400"/>
            </a:xfrm>
            <a:custGeom>
              <a:avLst/>
              <a:gdLst>
                <a:gd name="connsiteX0" fmla="*/ 2201 w 4401"/>
                <a:gd name="connsiteY0" fmla="*/ 4401 h 4400"/>
                <a:gd name="connsiteX1" fmla="*/ 4401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1" y="3667"/>
                    <a:pt x="4401" y="2200"/>
                  </a:cubicBezTo>
                  <a:cubicBezTo>
                    <a:pt x="4401" y="733"/>
                    <a:pt x="3668" y="0"/>
                    <a:pt x="2201" y="0"/>
                  </a:cubicBezTo>
                  <a:cubicBezTo>
                    <a:pt x="733" y="0"/>
                    <a:pt x="0" y="733"/>
                    <a:pt x="0" y="2200"/>
                  </a:cubicBezTo>
                  <a:cubicBezTo>
                    <a:pt x="0" y="3667"/>
                    <a:pt x="1467"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45" name="Forma libre: forma 600">
              <a:extLst>
                <a:ext uri="{FF2B5EF4-FFF2-40B4-BE49-F238E27FC236}">
                  <a16:creationId xmlns:a16="http://schemas.microsoft.com/office/drawing/2014/main" id="{450EE797-838E-A61D-BC0D-2AB68A7A8CAE}"/>
                </a:ext>
              </a:extLst>
            </p:cNvPr>
            <p:cNvSpPr/>
            <p:nvPr/>
          </p:nvSpPr>
          <p:spPr>
            <a:xfrm>
              <a:off x="8109379" y="165090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46" name="Forma libre: forma 601">
              <a:extLst>
                <a:ext uri="{FF2B5EF4-FFF2-40B4-BE49-F238E27FC236}">
                  <a16:creationId xmlns:a16="http://schemas.microsoft.com/office/drawing/2014/main" id="{ADD57E10-6B0F-1B34-0F52-8C9CFEB9A1AD}"/>
                </a:ext>
              </a:extLst>
            </p:cNvPr>
            <p:cNvSpPr/>
            <p:nvPr/>
          </p:nvSpPr>
          <p:spPr>
            <a:xfrm>
              <a:off x="8171003"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47" name="Forma libre: forma 602">
              <a:extLst>
                <a:ext uri="{FF2B5EF4-FFF2-40B4-BE49-F238E27FC236}">
                  <a16:creationId xmlns:a16="http://schemas.microsoft.com/office/drawing/2014/main" id="{6BA51838-61C7-D5CE-EFE1-90D61B907410}"/>
                </a:ext>
              </a:extLst>
            </p:cNvPr>
            <p:cNvSpPr/>
            <p:nvPr/>
          </p:nvSpPr>
          <p:spPr>
            <a:xfrm>
              <a:off x="8233359"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48" name="Forma libre: forma 603">
              <a:extLst>
                <a:ext uri="{FF2B5EF4-FFF2-40B4-BE49-F238E27FC236}">
                  <a16:creationId xmlns:a16="http://schemas.microsoft.com/office/drawing/2014/main" id="{98B94861-4A74-E209-DBC9-115273551103}"/>
                </a:ext>
              </a:extLst>
            </p:cNvPr>
            <p:cNvSpPr/>
            <p:nvPr/>
          </p:nvSpPr>
          <p:spPr>
            <a:xfrm>
              <a:off x="8294983" y="165090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49" name="Forma libre: forma 604">
              <a:extLst>
                <a:ext uri="{FF2B5EF4-FFF2-40B4-BE49-F238E27FC236}">
                  <a16:creationId xmlns:a16="http://schemas.microsoft.com/office/drawing/2014/main" id="{0763F9A4-2B5F-F634-E7AC-496D7B5DBE57}"/>
                </a:ext>
              </a:extLst>
            </p:cNvPr>
            <p:cNvSpPr/>
            <p:nvPr/>
          </p:nvSpPr>
          <p:spPr>
            <a:xfrm>
              <a:off x="8360274" y="1654573"/>
              <a:ext cx="44016" cy="44008"/>
            </a:xfrm>
            <a:custGeom>
              <a:avLst/>
              <a:gdLst>
                <a:gd name="connsiteX0" fmla="*/ 22008 w 44016"/>
                <a:gd name="connsiteY0" fmla="*/ 44008 h 44008"/>
                <a:gd name="connsiteX1" fmla="*/ 44017 w 44016"/>
                <a:gd name="connsiteY1" fmla="*/ 22004 h 44008"/>
                <a:gd name="connsiteX2" fmla="*/ 22008 w 44016"/>
                <a:gd name="connsiteY2" fmla="*/ 0 h 44008"/>
                <a:gd name="connsiteX3" fmla="*/ 0 w 44016"/>
                <a:gd name="connsiteY3" fmla="*/ 22004 h 44008"/>
                <a:gd name="connsiteX4" fmla="*/ 22008 w 44016"/>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4008">
                  <a:moveTo>
                    <a:pt x="22008" y="44008"/>
                  </a:moveTo>
                  <a:cubicBezTo>
                    <a:pt x="34480" y="44008"/>
                    <a:pt x="44017" y="33740"/>
                    <a:pt x="44017" y="22004"/>
                  </a:cubicBezTo>
                  <a:cubicBezTo>
                    <a:pt x="44017" y="9535"/>
                    <a:pt x="34480" y="0"/>
                    <a:pt x="22008" y="0"/>
                  </a:cubicBezTo>
                  <a:cubicBezTo>
                    <a:pt x="9537" y="0"/>
                    <a:pt x="0" y="9535"/>
                    <a:pt x="0" y="22004"/>
                  </a:cubicBezTo>
                  <a:cubicBezTo>
                    <a:pt x="0" y="33740"/>
                    <a:pt x="9537" y="44008"/>
                    <a:pt x="22008"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50" name="Forma libre: forma 605">
              <a:extLst>
                <a:ext uri="{FF2B5EF4-FFF2-40B4-BE49-F238E27FC236}">
                  <a16:creationId xmlns:a16="http://schemas.microsoft.com/office/drawing/2014/main" id="{77CB8E4E-E7A7-78EB-BC59-CBA75FE1CECB}"/>
                </a:ext>
              </a:extLst>
            </p:cNvPr>
            <p:cNvSpPr/>
            <p:nvPr/>
          </p:nvSpPr>
          <p:spPr>
            <a:xfrm>
              <a:off x="8877652" y="1675844"/>
              <a:ext cx="550" cy="733"/>
            </a:xfrm>
            <a:custGeom>
              <a:avLst/>
              <a:gdLst>
                <a:gd name="connsiteX0" fmla="*/ 550 w 550"/>
                <a:gd name="connsiteY0" fmla="*/ 733 h 733"/>
                <a:gd name="connsiteX1" fmla="*/ 550 w 550"/>
                <a:gd name="connsiteY1" fmla="*/ 733 h 733"/>
                <a:gd name="connsiteX2" fmla="*/ 550 w 550"/>
                <a:gd name="connsiteY2" fmla="*/ 0 h 733"/>
                <a:gd name="connsiteX3" fmla="*/ 550 w 550"/>
                <a:gd name="connsiteY3" fmla="*/ 733 h 733"/>
                <a:gd name="connsiteX4" fmla="*/ 550 w 550"/>
                <a:gd name="connsiteY4" fmla="*/ 733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733">
                  <a:moveTo>
                    <a:pt x="550" y="733"/>
                  </a:moveTo>
                  <a:cubicBezTo>
                    <a:pt x="550" y="733"/>
                    <a:pt x="550" y="733"/>
                    <a:pt x="550" y="733"/>
                  </a:cubicBezTo>
                  <a:cubicBezTo>
                    <a:pt x="550" y="0"/>
                    <a:pt x="550" y="0"/>
                    <a:pt x="550" y="0"/>
                  </a:cubicBezTo>
                  <a:cubicBezTo>
                    <a:pt x="-183" y="0"/>
                    <a:pt x="-183" y="0"/>
                    <a:pt x="550" y="733"/>
                  </a:cubicBezTo>
                  <a:cubicBezTo>
                    <a:pt x="-183" y="733"/>
                    <a:pt x="-183" y="733"/>
                    <a:pt x="550" y="73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51" name="Forma libre: forma 606">
              <a:extLst>
                <a:ext uri="{FF2B5EF4-FFF2-40B4-BE49-F238E27FC236}">
                  <a16:creationId xmlns:a16="http://schemas.microsoft.com/office/drawing/2014/main" id="{A8CC9892-DF73-F871-96DE-AB50254EA4E0}"/>
                </a:ext>
              </a:extLst>
            </p:cNvPr>
            <p:cNvSpPr/>
            <p:nvPr/>
          </p:nvSpPr>
          <p:spPr>
            <a:xfrm>
              <a:off x="8928821" y="1664842"/>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6873" y="22004"/>
                    <a:pt x="22008" y="16870"/>
                    <a:pt x="22008" y="11002"/>
                  </a:cubicBezTo>
                  <a:cubicBezTo>
                    <a:pt x="22008" y="5134"/>
                    <a:pt x="16873" y="0"/>
                    <a:pt x="11004" y="0"/>
                  </a:cubicBezTo>
                  <a:cubicBezTo>
                    <a:pt x="5135" y="0"/>
                    <a:pt x="0" y="5134"/>
                    <a:pt x="0" y="11002"/>
                  </a:cubicBezTo>
                  <a:cubicBezTo>
                    <a:pt x="0" y="16870"/>
                    <a:pt x="5135"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52" name="Forma libre: forma 607">
              <a:extLst>
                <a:ext uri="{FF2B5EF4-FFF2-40B4-BE49-F238E27FC236}">
                  <a16:creationId xmlns:a16="http://schemas.microsoft.com/office/drawing/2014/main" id="{C26460CB-8978-4E7C-FB8E-2D5BCAEB8E96}"/>
                </a:ext>
              </a:extLst>
            </p:cNvPr>
            <p:cNvSpPr/>
            <p:nvPr/>
          </p:nvSpPr>
          <p:spPr>
            <a:xfrm>
              <a:off x="8980173" y="1653840"/>
              <a:ext cx="44016" cy="44008"/>
            </a:xfrm>
            <a:custGeom>
              <a:avLst/>
              <a:gdLst>
                <a:gd name="connsiteX0" fmla="*/ 22008 w 44016"/>
                <a:gd name="connsiteY0" fmla="*/ 44008 h 44008"/>
                <a:gd name="connsiteX1" fmla="*/ 44017 w 44016"/>
                <a:gd name="connsiteY1" fmla="*/ 22004 h 44008"/>
                <a:gd name="connsiteX2" fmla="*/ 22008 w 44016"/>
                <a:gd name="connsiteY2" fmla="*/ 0 h 44008"/>
                <a:gd name="connsiteX3" fmla="*/ 0 w 44016"/>
                <a:gd name="connsiteY3" fmla="*/ 22004 h 44008"/>
                <a:gd name="connsiteX4" fmla="*/ 22008 w 44016"/>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4008">
                  <a:moveTo>
                    <a:pt x="22008" y="44008"/>
                  </a:moveTo>
                  <a:cubicBezTo>
                    <a:pt x="33746" y="44008"/>
                    <a:pt x="44017" y="34473"/>
                    <a:pt x="44017" y="22004"/>
                  </a:cubicBezTo>
                  <a:cubicBezTo>
                    <a:pt x="44017" y="9535"/>
                    <a:pt x="34480" y="0"/>
                    <a:pt x="22008" y="0"/>
                  </a:cubicBezTo>
                  <a:cubicBezTo>
                    <a:pt x="9537" y="0"/>
                    <a:pt x="0" y="10269"/>
                    <a:pt x="0" y="22004"/>
                  </a:cubicBezTo>
                  <a:cubicBezTo>
                    <a:pt x="0" y="33740"/>
                    <a:pt x="9537" y="44008"/>
                    <a:pt x="22008"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53" name="Forma libre: forma 608">
              <a:extLst>
                <a:ext uri="{FF2B5EF4-FFF2-40B4-BE49-F238E27FC236}">
                  <a16:creationId xmlns:a16="http://schemas.microsoft.com/office/drawing/2014/main" id="{03736FDA-A2D6-2416-019B-4B0F0F6DD60A}"/>
                </a:ext>
              </a:extLst>
            </p:cNvPr>
            <p:cNvSpPr/>
            <p:nvPr/>
          </p:nvSpPr>
          <p:spPr>
            <a:xfrm>
              <a:off x="9056469" y="1669243"/>
              <a:ext cx="14672" cy="14669"/>
            </a:xfrm>
            <a:custGeom>
              <a:avLst/>
              <a:gdLst>
                <a:gd name="connsiteX0" fmla="*/ 7336 w 14672"/>
                <a:gd name="connsiteY0" fmla="*/ 14669 h 14669"/>
                <a:gd name="connsiteX1" fmla="*/ 14672 w 14672"/>
                <a:gd name="connsiteY1" fmla="*/ 7335 h 14669"/>
                <a:gd name="connsiteX2" fmla="*/ 7336 w 14672"/>
                <a:gd name="connsiteY2" fmla="*/ 0 h 14669"/>
                <a:gd name="connsiteX3" fmla="*/ 0 w 14672"/>
                <a:gd name="connsiteY3" fmla="*/ 7335 h 14669"/>
                <a:gd name="connsiteX4" fmla="*/ 7336 w 14672"/>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4669">
                  <a:moveTo>
                    <a:pt x="7336" y="14669"/>
                  </a:moveTo>
                  <a:cubicBezTo>
                    <a:pt x="11738" y="14669"/>
                    <a:pt x="14672" y="11002"/>
                    <a:pt x="14672" y="7335"/>
                  </a:cubicBezTo>
                  <a:cubicBezTo>
                    <a:pt x="14672" y="3667"/>
                    <a:pt x="11004" y="0"/>
                    <a:pt x="7336" y="0"/>
                  </a:cubicBezTo>
                  <a:cubicBezTo>
                    <a:pt x="3668" y="0"/>
                    <a:pt x="0" y="3667"/>
                    <a:pt x="0" y="7335"/>
                  </a:cubicBezTo>
                  <a:cubicBezTo>
                    <a:pt x="0" y="11002"/>
                    <a:pt x="2934"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54" name="Forma libre: forma 609">
              <a:extLst>
                <a:ext uri="{FF2B5EF4-FFF2-40B4-BE49-F238E27FC236}">
                  <a16:creationId xmlns:a16="http://schemas.microsoft.com/office/drawing/2014/main" id="{BAF38C3C-DFAC-8790-CB88-DA05FF4CED39}"/>
                </a:ext>
              </a:extLst>
            </p:cNvPr>
            <p:cNvSpPr/>
            <p:nvPr/>
          </p:nvSpPr>
          <p:spPr>
            <a:xfrm>
              <a:off x="9124694" y="1674377"/>
              <a:ext cx="2934" cy="2933"/>
            </a:xfrm>
            <a:custGeom>
              <a:avLst/>
              <a:gdLst>
                <a:gd name="connsiteX0" fmla="*/ 1467 w 2934"/>
                <a:gd name="connsiteY0" fmla="*/ 2934 h 2933"/>
                <a:gd name="connsiteX1" fmla="*/ 2935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5" y="2200"/>
                    <a:pt x="2935" y="1467"/>
                  </a:cubicBezTo>
                  <a:cubicBezTo>
                    <a:pt x="2935" y="733"/>
                    <a:pt x="2935" y="0"/>
                    <a:pt x="1467" y="0"/>
                  </a:cubicBezTo>
                  <a:cubicBezTo>
                    <a:pt x="733" y="0"/>
                    <a:pt x="0" y="733"/>
                    <a:pt x="0" y="1467"/>
                  </a:cubicBezTo>
                  <a:cubicBezTo>
                    <a:pt x="0" y="2200"/>
                    <a:pt x="733"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55" name="Forma libre: forma 610">
              <a:extLst>
                <a:ext uri="{FF2B5EF4-FFF2-40B4-BE49-F238E27FC236}">
                  <a16:creationId xmlns:a16="http://schemas.microsoft.com/office/drawing/2014/main" id="{B7BEE3CC-1EA8-61BF-962F-09F2AFF88E63}"/>
                </a:ext>
              </a:extLst>
            </p:cNvPr>
            <p:cNvSpPr/>
            <p:nvPr/>
          </p:nvSpPr>
          <p:spPr>
            <a:xfrm>
              <a:off x="9807134" y="1676027"/>
              <a:ext cx="550" cy="550"/>
            </a:xfrm>
            <a:custGeom>
              <a:avLst/>
              <a:gdLst>
                <a:gd name="connsiteX0" fmla="*/ 550 w 550"/>
                <a:gd name="connsiteY0" fmla="*/ 550 h 550"/>
                <a:gd name="connsiteX1" fmla="*/ 550 w 550"/>
                <a:gd name="connsiteY1" fmla="*/ 550 h 550"/>
                <a:gd name="connsiteX2" fmla="*/ 550 w 550"/>
                <a:gd name="connsiteY2" fmla="*/ 550 h 550"/>
                <a:gd name="connsiteX3" fmla="*/ 550 w 550"/>
                <a:gd name="connsiteY3" fmla="*/ 550 h 550"/>
                <a:gd name="connsiteX4" fmla="*/ 550 w 550"/>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550">
                  <a:moveTo>
                    <a:pt x="550" y="550"/>
                  </a:moveTo>
                  <a:cubicBezTo>
                    <a:pt x="550" y="550"/>
                    <a:pt x="550" y="550"/>
                    <a:pt x="550" y="550"/>
                  </a:cubicBezTo>
                  <a:cubicBezTo>
                    <a:pt x="550" y="-183"/>
                    <a:pt x="550" y="-183"/>
                    <a:pt x="550" y="550"/>
                  </a:cubicBezTo>
                  <a:cubicBezTo>
                    <a:pt x="-183" y="-183"/>
                    <a:pt x="-183" y="-183"/>
                    <a:pt x="550" y="550"/>
                  </a:cubicBezTo>
                  <a:cubicBezTo>
                    <a:pt x="-183" y="550"/>
                    <a:pt x="-183" y="550"/>
                    <a:pt x="55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56" name="Forma libre: forma 611">
              <a:extLst>
                <a:ext uri="{FF2B5EF4-FFF2-40B4-BE49-F238E27FC236}">
                  <a16:creationId xmlns:a16="http://schemas.microsoft.com/office/drawing/2014/main" id="{081E51FE-E250-3BA5-9D80-F411EE004810}"/>
                </a:ext>
              </a:extLst>
            </p:cNvPr>
            <p:cNvSpPr/>
            <p:nvPr/>
          </p:nvSpPr>
          <p:spPr>
            <a:xfrm>
              <a:off x="9847299" y="1654573"/>
              <a:ext cx="44016" cy="43274"/>
            </a:xfrm>
            <a:custGeom>
              <a:avLst/>
              <a:gdLst>
                <a:gd name="connsiteX0" fmla="*/ 22008 w 44016"/>
                <a:gd name="connsiteY0" fmla="*/ 43275 h 43274"/>
                <a:gd name="connsiteX1" fmla="*/ 44017 w 44016"/>
                <a:gd name="connsiteY1" fmla="*/ 21271 h 43274"/>
                <a:gd name="connsiteX2" fmla="*/ 22008 w 44016"/>
                <a:gd name="connsiteY2" fmla="*/ 0 h 43274"/>
                <a:gd name="connsiteX3" fmla="*/ 0 w 44016"/>
                <a:gd name="connsiteY3" fmla="*/ 21271 h 43274"/>
                <a:gd name="connsiteX4" fmla="*/ 22008 w 44016"/>
                <a:gd name="connsiteY4" fmla="*/ 43275 h 4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3274">
                  <a:moveTo>
                    <a:pt x="22008" y="43275"/>
                  </a:moveTo>
                  <a:cubicBezTo>
                    <a:pt x="34480" y="43275"/>
                    <a:pt x="44017" y="33740"/>
                    <a:pt x="44017" y="21271"/>
                  </a:cubicBezTo>
                  <a:cubicBezTo>
                    <a:pt x="44017" y="9535"/>
                    <a:pt x="34480" y="0"/>
                    <a:pt x="22008" y="0"/>
                  </a:cubicBezTo>
                  <a:cubicBezTo>
                    <a:pt x="9537" y="0"/>
                    <a:pt x="0" y="9535"/>
                    <a:pt x="0" y="21271"/>
                  </a:cubicBezTo>
                  <a:cubicBezTo>
                    <a:pt x="0" y="33006"/>
                    <a:pt x="10271" y="43275"/>
                    <a:pt x="22008" y="432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57" name="Forma libre: forma 612">
              <a:extLst>
                <a:ext uri="{FF2B5EF4-FFF2-40B4-BE49-F238E27FC236}">
                  <a16:creationId xmlns:a16="http://schemas.microsoft.com/office/drawing/2014/main" id="{9CF7E548-5816-7088-6E58-FF288FEB0138}"/>
                </a:ext>
              </a:extLst>
            </p:cNvPr>
            <p:cNvSpPr/>
            <p:nvPr/>
          </p:nvSpPr>
          <p:spPr>
            <a:xfrm>
              <a:off x="9906722" y="1651639"/>
              <a:ext cx="49885" cy="49142"/>
            </a:xfrm>
            <a:custGeom>
              <a:avLst/>
              <a:gdLst>
                <a:gd name="connsiteX0" fmla="*/ 24943 w 49885"/>
                <a:gd name="connsiteY0" fmla="*/ 49143 h 49142"/>
                <a:gd name="connsiteX1" fmla="*/ 49886 w 49885"/>
                <a:gd name="connsiteY1" fmla="*/ 24205 h 49142"/>
                <a:gd name="connsiteX2" fmla="*/ 24943 w 49885"/>
                <a:gd name="connsiteY2" fmla="*/ 0 h 49142"/>
                <a:gd name="connsiteX3" fmla="*/ 0 w 49885"/>
                <a:gd name="connsiteY3" fmla="*/ 24205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6" y="38141"/>
                    <a:pt x="49886" y="24205"/>
                  </a:cubicBezTo>
                  <a:cubicBezTo>
                    <a:pt x="49886" y="10269"/>
                    <a:pt x="38882" y="0"/>
                    <a:pt x="24943" y="0"/>
                  </a:cubicBezTo>
                  <a:cubicBezTo>
                    <a:pt x="11004" y="0"/>
                    <a:pt x="0" y="11002"/>
                    <a:pt x="0" y="24205"/>
                  </a:cubicBezTo>
                  <a:cubicBezTo>
                    <a:pt x="0" y="38141"/>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58" name="Forma libre: forma 613">
              <a:extLst>
                <a:ext uri="{FF2B5EF4-FFF2-40B4-BE49-F238E27FC236}">
                  <a16:creationId xmlns:a16="http://schemas.microsoft.com/office/drawing/2014/main" id="{CDF0DB6A-DB7E-2B81-08F6-21E8353E49FB}"/>
                </a:ext>
              </a:extLst>
            </p:cNvPr>
            <p:cNvSpPr/>
            <p:nvPr/>
          </p:nvSpPr>
          <p:spPr>
            <a:xfrm>
              <a:off x="9968345"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59" name="Forma libre: forma 614">
              <a:extLst>
                <a:ext uri="{FF2B5EF4-FFF2-40B4-BE49-F238E27FC236}">
                  <a16:creationId xmlns:a16="http://schemas.microsoft.com/office/drawing/2014/main" id="{24DCCC1F-6F39-3B40-52E2-2D536191FEFB}"/>
                </a:ext>
              </a:extLst>
            </p:cNvPr>
            <p:cNvSpPr/>
            <p:nvPr/>
          </p:nvSpPr>
          <p:spPr>
            <a:xfrm>
              <a:off x="10030669" y="1651639"/>
              <a:ext cx="49917" cy="49876"/>
            </a:xfrm>
            <a:custGeom>
              <a:avLst/>
              <a:gdLst>
                <a:gd name="connsiteX0" fmla="*/ 24976 w 49917"/>
                <a:gd name="connsiteY0" fmla="*/ 49876 h 49876"/>
                <a:gd name="connsiteX1" fmla="*/ 49918 w 49917"/>
                <a:gd name="connsiteY1" fmla="*/ 24938 h 49876"/>
                <a:gd name="connsiteX2" fmla="*/ 24976 w 49917"/>
                <a:gd name="connsiteY2" fmla="*/ 0 h 49876"/>
                <a:gd name="connsiteX3" fmla="*/ 33 w 49917"/>
                <a:gd name="connsiteY3" fmla="*/ 24938 h 49876"/>
                <a:gd name="connsiteX4" fmla="*/ 24976 w 49917"/>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7" h="49876">
                  <a:moveTo>
                    <a:pt x="24976" y="49876"/>
                  </a:moveTo>
                  <a:cubicBezTo>
                    <a:pt x="38914" y="49876"/>
                    <a:pt x="49918" y="38874"/>
                    <a:pt x="49918" y="24938"/>
                  </a:cubicBezTo>
                  <a:cubicBezTo>
                    <a:pt x="49918" y="11002"/>
                    <a:pt x="38914" y="0"/>
                    <a:pt x="24976" y="0"/>
                  </a:cubicBezTo>
                  <a:cubicBezTo>
                    <a:pt x="11037" y="0"/>
                    <a:pt x="33" y="11002"/>
                    <a:pt x="33" y="24938"/>
                  </a:cubicBezTo>
                  <a:cubicBezTo>
                    <a:pt x="-701" y="38141"/>
                    <a:pt x="11037" y="49876"/>
                    <a:pt x="249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60" name="Forma libre: forma 615">
              <a:extLst>
                <a:ext uri="{FF2B5EF4-FFF2-40B4-BE49-F238E27FC236}">
                  <a16:creationId xmlns:a16="http://schemas.microsoft.com/office/drawing/2014/main" id="{A709FC11-AE60-CD19-506A-089A29A066BA}"/>
                </a:ext>
              </a:extLst>
            </p:cNvPr>
            <p:cNvSpPr/>
            <p:nvPr/>
          </p:nvSpPr>
          <p:spPr>
            <a:xfrm>
              <a:off x="10093026" y="1652373"/>
              <a:ext cx="49184" cy="48409"/>
            </a:xfrm>
            <a:custGeom>
              <a:avLst/>
              <a:gdLst>
                <a:gd name="connsiteX0" fmla="*/ 24242 w 49184"/>
                <a:gd name="connsiteY0" fmla="*/ 48409 h 48409"/>
                <a:gd name="connsiteX1" fmla="*/ 49185 w 49184"/>
                <a:gd name="connsiteY1" fmla="*/ 24205 h 48409"/>
                <a:gd name="connsiteX2" fmla="*/ 24242 w 49184"/>
                <a:gd name="connsiteY2" fmla="*/ 0 h 48409"/>
                <a:gd name="connsiteX3" fmla="*/ 33 w 49184"/>
                <a:gd name="connsiteY3" fmla="*/ 24205 h 48409"/>
                <a:gd name="connsiteX4" fmla="*/ 24242 w 49184"/>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84" h="48409">
                  <a:moveTo>
                    <a:pt x="24242" y="48409"/>
                  </a:moveTo>
                  <a:cubicBezTo>
                    <a:pt x="38180" y="48409"/>
                    <a:pt x="49185" y="37407"/>
                    <a:pt x="49185" y="24205"/>
                  </a:cubicBezTo>
                  <a:cubicBezTo>
                    <a:pt x="49185" y="10269"/>
                    <a:pt x="38180" y="0"/>
                    <a:pt x="24242" y="0"/>
                  </a:cubicBezTo>
                  <a:cubicBezTo>
                    <a:pt x="10303" y="0"/>
                    <a:pt x="33" y="11002"/>
                    <a:pt x="33" y="24205"/>
                  </a:cubicBezTo>
                  <a:cubicBezTo>
                    <a:pt x="-701" y="37407"/>
                    <a:pt x="11037" y="48409"/>
                    <a:pt x="24242"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61" name="Forma libre: forma 616">
              <a:extLst>
                <a:ext uri="{FF2B5EF4-FFF2-40B4-BE49-F238E27FC236}">
                  <a16:creationId xmlns:a16="http://schemas.microsoft.com/office/drawing/2014/main" id="{BB3F6DE8-751B-FE1D-3229-79A2466C1093}"/>
                </a:ext>
              </a:extLst>
            </p:cNvPr>
            <p:cNvSpPr/>
            <p:nvPr/>
          </p:nvSpPr>
          <p:spPr>
            <a:xfrm>
              <a:off x="10179298" y="1676027"/>
              <a:ext cx="325" cy="550"/>
            </a:xfrm>
            <a:custGeom>
              <a:avLst/>
              <a:gdLst>
                <a:gd name="connsiteX0" fmla="*/ 326 w 325"/>
                <a:gd name="connsiteY0" fmla="*/ 550 h 550"/>
                <a:gd name="connsiteX1" fmla="*/ 326 w 325"/>
                <a:gd name="connsiteY1" fmla="*/ 550 h 550"/>
                <a:gd name="connsiteX2" fmla="*/ 326 w 325"/>
                <a:gd name="connsiteY2" fmla="*/ 550 h 550"/>
                <a:gd name="connsiteX3" fmla="*/ 326 w 325"/>
                <a:gd name="connsiteY3" fmla="*/ 550 h 550"/>
                <a:gd name="connsiteX4" fmla="*/ 326 w 325"/>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 h="550">
                  <a:moveTo>
                    <a:pt x="326" y="550"/>
                  </a:moveTo>
                  <a:cubicBezTo>
                    <a:pt x="326" y="550"/>
                    <a:pt x="326" y="550"/>
                    <a:pt x="326" y="550"/>
                  </a:cubicBezTo>
                  <a:cubicBezTo>
                    <a:pt x="326" y="-183"/>
                    <a:pt x="326" y="-183"/>
                    <a:pt x="326" y="550"/>
                  </a:cubicBezTo>
                  <a:lnTo>
                    <a:pt x="326" y="550"/>
                  </a:lnTo>
                  <a:cubicBezTo>
                    <a:pt x="-407" y="550"/>
                    <a:pt x="326" y="550"/>
                    <a:pt x="326"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62" name="Forma libre: forma 617">
              <a:extLst>
                <a:ext uri="{FF2B5EF4-FFF2-40B4-BE49-F238E27FC236}">
                  <a16:creationId xmlns:a16="http://schemas.microsoft.com/office/drawing/2014/main" id="{76AC4189-91DF-3CE1-0429-E327D050EC92}"/>
                </a:ext>
              </a:extLst>
            </p:cNvPr>
            <p:cNvSpPr/>
            <p:nvPr/>
          </p:nvSpPr>
          <p:spPr>
            <a:xfrm>
              <a:off x="10230243" y="1664842"/>
              <a:ext cx="22008" cy="22737"/>
            </a:xfrm>
            <a:custGeom>
              <a:avLst/>
              <a:gdLst>
                <a:gd name="connsiteX0" fmla="*/ 11004 w 22008"/>
                <a:gd name="connsiteY0" fmla="*/ 22738 h 22737"/>
                <a:gd name="connsiteX1" fmla="*/ 22008 w 22008"/>
                <a:gd name="connsiteY1" fmla="*/ 11002 h 22737"/>
                <a:gd name="connsiteX2" fmla="*/ 11004 w 22008"/>
                <a:gd name="connsiteY2" fmla="*/ 0 h 22737"/>
                <a:gd name="connsiteX3" fmla="*/ 0 w 22008"/>
                <a:gd name="connsiteY3" fmla="*/ 11002 h 22737"/>
                <a:gd name="connsiteX4" fmla="*/ 11004 w 22008"/>
                <a:gd name="connsiteY4" fmla="*/ 22738 h 2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737">
                  <a:moveTo>
                    <a:pt x="11004" y="22738"/>
                  </a:moveTo>
                  <a:cubicBezTo>
                    <a:pt x="17606" y="22738"/>
                    <a:pt x="22008" y="17603"/>
                    <a:pt x="22008" y="11002"/>
                  </a:cubicBezTo>
                  <a:cubicBezTo>
                    <a:pt x="22008" y="4401"/>
                    <a:pt x="16873" y="0"/>
                    <a:pt x="11004" y="0"/>
                  </a:cubicBezTo>
                  <a:cubicBezTo>
                    <a:pt x="5135" y="0"/>
                    <a:pt x="0" y="5134"/>
                    <a:pt x="0" y="11002"/>
                  </a:cubicBezTo>
                  <a:cubicBezTo>
                    <a:pt x="0" y="16870"/>
                    <a:pt x="5135" y="22738"/>
                    <a:pt x="11004" y="227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63" name="Forma libre: forma 618">
              <a:extLst>
                <a:ext uri="{FF2B5EF4-FFF2-40B4-BE49-F238E27FC236}">
                  <a16:creationId xmlns:a16="http://schemas.microsoft.com/office/drawing/2014/main" id="{EEEBBB04-3864-094B-514A-5E61FCC421E9}"/>
                </a:ext>
              </a:extLst>
            </p:cNvPr>
            <p:cNvSpPr/>
            <p:nvPr/>
          </p:nvSpPr>
          <p:spPr>
            <a:xfrm>
              <a:off x="10277928" y="1651639"/>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141"/>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64" name="Forma libre: forma 619">
              <a:extLst>
                <a:ext uri="{FF2B5EF4-FFF2-40B4-BE49-F238E27FC236}">
                  <a16:creationId xmlns:a16="http://schemas.microsoft.com/office/drawing/2014/main" id="{4EF43305-9B75-77C0-11CB-6F429C3BCE58}"/>
                </a:ext>
              </a:extLst>
            </p:cNvPr>
            <p:cNvSpPr/>
            <p:nvPr/>
          </p:nvSpPr>
          <p:spPr>
            <a:xfrm>
              <a:off x="10340285" y="165163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1"/>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65" name="Forma libre: forma 620">
              <a:extLst>
                <a:ext uri="{FF2B5EF4-FFF2-40B4-BE49-F238E27FC236}">
                  <a16:creationId xmlns:a16="http://schemas.microsoft.com/office/drawing/2014/main" id="{6A856A3B-C489-B8B9-17EB-A887DFB2DF47}"/>
                </a:ext>
              </a:extLst>
            </p:cNvPr>
            <p:cNvSpPr/>
            <p:nvPr/>
          </p:nvSpPr>
          <p:spPr>
            <a:xfrm>
              <a:off x="10401908" y="165090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734"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66" name="Forma libre: forma 621">
              <a:extLst>
                <a:ext uri="{FF2B5EF4-FFF2-40B4-BE49-F238E27FC236}">
                  <a16:creationId xmlns:a16="http://schemas.microsoft.com/office/drawing/2014/main" id="{C570FFBC-1968-9EB8-9BBA-EDBDF1C65FFF}"/>
                </a:ext>
              </a:extLst>
            </p:cNvPr>
            <p:cNvSpPr/>
            <p:nvPr/>
          </p:nvSpPr>
          <p:spPr>
            <a:xfrm>
              <a:off x="10464265" y="165163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67" name="Forma libre: forma 622">
              <a:extLst>
                <a:ext uri="{FF2B5EF4-FFF2-40B4-BE49-F238E27FC236}">
                  <a16:creationId xmlns:a16="http://schemas.microsoft.com/office/drawing/2014/main" id="{80371C02-B8E5-1A6C-96B2-792DE1A57AB7}"/>
                </a:ext>
              </a:extLst>
            </p:cNvPr>
            <p:cNvSpPr/>
            <p:nvPr/>
          </p:nvSpPr>
          <p:spPr>
            <a:xfrm>
              <a:off x="10526621" y="1651639"/>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734"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68" name="Forma libre: forma 623">
              <a:extLst>
                <a:ext uri="{FF2B5EF4-FFF2-40B4-BE49-F238E27FC236}">
                  <a16:creationId xmlns:a16="http://schemas.microsoft.com/office/drawing/2014/main" id="{A47FDC11-C1A2-C052-D3EF-0D6E3235B858}"/>
                </a:ext>
              </a:extLst>
            </p:cNvPr>
            <p:cNvSpPr/>
            <p:nvPr/>
          </p:nvSpPr>
          <p:spPr>
            <a:xfrm>
              <a:off x="10588943" y="1652373"/>
              <a:ext cx="48453" cy="48409"/>
            </a:xfrm>
            <a:custGeom>
              <a:avLst/>
              <a:gdLst>
                <a:gd name="connsiteX0" fmla="*/ 24244 w 48453"/>
                <a:gd name="connsiteY0" fmla="*/ 48409 h 48409"/>
                <a:gd name="connsiteX1" fmla="*/ 48453 w 48453"/>
                <a:gd name="connsiteY1" fmla="*/ 24205 h 48409"/>
                <a:gd name="connsiteX2" fmla="*/ 24244 w 48453"/>
                <a:gd name="connsiteY2" fmla="*/ 0 h 48409"/>
                <a:gd name="connsiteX3" fmla="*/ 35 w 48453"/>
                <a:gd name="connsiteY3" fmla="*/ 24205 h 48409"/>
                <a:gd name="connsiteX4" fmla="*/ 24244 w 48453"/>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53" h="48409">
                  <a:moveTo>
                    <a:pt x="24244" y="48409"/>
                  </a:moveTo>
                  <a:cubicBezTo>
                    <a:pt x="37449" y="48409"/>
                    <a:pt x="48453" y="37407"/>
                    <a:pt x="48453" y="24205"/>
                  </a:cubicBezTo>
                  <a:cubicBezTo>
                    <a:pt x="48453" y="10269"/>
                    <a:pt x="37449" y="0"/>
                    <a:pt x="24244" y="0"/>
                  </a:cubicBezTo>
                  <a:cubicBezTo>
                    <a:pt x="11039" y="0"/>
                    <a:pt x="35" y="11002"/>
                    <a:pt x="35" y="24205"/>
                  </a:cubicBezTo>
                  <a:cubicBezTo>
                    <a:pt x="-699" y="37407"/>
                    <a:pt x="10305" y="48409"/>
                    <a:pt x="24244"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69" name="Forma libre: forma 624">
              <a:extLst>
                <a:ext uri="{FF2B5EF4-FFF2-40B4-BE49-F238E27FC236}">
                  <a16:creationId xmlns:a16="http://schemas.microsoft.com/office/drawing/2014/main" id="{A5A184C6-04AD-39C8-C8FC-059D46BAD18C}"/>
                </a:ext>
              </a:extLst>
            </p:cNvPr>
            <p:cNvSpPr/>
            <p:nvPr/>
          </p:nvSpPr>
          <p:spPr>
            <a:xfrm>
              <a:off x="10649868" y="165163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1"/>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70" name="Forma libre: forma 625">
              <a:extLst>
                <a:ext uri="{FF2B5EF4-FFF2-40B4-BE49-F238E27FC236}">
                  <a16:creationId xmlns:a16="http://schemas.microsoft.com/office/drawing/2014/main" id="{020BD72B-ADD6-5B73-11B6-102360D86DDA}"/>
                </a:ext>
              </a:extLst>
            </p:cNvPr>
            <p:cNvSpPr/>
            <p:nvPr/>
          </p:nvSpPr>
          <p:spPr>
            <a:xfrm>
              <a:off x="10712225" y="165090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71" name="Forma libre: forma 626">
              <a:extLst>
                <a:ext uri="{FF2B5EF4-FFF2-40B4-BE49-F238E27FC236}">
                  <a16:creationId xmlns:a16="http://schemas.microsoft.com/office/drawing/2014/main" id="{E7DF8DA7-F97F-F97C-7790-8F3FA7F72D55}"/>
                </a:ext>
              </a:extLst>
            </p:cNvPr>
            <p:cNvSpPr/>
            <p:nvPr/>
          </p:nvSpPr>
          <p:spPr>
            <a:xfrm>
              <a:off x="10773848"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72" name="Forma libre: forma 627">
              <a:extLst>
                <a:ext uri="{FF2B5EF4-FFF2-40B4-BE49-F238E27FC236}">
                  <a16:creationId xmlns:a16="http://schemas.microsoft.com/office/drawing/2014/main" id="{78DFC215-D0EA-7EA1-7191-D4B295F17E4E}"/>
                </a:ext>
              </a:extLst>
            </p:cNvPr>
            <p:cNvSpPr/>
            <p:nvPr/>
          </p:nvSpPr>
          <p:spPr>
            <a:xfrm>
              <a:off x="10836172" y="1651639"/>
              <a:ext cx="49917" cy="49876"/>
            </a:xfrm>
            <a:custGeom>
              <a:avLst/>
              <a:gdLst>
                <a:gd name="connsiteX0" fmla="*/ 24976 w 49917"/>
                <a:gd name="connsiteY0" fmla="*/ 49876 h 49876"/>
                <a:gd name="connsiteX1" fmla="*/ 49918 w 49917"/>
                <a:gd name="connsiteY1" fmla="*/ 24938 h 49876"/>
                <a:gd name="connsiteX2" fmla="*/ 24976 w 49917"/>
                <a:gd name="connsiteY2" fmla="*/ 0 h 49876"/>
                <a:gd name="connsiteX3" fmla="*/ 33 w 49917"/>
                <a:gd name="connsiteY3" fmla="*/ 24938 h 49876"/>
                <a:gd name="connsiteX4" fmla="*/ 24976 w 49917"/>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7" h="49876">
                  <a:moveTo>
                    <a:pt x="24976" y="49876"/>
                  </a:moveTo>
                  <a:cubicBezTo>
                    <a:pt x="38914" y="49876"/>
                    <a:pt x="49918" y="38874"/>
                    <a:pt x="49918" y="24938"/>
                  </a:cubicBezTo>
                  <a:cubicBezTo>
                    <a:pt x="49918" y="11002"/>
                    <a:pt x="38914" y="0"/>
                    <a:pt x="24976" y="0"/>
                  </a:cubicBezTo>
                  <a:cubicBezTo>
                    <a:pt x="11037" y="0"/>
                    <a:pt x="33" y="11002"/>
                    <a:pt x="33" y="24938"/>
                  </a:cubicBezTo>
                  <a:cubicBezTo>
                    <a:pt x="-701" y="38141"/>
                    <a:pt x="11037" y="49876"/>
                    <a:pt x="249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73" name="Forma libre: forma 628">
              <a:extLst>
                <a:ext uri="{FF2B5EF4-FFF2-40B4-BE49-F238E27FC236}">
                  <a16:creationId xmlns:a16="http://schemas.microsoft.com/office/drawing/2014/main" id="{45E4B2BA-CC74-F924-35DA-0C2702180253}"/>
                </a:ext>
              </a:extLst>
            </p:cNvPr>
            <p:cNvSpPr/>
            <p:nvPr/>
          </p:nvSpPr>
          <p:spPr>
            <a:xfrm>
              <a:off x="10897828" y="165163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1"/>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74" name="Forma libre: forma 629">
              <a:extLst>
                <a:ext uri="{FF2B5EF4-FFF2-40B4-BE49-F238E27FC236}">
                  <a16:creationId xmlns:a16="http://schemas.microsoft.com/office/drawing/2014/main" id="{5014C808-724D-E932-1195-7BC58C772085}"/>
                </a:ext>
              </a:extLst>
            </p:cNvPr>
            <p:cNvSpPr/>
            <p:nvPr/>
          </p:nvSpPr>
          <p:spPr>
            <a:xfrm>
              <a:off x="10960185" y="165163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1"/>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75" name="Forma libre: forma 630">
              <a:extLst>
                <a:ext uri="{FF2B5EF4-FFF2-40B4-BE49-F238E27FC236}">
                  <a16:creationId xmlns:a16="http://schemas.microsoft.com/office/drawing/2014/main" id="{0334F1DA-8F01-E064-B192-1FCD19C8197A}"/>
                </a:ext>
              </a:extLst>
            </p:cNvPr>
            <p:cNvSpPr/>
            <p:nvPr/>
          </p:nvSpPr>
          <p:spPr>
            <a:xfrm>
              <a:off x="11021807" y="165163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76" name="Forma libre: forma 631">
              <a:extLst>
                <a:ext uri="{FF2B5EF4-FFF2-40B4-BE49-F238E27FC236}">
                  <a16:creationId xmlns:a16="http://schemas.microsoft.com/office/drawing/2014/main" id="{E0E2E7DE-D71C-EFD0-E199-ABF92FC6167B}"/>
                </a:ext>
              </a:extLst>
            </p:cNvPr>
            <p:cNvSpPr/>
            <p:nvPr/>
          </p:nvSpPr>
          <p:spPr>
            <a:xfrm>
              <a:off x="11084132" y="1651639"/>
              <a:ext cx="49918" cy="49876"/>
            </a:xfrm>
            <a:custGeom>
              <a:avLst/>
              <a:gdLst>
                <a:gd name="connsiteX0" fmla="*/ 24976 w 49918"/>
                <a:gd name="connsiteY0" fmla="*/ 49876 h 49876"/>
                <a:gd name="connsiteX1" fmla="*/ 49918 w 49918"/>
                <a:gd name="connsiteY1" fmla="*/ 24938 h 49876"/>
                <a:gd name="connsiteX2" fmla="*/ 24976 w 49918"/>
                <a:gd name="connsiteY2" fmla="*/ 0 h 49876"/>
                <a:gd name="connsiteX3" fmla="*/ 33 w 49918"/>
                <a:gd name="connsiteY3" fmla="*/ 24938 h 49876"/>
                <a:gd name="connsiteX4" fmla="*/ 24976 w 499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8" h="49876">
                  <a:moveTo>
                    <a:pt x="24976" y="49876"/>
                  </a:moveTo>
                  <a:cubicBezTo>
                    <a:pt x="38914" y="49876"/>
                    <a:pt x="49918" y="38874"/>
                    <a:pt x="49918" y="24938"/>
                  </a:cubicBezTo>
                  <a:cubicBezTo>
                    <a:pt x="49918" y="11002"/>
                    <a:pt x="38914" y="0"/>
                    <a:pt x="24976" y="0"/>
                  </a:cubicBezTo>
                  <a:cubicBezTo>
                    <a:pt x="11037" y="0"/>
                    <a:pt x="33" y="11002"/>
                    <a:pt x="33" y="24938"/>
                  </a:cubicBezTo>
                  <a:cubicBezTo>
                    <a:pt x="-701" y="38141"/>
                    <a:pt x="11037" y="49876"/>
                    <a:pt x="249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77" name="Forma libre: forma 632">
              <a:extLst>
                <a:ext uri="{FF2B5EF4-FFF2-40B4-BE49-F238E27FC236}">
                  <a16:creationId xmlns:a16="http://schemas.microsoft.com/office/drawing/2014/main" id="{34826432-8B00-A6B5-FE34-FB2611C3B552}"/>
                </a:ext>
              </a:extLst>
            </p:cNvPr>
            <p:cNvSpPr/>
            <p:nvPr/>
          </p:nvSpPr>
          <p:spPr>
            <a:xfrm>
              <a:off x="11145788" y="165163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78" name="Forma libre: forma 633">
              <a:extLst>
                <a:ext uri="{FF2B5EF4-FFF2-40B4-BE49-F238E27FC236}">
                  <a16:creationId xmlns:a16="http://schemas.microsoft.com/office/drawing/2014/main" id="{C524D885-7370-C75B-435B-F78389C87593}"/>
                </a:ext>
              </a:extLst>
            </p:cNvPr>
            <p:cNvSpPr/>
            <p:nvPr/>
          </p:nvSpPr>
          <p:spPr>
            <a:xfrm>
              <a:off x="11207411" y="165163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1"/>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79" name="Forma libre: forma 634">
              <a:extLst>
                <a:ext uri="{FF2B5EF4-FFF2-40B4-BE49-F238E27FC236}">
                  <a16:creationId xmlns:a16="http://schemas.microsoft.com/office/drawing/2014/main" id="{9A0CC1FE-17DB-0B25-C68A-6A94509AA472}"/>
                </a:ext>
              </a:extLst>
            </p:cNvPr>
            <p:cNvSpPr/>
            <p:nvPr/>
          </p:nvSpPr>
          <p:spPr>
            <a:xfrm>
              <a:off x="11269768" y="1650906"/>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80" name="Forma libre: forma 635">
              <a:extLst>
                <a:ext uri="{FF2B5EF4-FFF2-40B4-BE49-F238E27FC236}">
                  <a16:creationId xmlns:a16="http://schemas.microsoft.com/office/drawing/2014/main" id="{CB81E685-E371-B81F-3813-6E9979406FE5}"/>
                </a:ext>
              </a:extLst>
            </p:cNvPr>
            <p:cNvSpPr/>
            <p:nvPr/>
          </p:nvSpPr>
          <p:spPr>
            <a:xfrm>
              <a:off x="11332092" y="1651639"/>
              <a:ext cx="49917" cy="49876"/>
            </a:xfrm>
            <a:custGeom>
              <a:avLst/>
              <a:gdLst>
                <a:gd name="connsiteX0" fmla="*/ 24976 w 49917"/>
                <a:gd name="connsiteY0" fmla="*/ 49876 h 49876"/>
                <a:gd name="connsiteX1" fmla="*/ 49917 w 49917"/>
                <a:gd name="connsiteY1" fmla="*/ 24938 h 49876"/>
                <a:gd name="connsiteX2" fmla="*/ 24976 w 49917"/>
                <a:gd name="connsiteY2" fmla="*/ 0 h 49876"/>
                <a:gd name="connsiteX3" fmla="*/ 33 w 49917"/>
                <a:gd name="connsiteY3" fmla="*/ 24938 h 49876"/>
                <a:gd name="connsiteX4" fmla="*/ 24976 w 49917"/>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7" h="49876">
                  <a:moveTo>
                    <a:pt x="24976" y="49876"/>
                  </a:moveTo>
                  <a:cubicBezTo>
                    <a:pt x="38913" y="49876"/>
                    <a:pt x="49917" y="38874"/>
                    <a:pt x="49917" y="24938"/>
                  </a:cubicBezTo>
                  <a:cubicBezTo>
                    <a:pt x="49917" y="11002"/>
                    <a:pt x="38913" y="0"/>
                    <a:pt x="24976" y="0"/>
                  </a:cubicBezTo>
                  <a:cubicBezTo>
                    <a:pt x="11037" y="0"/>
                    <a:pt x="33" y="11002"/>
                    <a:pt x="33" y="24938"/>
                  </a:cubicBezTo>
                  <a:cubicBezTo>
                    <a:pt x="-701" y="38141"/>
                    <a:pt x="11037" y="49876"/>
                    <a:pt x="249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81" name="Forma libre: forma 636">
              <a:extLst>
                <a:ext uri="{FF2B5EF4-FFF2-40B4-BE49-F238E27FC236}">
                  <a16:creationId xmlns:a16="http://schemas.microsoft.com/office/drawing/2014/main" id="{0976E024-7188-3BD7-A5FD-DE18E3F5888E}"/>
                </a:ext>
              </a:extLst>
            </p:cNvPr>
            <p:cNvSpPr/>
            <p:nvPr/>
          </p:nvSpPr>
          <p:spPr>
            <a:xfrm>
              <a:off x="11393748" y="1651639"/>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1"/>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82" name="Forma libre: forma 637">
              <a:extLst>
                <a:ext uri="{FF2B5EF4-FFF2-40B4-BE49-F238E27FC236}">
                  <a16:creationId xmlns:a16="http://schemas.microsoft.com/office/drawing/2014/main" id="{A20B4316-17E7-E524-77C4-A87D1C45123E}"/>
                </a:ext>
              </a:extLst>
            </p:cNvPr>
            <p:cNvSpPr/>
            <p:nvPr/>
          </p:nvSpPr>
          <p:spPr>
            <a:xfrm>
              <a:off x="11456072" y="1651639"/>
              <a:ext cx="49917" cy="49876"/>
            </a:xfrm>
            <a:custGeom>
              <a:avLst/>
              <a:gdLst>
                <a:gd name="connsiteX0" fmla="*/ 24975 w 49917"/>
                <a:gd name="connsiteY0" fmla="*/ 49876 h 49876"/>
                <a:gd name="connsiteX1" fmla="*/ 49918 w 49917"/>
                <a:gd name="connsiteY1" fmla="*/ 24938 h 49876"/>
                <a:gd name="connsiteX2" fmla="*/ 24975 w 49917"/>
                <a:gd name="connsiteY2" fmla="*/ 0 h 49876"/>
                <a:gd name="connsiteX3" fmla="*/ 33 w 49917"/>
                <a:gd name="connsiteY3" fmla="*/ 24938 h 49876"/>
                <a:gd name="connsiteX4" fmla="*/ 24975 w 49917"/>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7" h="49876">
                  <a:moveTo>
                    <a:pt x="24975" y="49876"/>
                  </a:moveTo>
                  <a:cubicBezTo>
                    <a:pt x="38913" y="49876"/>
                    <a:pt x="49918" y="38874"/>
                    <a:pt x="49918" y="24938"/>
                  </a:cubicBezTo>
                  <a:cubicBezTo>
                    <a:pt x="49918" y="11002"/>
                    <a:pt x="38913" y="0"/>
                    <a:pt x="24975" y="0"/>
                  </a:cubicBezTo>
                  <a:cubicBezTo>
                    <a:pt x="11037" y="0"/>
                    <a:pt x="33" y="11002"/>
                    <a:pt x="33" y="24938"/>
                  </a:cubicBezTo>
                  <a:cubicBezTo>
                    <a:pt x="-702" y="38141"/>
                    <a:pt x="11037" y="49876"/>
                    <a:pt x="24975"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83" name="Forma libre: forma 638">
              <a:extLst>
                <a:ext uri="{FF2B5EF4-FFF2-40B4-BE49-F238E27FC236}">
                  <a16:creationId xmlns:a16="http://schemas.microsoft.com/office/drawing/2014/main" id="{255A8F5B-8E9F-534A-B929-58851F853F45}"/>
                </a:ext>
              </a:extLst>
            </p:cNvPr>
            <p:cNvSpPr/>
            <p:nvPr/>
          </p:nvSpPr>
          <p:spPr>
            <a:xfrm>
              <a:off x="11517727" y="165163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84" name="Forma libre: forma 639">
              <a:extLst>
                <a:ext uri="{FF2B5EF4-FFF2-40B4-BE49-F238E27FC236}">
                  <a16:creationId xmlns:a16="http://schemas.microsoft.com/office/drawing/2014/main" id="{E98EB578-A9A1-02DF-9F37-6D2449AC51E2}"/>
                </a:ext>
              </a:extLst>
            </p:cNvPr>
            <p:cNvSpPr/>
            <p:nvPr/>
          </p:nvSpPr>
          <p:spPr>
            <a:xfrm>
              <a:off x="11579350" y="165163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141"/>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85" name="Forma libre: forma 640">
              <a:extLst>
                <a:ext uri="{FF2B5EF4-FFF2-40B4-BE49-F238E27FC236}">
                  <a16:creationId xmlns:a16="http://schemas.microsoft.com/office/drawing/2014/main" id="{608786F6-BD3F-CE26-4F1B-82C64401DE78}"/>
                </a:ext>
              </a:extLst>
            </p:cNvPr>
            <p:cNvSpPr/>
            <p:nvPr/>
          </p:nvSpPr>
          <p:spPr>
            <a:xfrm>
              <a:off x="11641707" y="165163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86" name="Forma libre: forma 641">
              <a:extLst>
                <a:ext uri="{FF2B5EF4-FFF2-40B4-BE49-F238E27FC236}">
                  <a16:creationId xmlns:a16="http://schemas.microsoft.com/office/drawing/2014/main" id="{1249D852-230F-0A2C-BB00-FFC8149DBC8D}"/>
                </a:ext>
              </a:extLst>
            </p:cNvPr>
            <p:cNvSpPr/>
            <p:nvPr/>
          </p:nvSpPr>
          <p:spPr>
            <a:xfrm>
              <a:off x="11703330" y="165163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87" name="Forma libre: forma 642">
              <a:extLst>
                <a:ext uri="{FF2B5EF4-FFF2-40B4-BE49-F238E27FC236}">
                  <a16:creationId xmlns:a16="http://schemas.microsoft.com/office/drawing/2014/main" id="{9B88F67F-65EF-D31C-7C4B-46AF404E4E94}"/>
                </a:ext>
              </a:extLst>
            </p:cNvPr>
            <p:cNvSpPr/>
            <p:nvPr/>
          </p:nvSpPr>
          <p:spPr>
            <a:xfrm>
              <a:off x="11765687" y="165163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88" name="Forma libre: forma 643">
              <a:extLst>
                <a:ext uri="{FF2B5EF4-FFF2-40B4-BE49-F238E27FC236}">
                  <a16:creationId xmlns:a16="http://schemas.microsoft.com/office/drawing/2014/main" id="{59CC84E9-A9C6-642F-D645-F17CA7A8DB24}"/>
                </a:ext>
              </a:extLst>
            </p:cNvPr>
            <p:cNvSpPr/>
            <p:nvPr/>
          </p:nvSpPr>
          <p:spPr>
            <a:xfrm>
              <a:off x="11827311" y="1651639"/>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89" name="Forma libre: forma 644">
              <a:extLst>
                <a:ext uri="{FF2B5EF4-FFF2-40B4-BE49-F238E27FC236}">
                  <a16:creationId xmlns:a16="http://schemas.microsoft.com/office/drawing/2014/main" id="{83EF0065-02FA-F67E-5D85-700FB6C78809}"/>
                </a:ext>
              </a:extLst>
            </p:cNvPr>
            <p:cNvSpPr/>
            <p:nvPr/>
          </p:nvSpPr>
          <p:spPr>
            <a:xfrm>
              <a:off x="11889667" y="1651639"/>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90" name="Forma libre: forma 645">
              <a:extLst>
                <a:ext uri="{FF2B5EF4-FFF2-40B4-BE49-F238E27FC236}">
                  <a16:creationId xmlns:a16="http://schemas.microsoft.com/office/drawing/2014/main" id="{E912AAE5-50A5-635F-7FC5-19779380B619}"/>
                </a:ext>
              </a:extLst>
            </p:cNvPr>
            <p:cNvSpPr/>
            <p:nvPr/>
          </p:nvSpPr>
          <p:spPr>
            <a:xfrm>
              <a:off x="11951291" y="1651639"/>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1"/>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91" name="Forma libre: forma 646">
              <a:extLst>
                <a:ext uri="{FF2B5EF4-FFF2-40B4-BE49-F238E27FC236}">
                  <a16:creationId xmlns:a16="http://schemas.microsoft.com/office/drawing/2014/main" id="{93815C85-B665-4B32-137E-CBDF2DF2F350}"/>
                </a:ext>
              </a:extLst>
            </p:cNvPr>
            <p:cNvSpPr/>
            <p:nvPr/>
          </p:nvSpPr>
          <p:spPr>
            <a:xfrm>
              <a:off x="12013647" y="1651639"/>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1"/>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92" name="Forma libre: forma 647">
              <a:extLst>
                <a:ext uri="{FF2B5EF4-FFF2-40B4-BE49-F238E27FC236}">
                  <a16:creationId xmlns:a16="http://schemas.microsoft.com/office/drawing/2014/main" id="{ADB4D9D1-2C73-BF97-45C0-503246FE0851}"/>
                </a:ext>
              </a:extLst>
            </p:cNvPr>
            <p:cNvSpPr/>
            <p:nvPr/>
          </p:nvSpPr>
          <p:spPr>
            <a:xfrm>
              <a:off x="12075270" y="165163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93" name="Forma libre: forma 648">
              <a:extLst>
                <a:ext uri="{FF2B5EF4-FFF2-40B4-BE49-F238E27FC236}">
                  <a16:creationId xmlns:a16="http://schemas.microsoft.com/office/drawing/2014/main" id="{694B0AB9-0B35-6AA0-257F-D141020721D1}"/>
                </a:ext>
              </a:extLst>
            </p:cNvPr>
            <p:cNvSpPr/>
            <p:nvPr/>
          </p:nvSpPr>
          <p:spPr>
            <a:xfrm>
              <a:off x="12137594" y="1651639"/>
              <a:ext cx="49918" cy="49876"/>
            </a:xfrm>
            <a:custGeom>
              <a:avLst/>
              <a:gdLst>
                <a:gd name="connsiteX0" fmla="*/ 24976 w 49918"/>
                <a:gd name="connsiteY0" fmla="*/ 49876 h 49876"/>
                <a:gd name="connsiteX1" fmla="*/ 49918 w 49918"/>
                <a:gd name="connsiteY1" fmla="*/ 24938 h 49876"/>
                <a:gd name="connsiteX2" fmla="*/ 24976 w 49918"/>
                <a:gd name="connsiteY2" fmla="*/ 0 h 49876"/>
                <a:gd name="connsiteX3" fmla="*/ 33 w 49918"/>
                <a:gd name="connsiteY3" fmla="*/ 24938 h 49876"/>
                <a:gd name="connsiteX4" fmla="*/ 24976 w 499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8" h="49876">
                  <a:moveTo>
                    <a:pt x="24976" y="49876"/>
                  </a:moveTo>
                  <a:cubicBezTo>
                    <a:pt x="38914" y="49876"/>
                    <a:pt x="49918" y="38874"/>
                    <a:pt x="49918" y="24938"/>
                  </a:cubicBezTo>
                  <a:cubicBezTo>
                    <a:pt x="49918" y="11002"/>
                    <a:pt x="38914" y="0"/>
                    <a:pt x="24976" y="0"/>
                  </a:cubicBezTo>
                  <a:cubicBezTo>
                    <a:pt x="11037" y="0"/>
                    <a:pt x="33" y="11002"/>
                    <a:pt x="33" y="24938"/>
                  </a:cubicBezTo>
                  <a:cubicBezTo>
                    <a:pt x="-701" y="38141"/>
                    <a:pt x="11037" y="49876"/>
                    <a:pt x="249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94" name="Forma libre: forma 649">
              <a:extLst>
                <a:ext uri="{FF2B5EF4-FFF2-40B4-BE49-F238E27FC236}">
                  <a16:creationId xmlns:a16="http://schemas.microsoft.com/office/drawing/2014/main" id="{082938A6-B306-3FB6-1215-07936E6D28ED}"/>
                </a:ext>
              </a:extLst>
            </p:cNvPr>
            <p:cNvSpPr/>
            <p:nvPr/>
          </p:nvSpPr>
          <p:spPr>
            <a:xfrm>
              <a:off x="4615199" y="1720586"/>
              <a:ext cx="35213" cy="35206"/>
            </a:xfrm>
            <a:custGeom>
              <a:avLst/>
              <a:gdLst>
                <a:gd name="connsiteX0" fmla="*/ 17607 w 35213"/>
                <a:gd name="connsiteY0" fmla="*/ 35207 h 35206"/>
                <a:gd name="connsiteX1" fmla="*/ 35213 w 35213"/>
                <a:gd name="connsiteY1" fmla="*/ 17603 h 35206"/>
                <a:gd name="connsiteX2" fmla="*/ 17607 w 35213"/>
                <a:gd name="connsiteY2" fmla="*/ 0 h 35206"/>
                <a:gd name="connsiteX3" fmla="*/ 0 w 35213"/>
                <a:gd name="connsiteY3" fmla="*/ 17603 h 35206"/>
                <a:gd name="connsiteX4" fmla="*/ 17607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7" y="35207"/>
                  </a:moveTo>
                  <a:cubicBezTo>
                    <a:pt x="27144" y="35207"/>
                    <a:pt x="35213" y="27138"/>
                    <a:pt x="35213" y="17603"/>
                  </a:cubicBezTo>
                  <a:cubicBezTo>
                    <a:pt x="35213" y="8068"/>
                    <a:pt x="27144" y="0"/>
                    <a:pt x="17607" y="0"/>
                  </a:cubicBezTo>
                  <a:cubicBezTo>
                    <a:pt x="8070" y="0"/>
                    <a:pt x="0" y="8068"/>
                    <a:pt x="0" y="17603"/>
                  </a:cubicBezTo>
                  <a:cubicBezTo>
                    <a:pt x="0" y="27138"/>
                    <a:pt x="8070"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95" name="Forma libre: forma 650">
              <a:extLst>
                <a:ext uri="{FF2B5EF4-FFF2-40B4-BE49-F238E27FC236}">
                  <a16:creationId xmlns:a16="http://schemas.microsoft.com/office/drawing/2014/main" id="{BB78293C-BE9F-9D8A-7AFA-9F1321D27A2A}"/>
                </a:ext>
              </a:extLst>
            </p:cNvPr>
            <p:cNvSpPr/>
            <p:nvPr/>
          </p:nvSpPr>
          <p:spPr>
            <a:xfrm>
              <a:off x="4670220"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96" name="Forma libre: forma 651">
              <a:extLst>
                <a:ext uri="{FF2B5EF4-FFF2-40B4-BE49-F238E27FC236}">
                  <a16:creationId xmlns:a16="http://schemas.microsoft.com/office/drawing/2014/main" id="{42F3E1A9-1F84-3F18-063D-A3A52016DCA8}"/>
                </a:ext>
              </a:extLst>
            </p:cNvPr>
            <p:cNvSpPr/>
            <p:nvPr/>
          </p:nvSpPr>
          <p:spPr>
            <a:xfrm>
              <a:off x="4731843"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97" name="Forma libre: forma 652">
              <a:extLst>
                <a:ext uri="{FF2B5EF4-FFF2-40B4-BE49-F238E27FC236}">
                  <a16:creationId xmlns:a16="http://schemas.microsoft.com/office/drawing/2014/main" id="{59C90A84-6E34-A606-9D5B-3B1D1DF0965F}"/>
                </a:ext>
              </a:extLst>
            </p:cNvPr>
            <p:cNvSpPr/>
            <p:nvPr/>
          </p:nvSpPr>
          <p:spPr>
            <a:xfrm>
              <a:off x="4794200"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148" y="0"/>
                    <a:pt x="24943" y="0"/>
                  </a:cubicBezTo>
                  <a:cubicBezTo>
                    <a:pt x="11738"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98" name="Forma libre: forma 653">
              <a:extLst>
                <a:ext uri="{FF2B5EF4-FFF2-40B4-BE49-F238E27FC236}">
                  <a16:creationId xmlns:a16="http://schemas.microsoft.com/office/drawing/2014/main" id="{78069F8D-5A28-93AD-F703-3FD21A771A86}"/>
                </a:ext>
              </a:extLst>
            </p:cNvPr>
            <p:cNvSpPr/>
            <p:nvPr/>
          </p:nvSpPr>
          <p:spPr>
            <a:xfrm>
              <a:off x="4855823"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99" name="Forma libre: forma 654">
              <a:extLst>
                <a:ext uri="{FF2B5EF4-FFF2-40B4-BE49-F238E27FC236}">
                  <a16:creationId xmlns:a16="http://schemas.microsoft.com/office/drawing/2014/main" id="{F9D24066-57C1-FC70-F68E-A8A948968074}"/>
                </a:ext>
              </a:extLst>
            </p:cNvPr>
            <p:cNvSpPr/>
            <p:nvPr/>
          </p:nvSpPr>
          <p:spPr>
            <a:xfrm>
              <a:off x="4917446"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00" name="Forma libre: forma 655">
              <a:extLst>
                <a:ext uri="{FF2B5EF4-FFF2-40B4-BE49-F238E27FC236}">
                  <a16:creationId xmlns:a16="http://schemas.microsoft.com/office/drawing/2014/main" id="{565D33C2-1FBF-AA05-D018-E08899E8CB24}"/>
                </a:ext>
              </a:extLst>
            </p:cNvPr>
            <p:cNvSpPr/>
            <p:nvPr/>
          </p:nvSpPr>
          <p:spPr>
            <a:xfrm>
              <a:off x="4979803"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01" name="Forma libre: forma 656">
              <a:extLst>
                <a:ext uri="{FF2B5EF4-FFF2-40B4-BE49-F238E27FC236}">
                  <a16:creationId xmlns:a16="http://schemas.microsoft.com/office/drawing/2014/main" id="{BFDAC8FD-7834-D02F-DBBD-2E91217EDBAA}"/>
                </a:ext>
              </a:extLst>
            </p:cNvPr>
            <p:cNvSpPr/>
            <p:nvPr/>
          </p:nvSpPr>
          <p:spPr>
            <a:xfrm>
              <a:off x="5041426"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02" name="Forma libre: forma 657">
              <a:extLst>
                <a:ext uri="{FF2B5EF4-FFF2-40B4-BE49-F238E27FC236}">
                  <a16:creationId xmlns:a16="http://schemas.microsoft.com/office/drawing/2014/main" id="{FBEF234B-1151-A40E-A30C-BFA6367BFBC5}"/>
                </a:ext>
              </a:extLst>
            </p:cNvPr>
            <p:cNvSpPr/>
            <p:nvPr/>
          </p:nvSpPr>
          <p:spPr>
            <a:xfrm>
              <a:off x="5103783"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03" name="Forma libre: forma 658">
              <a:extLst>
                <a:ext uri="{FF2B5EF4-FFF2-40B4-BE49-F238E27FC236}">
                  <a16:creationId xmlns:a16="http://schemas.microsoft.com/office/drawing/2014/main" id="{1B849D20-9310-67EE-6EFA-491A78B23EEE}"/>
                </a:ext>
              </a:extLst>
            </p:cNvPr>
            <p:cNvSpPr/>
            <p:nvPr/>
          </p:nvSpPr>
          <p:spPr>
            <a:xfrm>
              <a:off x="5166140"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04" name="Forma libre: forma 659">
              <a:extLst>
                <a:ext uri="{FF2B5EF4-FFF2-40B4-BE49-F238E27FC236}">
                  <a16:creationId xmlns:a16="http://schemas.microsoft.com/office/drawing/2014/main" id="{2D67F9A1-807E-29C6-0319-DDCFD609BC15}"/>
                </a:ext>
              </a:extLst>
            </p:cNvPr>
            <p:cNvSpPr/>
            <p:nvPr/>
          </p:nvSpPr>
          <p:spPr>
            <a:xfrm>
              <a:off x="5227763"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05" name="Forma libre: forma 660">
              <a:extLst>
                <a:ext uri="{FF2B5EF4-FFF2-40B4-BE49-F238E27FC236}">
                  <a16:creationId xmlns:a16="http://schemas.microsoft.com/office/drawing/2014/main" id="{1D7FC0D9-377A-2F1C-2009-4D194FC4BD63}"/>
                </a:ext>
              </a:extLst>
            </p:cNvPr>
            <p:cNvSpPr/>
            <p:nvPr/>
          </p:nvSpPr>
          <p:spPr>
            <a:xfrm>
              <a:off x="5289386"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06" name="Forma libre: forma 661">
              <a:extLst>
                <a:ext uri="{FF2B5EF4-FFF2-40B4-BE49-F238E27FC236}">
                  <a16:creationId xmlns:a16="http://schemas.microsoft.com/office/drawing/2014/main" id="{70BFD2E5-F22D-8080-E910-6904B742A804}"/>
                </a:ext>
              </a:extLst>
            </p:cNvPr>
            <p:cNvSpPr/>
            <p:nvPr/>
          </p:nvSpPr>
          <p:spPr>
            <a:xfrm>
              <a:off x="5351743"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07" name="Forma libre: forma 662">
              <a:extLst>
                <a:ext uri="{FF2B5EF4-FFF2-40B4-BE49-F238E27FC236}">
                  <a16:creationId xmlns:a16="http://schemas.microsoft.com/office/drawing/2014/main" id="{3338DD16-054B-C390-4E19-E299D2DEF34B}"/>
                </a:ext>
              </a:extLst>
            </p:cNvPr>
            <p:cNvSpPr/>
            <p:nvPr/>
          </p:nvSpPr>
          <p:spPr>
            <a:xfrm>
              <a:off x="5413366"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08" name="Forma libre: forma 663">
              <a:extLst>
                <a:ext uri="{FF2B5EF4-FFF2-40B4-BE49-F238E27FC236}">
                  <a16:creationId xmlns:a16="http://schemas.microsoft.com/office/drawing/2014/main" id="{88B022B2-DAA8-DA9C-E887-9852994A25BD}"/>
                </a:ext>
              </a:extLst>
            </p:cNvPr>
            <p:cNvSpPr/>
            <p:nvPr/>
          </p:nvSpPr>
          <p:spPr>
            <a:xfrm>
              <a:off x="5475723"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09" name="Forma libre: forma 664">
              <a:extLst>
                <a:ext uri="{FF2B5EF4-FFF2-40B4-BE49-F238E27FC236}">
                  <a16:creationId xmlns:a16="http://schemas.microsoft.com/office/drawing/2014/main" id="{D6FF9328-509E-A76C-2B37-0BB28404FEC2}"/>
                </a:ext>
              </a:extLst>
            </p:cNvPr>
            <p:cNvSpPr/>
            <p:nvPr/>
          </p:nvSpPr>
          <p:spPr>
            <a:xfrm>
              <a:off x="5537346"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10" name="Forma libre: forma 665">
              <a:extLst>
                <a:ext uri="{FF2B5EF4-FFF2-40B4-BE49-F238E27FC236}">
                  <a16:creationId xmlns:a16="http://schemas.microsoft.com/office/drawing/2014/main" id="{39B7E565-F42D-9378-28AC-27D0FD367693}"/>
                </a:ext>
              </a:extLst>
            </p:cNvPr>
            <p:cNvSpPr/>
            <p:nvPr/>
          </p:nvSpPr>
          <p:spPr>
            <a:xfrm>
              <a:off x="5599703"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11" name="Forma libre: forma 666">
              <a:extLst>
                <a:ext uri="{FF2B5EF4-FFF2-40B4-BE49-F238E27FC236}">
                  <a16:creationId xmlns:a16="http://schemas.microsoft.com/office/drawing/2014/main" id="{AD69B4FC-486A-DBFE-44F5-264010043ECC}"/>
                </a:ext>
              </a:extLst>
            </p:cNvPr>
            <p:cNvSpPr/>
            <p:nvPr/>
          </p:nvSpPr>
          <p:spPr>
            <a:xfrm>
              <a:off x="5661326"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12" name="Forma libre: forma 667">
              <a:extLst>
                <a:ext uri="{FF2B5EF4-FFF2-40B4-BE49-F238E27FC236}">
                  <a16:creationId xmlns:a16="http://schemas.microsoft.com/office/drawing/2014/main" id="{0BE12F2D-3F99-6DC8-D528-F79F4BC693BC}"/>
                </a:ext>
              </a:extLst>
            </p:cNvPr>
            <p:cNvSpPr/>
            <p:nvPr/>
          </p:nvSpPr>
          <p:spPr>
            <a:xfrm>
              <a:off x="5723683"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13" name="Forma libre: forma 668">
              <a:extLst>
                <a:ext uri="{FF2B5EF4-FFF2-40B4-BE49-F238E27FC236}">
                  <a16:creationId xmlns:a16="http://schemas.microsoft.com/office/drawing/2014/main" id="{BCEDAC21-94E8-0BE4-6A22-1E6DCC8CCDEE}"/>
                </a:ext>
              </a:extLst>
            </p:cNvPr>
            <p:cNvSpPr/>
            <p:nvPr/>
          </p:nvSpPr>
          <p:spPr>
            <a:xfrm>
              <a:off x="5785306"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14" name="Forma libre: forma 669">
              <a:extLst>
                <a:ext uri="{FF2B5EF4-FFF2-40B4-BE49-F238E27FC236}">
                  <a16:creationId xmlns:a16="http://schemas.microsoft.com/office/drawing/2014/main" id="{86337DCA-07A1-197C-9071-CA3E0F12213C}"/>
                </a:ext>
              </a:extLst>
            </p:cNvPr>
            <p:cNvSpPr/>
            <p:nvPr/>
          </p:nvSpPr>
          <p:spPr>
            <a:xfrm>
              <a:off x="5847663"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15" name="Forma libre: forma 670">
              <a:extLst>
                <a:ext uri="{FF2B5EF4-FFF2-40B4-BE49-F238E27FC236}">
                  <a16:creationId xmlns:a16="http://schemas.microsoft.com/office/drawing/2014/main" id="{62CF49C1-DE88-125D-5066-11334CFD77AD}"/>
                </a:ext>
              </a:extLst>
            </p:cNvPr>
            <p:cNvSpPr/>
            <p:nvPr/>
          </p:nvSpPr>
          <p:spPr>
            <a:xfrm>
              <a:off x="5909286"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16" name="Forma libre: forma 671">
              <a:extLst>
                <a:ext uri="{FF2B5EF4-FFF2-40B4-BE49-F238E27FC236}">
                  <a16:creationId xmlns:a16="http://schemas.microsoft.com/office/drawing/2014/main" id="{871BAA6B-88F3-EAB5-96EA-697D63022252}"/>
                </a:ext>
              </a:extLst>
            </p:cNvPr>
            <p:cNvSpPr/>
            <p:nvPr/>
          </p:nvSpPr>
          <p:spPr>
            <a:xfrm>
              <a:off x="5970909"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17" name="Forma libre: forma 672">
              <a:extLst>
                <a:ext uri="{FF2B5EF4-FFF2-40B4-BE49-F238E27FC236}">
                  <a16:creationId xmlns:a16="http://schemas.microsoft.com/office/drawing/2014/main" id="{449C8A0F-C3F2-07C2-EC47-8E8D91C1322F}"/>
                </a:ext>
              </a:extLst>
            </p:cNvPr>
            <p:cNvSpPr/>
            <p:nvPr/>
          </p:nvSpPr>
          <p:spPr>
            <a:xfrm>
              <a:off x="6033266"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18" name="Forma libre: forma 673">
              <a:extLst>
                <a:ext uri="{FF2B5EF4-FFF2-40B4-BE49-F238E27FC236}">
                  <a16:creationId xmlns:a16="http://schemas.microsoft.com/office/drawing/2014/main" id="{7B23832D-8F23-6F3F-6F3C-3312ADDB126D}"/>
                </a:ext>
              </a:extLst>
            </p:cNvPr>
            <p:cNvSpPr/>
            <p:nvPr/>
          </p:nvSpPr>
          <p:spPr>
            <a:xfrm>
              <a:off x="6095623"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19" name="Forma libre: forma 674">
              <a:extLst>
                <a:ext uri="{FF2B5EF4-FFF2-40B4-BE49-F238E27FC236}">
                  <a16:creationId xmlns:a16="http://schemas.microsoft.com/office/drawing/2014/main" id="{8F25FA5F-6827-198A-1964-65F1C3F8F99C}"/>
                </a:ext>
              </a:extLst>
            </p:cNvPr>
            <p:cNvSpPr/>
            <p:nvPr/>
          </p:nvSpPr>
          <p:spPr>
            <a:xfrm>
              <a:off x="6157979" y="1713984"/>
              <a:ext cx="49151" cy="48409"/>
            </a:xfrm>
            <a:custGeom>
              <a:avLst/>
              <a:gdLst>
                <a:gd name="connsiteX0" fmla="*/ 24209 w 49151"/>
                <a:gd name="connsiteY0" fmla="*/ 48409 h 48409"/>
                <a:gd name="connsiteX1" fmla="*/ 49152 w 49151"/>
                <a:gd name="connsiteY1" fmla="*/ 24205 h 48409"/>
                <a:gd name="connsiteX2" fmla="*/ 24209 w 49151"/>
                <a:gd name="connsiteY2" fmla="*/ 0 h 48409"/>
                <a:gd name="connsiteX3" fmla="*/ 0 w 49151"/>
                <a:gd name="connsiteY3" fmla="*/ 24205 h 48409"/>
                <a:gd name="connsiteX4" fmla="*/ 24209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209" y="48409"/>
                  </a:moveTo>
                  <a:cubicBezTo>
                    <a:pt x="38148" y="48409"/>
                    <a:pt x="49152" y="37407"/>
                    <a:pt x="49152" y="24205"/>
                  </a:cubicBezTo>
                  <a:cubicBezTo>
                    <a:pt x="49152" y="11002"/>
                    <a:pt x="38148" y="0"/>
                    <a:pt x="24209" y="0"/>
                  </a:cubicBezTo>
                  <a:cubicBezTo>
                    <a:pt x="10270"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20" name="Forma libre: forma 675">
              <a:extLst>
                <a:ext uri="{FF2B5EF4-FFF2-40B4-BE49-F238E27FC236}">
                  <a16:creationId xmlns:a16="http://schemas.microsoft.com/office/drawing/2014/main" id="{9BD629BE-7DCF-0A78-D94D-6FFB96D586ED}"/>
                </a:ext>
              </a:extLst>
            </p:cNvPr>
            <p:cNvSpPr/>
            <p:nvPr/>
          </p:nvSpPr>
          <p:spPr>
            <a:xfrm>
              <a:off x="6219602"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21" name="Forma libre: forma 676">
              <a:extLst>
                <a:ext uri="{FF2B5EF4-FFF2-40B4-BE49-F238E27FC236}">
                  <a16:creationId xmlns:a16="http://schemas.microsoft.com/office/drawing/2014/main" id="{2A069D01-0189-04AB-4140-A13B5D86D3B4}"/>
                </a:ext>
              </a:extLst>
            </p:cNvPr>
            <p:cNvSpPr/>
            <p:nvPr/>
          </p:nvSpPr>
          <p:spPr>
            <a:xfrm>
              <a:off x="6281226"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22" name="Forma libre: forma 677">
              <a:extLst>
                <a:ext uri="{FF2B5EF4-FFF2-40B4-BE49-F238E27FC236}">
                  <a16:creationId xmlns:a16="http://schemas.microsoft.com/office/drawing/2014/main" id="{86F25852-2B3D-640E-8AA6-9C1FBE785B0B}"/>
                </a:ext>
              </a:extLst>
            </p:cNvPr>
            <p:cNvSpPr/>
            <p:nvPr/>
          </p:nvSpPr>
          <p:spPr>
            <a:xfrm>
              <a:off x="6342849"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23" name="Forma libre: forma 678">
              <a:extLst>
                <a:ext uri="{FF2B5EF4-FFF2-40B4-BE49-F238E27FC236}">
                  <a16:creationId xmlns:a16="http://schemas.microsoft.com/office/drawing/2014/main" id="{1032E9DD-708D-5B65-AD4E-8C15E91AA364}"/>
                </a:ext>
              </a:extLst>
            </p:cNvPr>
            <p:cNvSpPr/>
            <p:nvPr/>
          </p:nvSpPr>
          <p:spPr>
            <a:xfrm>
              <a:off x="6405205"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24" name="Forma libre: forma 679">
              <a:extLst>
                <a:ext uri="{FF2B5EF4-FFF2-40B4-BE49-F238E27FC236}">
                  <a16:creationId xmlns:a16="http://schemas.microsoft.com/office/drawing/2014/main" id="{55AB5282-F2CE-DB87-BE45-8873068D93B2}"/>
                </a:ext>
              </a:extLst>
            </p:cNvPr>
            <p:cNvSpPr/>
            <p:nvPr/>
          </p:nvSpPr>
          <p:spPr>
            <a:xfrm>
              <a:off x="6466095" y="1713251"/>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25" name="Forma libre: forma 680">
              <a:extLst>
                <a:ext uri="{FF2B5EF4-FFF2-40B4-BE49-F238E27FC236}">
                  <a16:creationId xmlns:a16="http://schemas.microsoft.com/office/drawing/2014/main" id="{E0482FE8-CA8E-67CE-456C-C29CF453D291}"/>
                </a:ext>
              </a:extLst>
            </p:cNvPr>
            <p:cNvSpPr/>
            <p:nvPr/>
          </p:nvSpPr>
          <p:spPr>
            <a:xfrm>
              <a:off x="6528452" y="1713251"/>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26" name="Forma libre: forma 681">
              <a:extLst>
                <a:ext uri="{FF2B5EF4-FFF2-40B4-BE49-F238E27FC236}">
                  <a16:creationId xmlns:a16="http://schemas.microsoft.com/office/drawing/2014/main" id="{0E17D93D-BE00-5786-8CA3-C38BEE346E43}"/>
                </a:ext>
              </a:extLst>
            </p:cNvPr>
            <p:cNvSpPr/>
            <p:nvPr/>
          </p:nvSpPr>
          <p:spPr>
            <a:xfrm>
              <a:off x="6590809"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27" name="Forma libre: forma 682">
              <a:extLst>
                <a:ext uri="{FF2B5EF4-FFF2-40B4-BE49-F238E27FC236}">
                  <a16:creationId xmlns:a16="http://schemas.microsoft.com/office/drawing/2014/main" id="{0F39A6EB-7B4D-88CD-306D-654EC90CB8AB}"/>
                </a:ext>
              </a:extLst>
            </p:cNvPr>
            <p:cNvSpPr/>
            <p:nvPr/>
          </p:nvSpPr>
          <p:spPr>
            <a:xfrm>
              <a:off x="6653165"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28" name="Forma libre: forma 683">
              <a:extLst>
                <a:ext uri="{FF2B5EF4-FFF2-40B4-BE49-F238E27FC236}">
                  <a16:creationId xmlns:a16="http://schemas.microsoft.com/office/drawing/2014/main" id="{E526CFBD-FD1A-39B5-3C35-B78CEA3B24B5}"/>
                </a:ext>
              </a:extLst>
            </p:cNvPr>
            <p:cNvSpPr/>
            <p:nvPr/>
          </p:nvSpPr>
          <p:spPr>
            <a:xfrm>
              <a:off x="6725059" y="1723520"/>
              <a:ext cx="29344" cy="29338"/>
            </a:xfrm>
            <a:custGeom>
              <a:avLst/>
              <a:gdLst>
                <a:gd name="connsiteX0" fmla="*/ 14672 w 29344"/>
                <a:gd name="connsiteY0" fmla="*/ 29339 h 29338"/>
                <a:gd name="connsiteX1" fmla="*/ 29344 w 29344"/>
                <a:gd name="connsiteY1" fmla="*/ 14669 h 29338"/>
                <a:gd name="connsiteX2" fmla="*/ 14672 w 29344"/>
                <a:gd name="connsiteY2" fmla="*/ 0 h 29338"/>
                <a:gd name="connsiteX3" fmla="*/ 0 w 29344"/>
                <a:gd name="connsiteY3" fmla="*/ 14669 h 29338"/>
                <a:gd name="connsiteX4" fmla="*/ 14672 w 29344"/>
                <a:gd name="connsiteY4" fmla="*/ 29339 h 2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4" h="29338">
                  <a:moveTo>
                    <a:pt x="14672" y="29339"/>
                  </a:moveTo>
                  <a:cubicBezTo>
                    <a:pt x="22742" y="29339"/>
                    <a:pt x="29344" y="22738"/>
                    <a:pt x="29344" y="14669"/>
                  </a:cubicBezTo>
                  <a:cubicBezTo>
                    <a:pt x="29344" y="6601"/>
                    <a:pt x="22742" y="0"/>
                    <a:pt x="14672" y="0"/>
                  </a:cubicBezTo>
                  <a:cubicBezTo>
                    <a:pt x="6602" y="0"/>
                    <a:pt x="0" y="6601"/>
                    <a:pt x="0" y="14669"/>
                  </a:cubicBezTo>
                  <a:cubicBezTo>
                    <a:pt x="0" y="22738"/>
                    <a:pt x="6602" y="29339"/>
                    <a:pt x="14672" y="293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29" name="Forma libre: forma 684">
              <a:extLst>
                <a:ext uri="{FF2B5EF4-FFF2-40B4-BE49-F238E27FC236}">
                  <a16:creationId xmlns:a16="http://schemas.microsoft.com/office/drawing/2014/main" id="{00ACEFC3-31DB-A38C-D05E-AC023AEB707C}"/>
                </a:ext>
              </a:extLst>
            </p:cNvPr>
            <p:cNvSpPr/>
            <p:nvPr/>
          </p:nvSpPr>
          <p:spPr>
            <a:xfrm>
              <a:off x="7172273" y="1736722"/>
              <a:ext cx="3222" cy="2933"/>
            </a:xfrm>
            <a:custGeom>
              <a:avLst/>
              <a:gdLst>
                <a:gd name="connsiteX0" fmla="*/ 1755 w 3222"/>
                <a:gd name="connsiteY0" fmla="*/ 2934 h 2933"/>
                <a:gd name="connsiteX1" fmla="*/ 3222 w 3222"/>
                <a:gd name="connsiteY1" fmla="*/ 1467 h 2933"/>
                <a:gd name="connsiteX2" fmla="*/ 1755 w 3222"/>
                <a:gd name="connsiteY2" fmla="*/ 0 h 2933"/>
                <a:gd name="connsiteX3" fmla="*/ 288 w 3222"/>
                <a:gd name="connsiteY3" fmla="*/ 1467 h 2933"/>
                <a:gd name="connsiteX4" fmla="*/ 1755 w 3222"/>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2" h="2933">
                  <a:moveTo>
                    <a:pt x="1755" y="2934"/>
                  </a:moveTo>
                  <a:cubicBezTo>
                    <a:pt x="2489" y="2934"/>
                    <a:pt x="3222" y="2200"/>
                    <a:pt x="3222" y="1467"/>
                  </a:cubicBezTo>
                  <a:cubicBezTo>
                    <a:pt x="3222" y="733"/>
                    <a:pt x="2489" y="0"/>
                    <a:pt x="1755" y="0"/>
                  </a:cubicBezTo>
                  <a:cubicBezTo>
                    <a:pt x="1021" y="0"/>
                    <a:pt x="288" y="733"/>
                    <a:pt x="288" y="1467"/>
                  </a:cubicBezTo>
                  <a:cubicBezTo>
                    <a:pt x="-446" y="2934"/>
                    <a:pt x="288" y="2934"/>
                    <a:pt x="1755"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30" name="Forma libre: forma 685">
              <a:extLst>
                <a:ext uri="{FF2B5EF4-FFF2-40B4-BE49-F238E27FC236}">
                  <a16:creationId xmlns:a16="http://schemas.microsoft.com/office/drawing/2014/main" id="{DF24B23E-84C8-DA0F-1F66-B7DC9A1B3934}"/>
                </a:ext>
              </a:extLst>
            </p:cNvPr>
            <p:cNvSpPr/>
            <p:nvPr/>
          </p:nvSpPr>
          <p:spPr>
            <a:xfrm>
              <a:off x="7223913" y="1726453"/>
              <a:ext cx="22741" cy="23471"/>
            </a:xfrm>
            <a:custGeom>
              <a:avLst/>
              <a:gdLst>
                <a:gd name="connsiteX0" fmla="*/ 11738 w 22741"/>
                <a:gd name="connsiteY0" fmla="*/ 23471 h 23471"/>
                <a:gd name="connsiteX1" fmla="*/ 22742 w 22741"/>
                <a:gd name="connsiteY1" fmla="*/ 11736 h 23471"/>
                <a:gd name="connsiteX2" fmla="*/ 11738 w 22741"/>
                <a:gd name="connsiteY2" fmla="*/ 0 h 23471"/>
                <a:gd name="connsiteX3" fmla="*/ 0 w 22741"/>
                <a:gd name="connsiteY3" fmla="*/ 11736 h 23471"/>
                <a:gd name="connsiteX4" fmla="*/ 11738 w 22741"/>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41" h="23471">
                  <a:moveTo>
                    <a:pt x="11738" y="23471"/>
                  </a:moveTo>
                  <a:cubicBezTo>
                    <a:pt x="18340" y="23471"/>
                    <a:pt x="22742" y="18337"/>
                    <a:pt x="22742" y="11736"/>
                  </a:cubicBezTo>
                  <a:cubicBezTo>
                    <a:pt x="22742" y="5134"/>
                    <a:pt x="17607" y="0"/>
                    <a:pt x="11738" y="0"/>
                  </a:cubicBezTo>
                  <a:cubicBezTo>
                    <a:pt x="5869" y="0"/>
                    <a:pt x="0" y="5134"/>
                    <a:pt x="0" y="11736"/>
                  </a:cubicBezTo>
                  <a:cubicBezTo>
                    <a:pt x="0" y="18337"/>
                    <a:pt x="5869"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31" name="Forma libre: forma 686">
              <a:extLst>
                <a:ext uri="{FF2B5EF4-FFF2-40B4-BE49-F238E27FC236}">
                  <a16:creationId xmlns:a16="http://schemas.microsoft.com/office/drawing/2014/main" id="{3620BF01-976A-5F6A-1061-F3EDA8AB2DE6}"/>
                </a:ext>
              </a:extLst>
            </p:cNvPr>
            <p:cNvSpPr/>
            <p:nvPr/>
          </p:nvSpPr>
          <p:spPr>
            <a:xfrm>
              <a:off x="7273065"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32" name="Forma libre: forma 687">
              <a:extLst>
                <a:ext uri="{FF2B5EF4-FFF2-40B4-BE49-F238E27FC236}">
                  <a16:creationId xmlns:a16="http://schemas.microsoft.com/office/drawing/2014/main" id="{5F9DA282-E654-B807-4314-EF4E2B015183}"/>
                </a:ext>
              </a:extLst>
            </p:cNvPr>
            <p:cNvSpPr/>
            <p:nvPr/>
          </p:nvSpPr>
          <p:spPr>
            <a:xfrm>
              <a:off x="7334688"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33" name="Forma libre: forma 688">
              <a:extLst>
                <a:ext uri="{FF2B5EF4-FFF2-40B4-BE49-F238E27FC236}">
                  <a16:creationId xmlns:a16="http://schemas.microsoft.com/office/drawing/2014/main" id="{596DB6F0-649A-6B97-8651-011C9D46684D}"/>
                </a:ext>
              </a:extLst>
            </p:cNvPr>
            <p:cNvSpPr/>
            <p:nvPr/>
          </p:nvSpPr>
          <p:spPr>
            <a:xfrm>
              <a:off x="7419053" y="1735255"/>
              <a:ext cx="5868" cy="5867"/>
            </a:xfrm>
            <a:custGeom>
              <a:avLst/>
              <a:gdLst>
                <a:gd name="connsiteX0" fmla="*/ 2934 w 5868"/>
                <a:gd name="connsiteY0" fmla="*/ 5868 h 5867"/>
                <a:gd name="connsiteX1" fmla="*/ 5869 w 5868"/>
                <a:gd name="connsiteY1" fmla="*/ 2934 h 5867"/>
                <a:gd name="connsiteX2" fmla="*/ 2934 w 5868"/>
                <a:gd name="connsiteY2" fmla="*/ 0 h 5867"/>
                <a:gd name="connsiteX3" fmla="*/ 0 w 5868"/>
                <a:gd name="connsiteY3" fmla="*/ 2934 h 5867"/>
                <a:gd name="connsiteX4" fmla="*/ 2934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4" y="5868"/>
                  </a:moveTo>
                  <a:cubicBezTo>
                    <a:pt x="4402" y="5868"/>
                    <a:pt x="5869" y="4401"/>
                    <a:pt x="5869" y="2934"/>
                  </a:cubicBezTo>
                  <a:cubicBezTo>
                    <a:pt x="5869" y="1467"/>
                    <a:pt x="4402" y="0"/>
                    <a:pt x="2934" y="0"/>
                  </a:cubicBezTo>
                  <a:cubicBezTo>
                    <a:pt x="1467" y="0"/>
                    <a:pt x="0" y="1467"/>
                    <a:pt x="0" y="2934"/>
                  </a:cubicBezTo>
                  <a:cubicBezTo>
                    <a:pt x="0" y="4401"/>
                    <a:pt x="734" y="5868"/>
                    <a:pt x="2934"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34" name="Forma libre: forma 689">
              <a:extLst>
                <a:ext uri="{FF2B5EF4-FFF2-40B4-BE49-F238E27FC236}">
                  <a16:creationId xmlns:a16="http://schemas.microsoft.com/office/drawing/2014/main" id="{341E9286-91A3-88B4-BFFB-20303ABA006C}"/>
                </a:ext>
              </a:extLst>
            </p:cNvPr>
            <p:cNvSpPr/>
            <p:nvPr/>
          </p:nvSpPr>
          <p:spPr>
            <a:xfrm>
              <a:off x="7545418" y="1738189"/>
              <a:ext cx="550" cy="7334"/>
            </a:xfrm>
            <a:custGeom>
              <a:avLst/>
              <a:gdLst>
                <a:gd name="connsiteX0" fmla="*/ 550 w 550"/>
                <a:gd name="connsiteY0" fmla="*/ 0 h 7334"/>
                <a:gd name="connsiteX1" fmla="*/ 550 w 550"/>
                <a:gd name="connsiteY1" fmla="*/ 0 h 7334"/>
                <a:gd name="connsiteX2" fmla="*/ 550 w 550"/>
                <a:gd name="connsiteY2" fmla="*/ 0 h 7334"/>
                <a:gd name="connsiteX3" fmla="*/ 550 w 550"/>
                <a:gd name="connsiteY3" fmla="*/ 0 h 7334"/>
              </a:gdLst>
              <a:ahLst/>
              <a:cxnLst>
                <a:cxn ang="0">
                  <a:pos x="connsiteX0" y="connsiteY0"/>
                </a:cxn>
                <a:cxn ang="0">
                  <a:pos x="connsiteX1" y="connsiteY1"/>
                </a:cxn>
                <a:cxn ang="0">
                  <a:pos x="connsiteX2" y="connsiteY2"/>
                </a:cxn>
                <a:cxn ang="0">
                  <a:pos x="connsiteX3" y="connsiteY3"/>
                </a:cxn>
              </a:cxnLst>
              <a:rect l="l" t="t" r="r" b="b"/>
              <a:pathLst>
                <a:path w="550" h="7334">
                  <a:moveTo>
                    <a:pt x="550" y="0"/>
                  </a:moveTo>
                  <a:lnTo>
                    <a:pt x="550" y="0"/>
                  </a:lnTo>
                  <a:lnTo>
                    <a:pt x="550" y="0"/>
                  </a:lnTo>
                  <a:cubicBezTo>
                    <a:pt x="-183" y="0"/>
                    <a:pt x="-183" y="0"/>
                    <a:pt x="550" y="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35" name="Forma libre: forma 690">
              <a:extLst>
                <a:ext uri="{FF2B5EF4-FFF2-40B4-BE49-F238E27FC236}">
                  <a16:creationId xmlns:a16="http://schemas.microsoft.com/office/drawing/2014/main" id="{64820122-E8FF-E4DA-22E9-29A5033FA962}"/>
                </a:ext>
              </a:extLst>
            </p:cNvPr>
            <p:cNvSpPr/>
            <p:nvPr/>
          </p:nvSpPr>
          <p:spPr>
            <a:xfrm>
              <a:off x="8078568" y="171325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36" name="Forma libre: forma 691">
              <a:extLst>
                <a:ext uri="{FF2B5EF4-FFF2-40B4-BE49-F238E27FC236}">
                  <a16:creationId xmlns:a16="http://schemas.microsoft.com/office/drawing/2014/main" id="{245BB838-EC7B-CDFF-D9FB-BC4948222D29}"/>
                </a:ext>
              </a:extLst>
            </p:cNvPr>
            <p:cNvSpPr/>
            <p:nvPr/>
          </p:nvSpPr>
          <p:spPr>
            <a:xfrm>
              <a:off x="8140191"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37" name="Forma libre: forma 692">
              <a:extLst>
                <a:ext uri="{FF2B5EF4-FFF2-40B4-BE49-F238E27FC236}">
                  <a16:creationId xmlns:a16="http://schemas.microsoft.com/office/drawing/2014/main" id="{40A285A0-BA2E-6DB8-A4D8-FDD2D616422B}"/>
                </a:ext>
              </a:extLst>
            </p:cNvPr>
            <p:cNvSpPr/>
            <p:nvPr/>
          </p:nvSpPr>
          <p:spPr>
            <a:xfrm>
              <a:off x="8209150" y="1719852"/>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0" y="36674"/>
                    <a:pt x="36680" y="28605"/>
                    <a:pt x="36680" y="18337"/>
                  </a:cubicBezTo>
                  <a:cubicBezTo>
                    <a:pt x="36680" y="8068"/>
                    <a:pt x="28610" y="0"/>
                    <a:pt x="18340" y="0"/>
                  </a:cubicBezTo>
                  <a:cubicBezTo>
                    <a:pt x="8070" y="0"/>
                    <a:pt x="0" y="8068"/>
                    <a:pt x="0" y="18337"/>
                  </a:cubicBezTo>
                  <a:cubicBezTo>
                    <a:pt x="0" y="28605"/>
                    <a:pt x="8070"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38" name="Forma libre: forma 693">
              <a:extLst>
                <a:ext uri="{FF2B5EF4-FFF2-40B4-BE49-F238E27FC236}">
                  <a16:creationId xmlns:a16="http://schemas.microsoft.com/office/drawing/2014/main" id="{BAA2C169-F8A4-3DDA-D22B-55D7BBD5BDB2}"/>
                </a:ext>
              </a:extLst>
            </p:cNvPr>
            <p:cNvSpPr/>
            <p:nvPr/>
          </p:nvSpPr>
          <p:spPr>
            <a:xfrm>
              <a:off x="8289114" y="1738189"/>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Lst>
              <a:ahLst/>
              <a:cxnLst>
                <a:cxn ang="0">
                  <a:pos x="connsiteX0" y="connsiteY0"/>
                </a:cxn>
                <a:cxn ang="0">
                  <a:pos x="connsiteX1" y="connsiteY1"/>
                </a:cxn>
                <a:cxn ang="0">
                  <a:pos x="connsiteX2" y="connsiteY2"/>
                </a:cxn>
                <a:cxn ang="0">
                  <a:pos x="connsiteX3" y="connsiteY3"/>
                </a:cxn>
              </a:cxnLst>
              <a:rect l="l" t="t" r="r" b="b"/>
              <a:pathLst>
                <a:path w="7336" h="7334">
                  <a:moveTo>
                    <a:pt x="0" y="0"/>
                  </a:moveTo>
                  <a:lnTo>
                    <a:pt x="0" y="0"/>
                  </a:lnTo>
                  <a:lnTo>
                    <a:pt x="0" y="0"/>
                  </a:lnTo>
                  <a:cubicBezTo>
                    <a:pt x="0" y="0"/>
                    <a:pt x="0" y="0"/>
                    <a:pt x="0" y="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39" name="Forma libre: forma 694">
              <a:extLst>
                <a:ext uri="{FF2B5EF4-FFF2-40B4-BE49-F238E27FC236}">
                  <a16:creationId xmlns:a16="http://schemas.microsoft.com/office/drawing/2014/main" id="{33E14818-D6F6-A918-048F-A4707A386E56}"/>
                </a:ext>
              </a:extLst>
            </p:cNvPr>
            <p:cNvSpPr/>
            <p:nvPr/>
          </p:nvSpPr>
          <p:spPr>
            <a:xfrm>
              <a:off x="9644823" y="1730121"/>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2934"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40" name="Forma libre: forma 695">
              <a:extLst>
                <a:ext uri="{FF2B5EF4-FFF2-40B4-BE49-F238E27FC236}">
                  <a16:creationId xmlns:a16="http://schemas.microsoft.com/office/drawing/2014/main" id="{10663DCA-9F30-F293-1A31-E10F20090D2E}"/>
                </a:ext>
              </a:extLst>
            </p:cNvPr>
            <p:cNvSpPr/>
            <p:nvPr/>
          </p:nvSpPr>
          <p:spPr>
            <a:xfrm>
              <a:off x="9691041" y="1714718"/>
              <a:ext cx="46950" cy="46942"/>
            </a:xfrm>
            <a:custGeom>
              <a:avLst/>
              <a:gdLst>
                <a:gd name="connsiteX0" fmla="*/ 23476 w 46950"/>
                <a:gd name="connsiteY0" fmla="*/ 46942 h 46942"/>
                <a:gd name="connsiteX1" fmla="*/ 46951 w 46950"/>
                <a:gd name="connsiteY1" fmla="*/ 23471 h 46942"/>
                <a:gd name="connsiteX2" fmla="*/ 23476 w 46950"/>
                <a:gd name="connsiteY2" fmla="*/ 0 h 46942"/>
                <a:gd name="connsiteX3" fmla="*/ 0 w 46950"/>
                <a:gd name="connsiteY3" fmla="*/ 23471 h 46942"/>
                <a:gd name="connsiteX4" fmla="*/ 23476 w 46950"/>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0" h="46942">
                  <a:moveTo>
                    <a:pt x="23476" y="46942"/>
                  </a:moveTo>
                  <a:cubicBezTo>
                    <a:pt x="36680" y="46942"/>
                    <a:pt x="46951" y="35940"/>
                    <a:pt x="46951" y="23471"/>
                  </a:cubicBezTo>
                  <a:cubicBezTo>
                    <a:pt x="46951" y="11002"/>
                    <a:pt x="36680" y="0"/>
                    <a:pt x="23476" y="0"/>
                  </a:cubicBezTo>
                  <a:cubicBezTo>
                    <a:pt x="10270" y="0"/>
                    <a:pt x="0" y="11002"/>
                    <a:pt x="0" y="23471"/>
                  </a:cubicBezTo>
                  <a:cubicBezTo>
                    <a:pt x="0" y="35940"/>
                    <a:pt x="10270"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41" name="Forma libre: forma 696">
              <a:extLst>
                <a:ext uri="{FF2B5EF4-FFF2-40B4-BE49-F238E27FC236}">
                  <a16:creationId xmlns:a16="http://schemas.microsoft.com/office/drawing/2014/main" id="{E8EE1CB9-8C8E-3824-2852-8F4BF0E67B32}"/>
                </a:ext>
              </a:extLst>
            </p:cNvPr>
            <p:cNvSpPr/>
            <p:nvPr/>
          </p:nvSpPr>
          <p:spPr>
            <a:xfrm>
              <a:off x="9751197" y="171325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42" name="Forma libre: forma 697">
              <a:extLst>
                <a:ext uri="{FF2B5EF4-FFF2-40B4-BE49-F238E27FC236}">
                  <a16:creationId xmlns:a16="http://schemas.microsoft.com/office/drawing/2014/main" id="{19BF2EF4-7850-6E92-15D2-4B432A43444A}"/>
                </a:ext>
              </a:extLst>
            </p:cNvPr>
            <p:cNvSpPr/>
            <p:nvPr/>
          </p:nvSpPr>
          <p:spPr>
            <a:xfrm>
              <a:off x="9813554" y="171325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43" name="Forma libre: forma 698">
              <a:extLst>
                <a:ext uri="{FF2B5EF4-FFF2-40B4-BE49-F238E27FC236}">
                  <a16:creationId xmlns:a16="http://schemas.microsoft.com/office/drawing/2014/main" id="{D4C5B81E-A9EB-0333-1AD7-DE0B0BBEC478}"/>
                </a:ext>
              </a:extLst>
            </p:cNvPr>
            <p:cNvSpPr/>
            <p:nvPr/>
          </p:nvSpPr>
          <p:spPr>
            <a:xfrm>
              <a:off x="9875910" y="171325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44" name="Forma libre: forma 699">
              <a:extLst>
                <a:ext uri="{FF2B5EF4-FFF2-40B4-BE49-F238E27FC236}">
                  <a16:creationId xmlns:a16="http://schemas.microsoft.com/office/drawing/2014/main" id="{04361CB5-61D3-DAF8-8D90-5358DC7FB1BE}"/>
                </a:ext>
              </a:extLst>
            </p:cNvPr>
            <p:cNvSpPr/>
            <p:nvPr/>
          </p:nvSpPr>
          <p:spPr>
            <a:xfrm>
              <a:off x="9937533"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45" name="Forma libre: forma 700">
              <a:extLst>
                <a:ext uri="{FF2B5EF4-FFF2-40B4-BE49-F238E27FC236}">
                  <a16:creationId xmlns:a16="http://schemas.microsoft.com/office/drawing/2014/main" id="{AB00CF04-081B-2450-D0CB-230DA1AD44D9}"/>
                </a:ext>
              </a:extLst>
            </p:cNvPr>
            <p:cNvSpPr/>
            <p:nvPr/>
          </p:nvSpPr>
          <p:spPr>
            <a:xfrm>
              <a:off x="10013095" y="1727187"/>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6873" y="22004"/>
                    <a:pt x="22008" y="16870"/>
                    <a:pt x="22008" y="11002"/>
                  </a:cubicBezTo>
                  <a:cubicBezTo>
                    <a:pt x="22008" y="5134"/>
                    <a:pt x="16873" y="0"/>
                    <a:pt x="11004" y="0"/>
                  </a:cubicBezTo>
                  <a:cubicBezTo>
                    <a:pt x="5135" y="0"/>
                    <a:pt x="0" y="5134"/>
                    <a:pt x="0" y="11002"/>
                  </a:cubicBezTo>
                  <a:cubicBezTo>
                    <a:pt x="0" y="16870"/>
                    <a:pt x="5135"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46" name="Forma libre: forma 701">
              <a:extLst>
                <a:ext uri="{FF2B5EF4-FFF2-40B4-BE49-F238E27FC236}">
                  <a16:creationId xmlns:a16="http://schemas.microsoft.com/office/drawing/2014/main" id="{01569376-6EDC-DC56-7DA0-E238691CEE62}"/>
                </a:ext>
              </a:extLst>
            </p:cNvPr>
            <p:cNvSpPr/>
            <p:nvPr/>
          </p:nvSpPr>
          <p:spPr>
            <a:xfrm>
              <a:off x="10134140" y="1724253"/>
              <a:ext cx="27877" cy="27871"/>
            </a:xfrm>
            <a:custGeom>
              <a:avLst/>
              <a:gdLst>
                <a:gd name="connsiteX0" fmla="*/ 13939 w 27877"/>
                <a:gd name="connsiteY0" fmla="*/ 27872 h 27871"/>
                <a:gd name="connsiteX1" fmla="*/ 27878 w 27877"/>
                <a:gd name="connsiteY1" fmla="*/ 13936 h 27871"/>
                <a:gd name="connsiteX2" fmla="*/ 13939 w 27877"/>
                <a:gd name="connsiteY2" fmla="*/ 0 h 27871"/>
                <a:gd name="connsiteX3" fmla="*/ 0 w 27877"/>
                <a:gd name="connsiteY3" fmla="*/ 13936 h 27871"/>
                <a:gd name="connsiteX4" fmla="*/ 13939 w 27877"/>
                <a:gd name="connsiteY4" fmla="*/ 27872 h 27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871">
                  <a:moveTo>
                    <a:pt x="13939" y="27872"/>
                  </a:moveTo>
                  <a:cubicBezTo>
                    <a:pt x="21275" y="27872"/>
                    <a:pt x="27878" y="21271"/>
                    <a:pt x="27878" y="13936"/>
                  </a:cubicBezTo>
                  <a:cubicBezTo>
                    <a:pt x="27878" y="6601"/>
                    <a:pt x="21275" y="0"/>
                    <a:pt x="13939" y="0"/>
                  </a:cubicBezTo>
                  <a:cubicBezTo>
                    <a:pt x="6603" y="0"/>
                    <a:pt x="0" y="5868"/>
                    <a:pt x="0" y="13936"/>
                  </a:cubicBezTo>
                  <a:cubicBezTo>
                    <a:pt x="0" y="22004"/>
                    <a:pt x="6603" y="27872"/>
                    <a:pt x="13939"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47" name="Forma libre: forma 702">
              <a:extLst>
                <a:ext uri="{FF2B5EF4-FFF2-40B4-BE49-F238E27FC236}">
                  <a16:creationId xmlns:a16="http://schemas.microsoft.com/office/drawing/2014/main" id="{C7BE0E40-0D43-10EF-5E0C-490BB169882D}"/>
                </a:ext>
              </a:extLst>
            </p:cNvPr>
            <p:cNvSpPr/>
            <p:nvPr/>
          </p:nvSpPr>
          <p:spPr>
            <a:xfrm>
              <a:off x="10185493"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48" name="Forma libre: forma 703">
              <a:extLst>
                <a:ext uri="{FF2B5EF4-FFF2-40B4-BE49-F238E27FC236}">
                  <a16:creationId xmlns:a16="http://schemas.microsoft.com/office/drawing/2014/main" id="{4E7401B1-FA8D-8873-6500-7D2F6B704240}"/>
                </a:ext>
              </a:extLst>
            </p:cNvPr>
            <p:cNvSpPr/>
            <p:nvPr/>
          </p:nvSpPr>
          <p:spPr>
            <a:xfrm>
              <a:off x="10247116"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49" name="Forma libre: forma 704">
              <a:extLst>
                <a:ext uri="{FF2B5EF4-FFF2-40B4-BE49-F238E27FC236}">
                  <a16:creationId xmlns:a16="http://schemas.microsoft.com/office/drawing/2014/main" id="{508485A7-7ED9-FF49-15F5-A1C952004C7F}"/>
                </a:ext>
              </a:extLst>
            </p:cNvPr>
            <p:cNvSpPr/>
            <p:nvPr/>
          </p:nvSpPr>
          <p:spPr>
            <a:xfrm>
              <a:off x="10309473"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50" name="Forma libre: forma 705">
              <a:extLst>
                <a:ext uri="{FF2B5EF4-FFF2-40B4-BE49-F238E27FC236}">
                  <a16:creationId xmlns:a16="http://schemas.microsoft.com/office/drawing/2014/main" id="{D6332187-52D6-4A42-E31E-6856392BD372}"/>
                </a:ext>
              </a:extLst>
            </p:cNvPr>
            <p:cNvSpPr/>
            <p:nvPr/>
          </p:nvSpPr>
          <p:spPr>
            <a:xfrm>
              <a:off x="10371830" y="1713251"/>
              <a:ext cx="49151" cy="49876"/>
            </a:xfrm>
            <a:custGeom>
              <a:avLst/>
              <a:gdLst>
                <a:gd name="connsiteX0" fmla="*/ 24209 w 49151"/>
                <a:gd name="connsiteY0" fmla="*/ 49876 h 49876"/>
                <a:gd name="connsiteX1" fmla="*/ 49152 w 49151"/>
                <a:gd name="connsiteY1" fmla="*/ 24938 h 49876"/>
                <a:gd name="connsiteX2" fmla="*/ 24209 w 49151"/>
                <a:gd name="connsiteY2" fmla="*/ 0 h 49876"/>
                <a:gd name="connsiteX3" fmla="*/ 0 w 49151"/>
                <a:gd name="connsiteY3" fmla="*/ 24938 h 49876"/>
                <a:gd name="connsiteX4" fmla="*/ 24209 w 49151"/>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876">
                  <a:moveTo>
                    <a:pt x="24209" y="49876"/>
                  </a:moveTo>
                  <a:cubicBezTo>
                    <a:pt x="37414" y="49876"/>
                    <a:pt x="49152" y="38874"/>
                    <a:pt x="49152" y="24938"/>
                  </a:cubicBezTo>
                  <a:cubicBezTo>
                    <a:pt x="49152" y="11002"/>
                    <a:pt x="38148" y="0"/>
                    <a:pt x="24209" y="0"/>
                  </a:cubicBezTo>
                  <a:cubicBezTo>
                    <a:pt x="10271" y="0"/>
                    <a:pt x="0" y="11002"/>
                    <a:pt x="0" y="24938"/>
                  </a:cubicBezTo>
                  <a:cubicBezTo>
                    <a:pt x="0" y="38874"/>
                    <a:pt x="11004" y="49876"/>
                    <a:pt x="24209"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51" name="Forma libre: forma 706">
              <a:extLst>
                <a:ext uri="{FF2B5EF4-FFF2-40B4-BE49-F238E27FC236}">
                  <a16:creationId xmlns:a16="http://schemas.microsoft.com/office/drawing/2014/main" id="{208320CB-D5E7-169B-97A2-E6392FF14561}"/>
                </a:ext>
              </a:extLst>
            </p:cNvPr>
            <p:cNvSpPr/>
            <p:nvPr/>
          </p:nvSpPr>
          <p:spPr>
            <a:xfrm>
              <a:off x="10438588" y="1718385"/>
              <a:ext cx="39615" cy="39607"/>
            </a:xfrm>
            <a:custGeom>
              <a:avLst/>
              <a:gdLst>
                <a:gd name="connsiteX0" fmla="*/ 19808 w 39615"/>
                <a:gd name="connsiteY0" fmla="*/ 39607 h 39607"/>
                <a:gd name="connsiteX1" fmla="*/ 39615 w 39615"/>
                <a:gd name="connsiteY1" fmla="*/ 19804 h 39607"/>
                <a:gd name="connsiteX2" fmla="*/ 19808 w 39615"/>
                <a:gd name="connsiteY2" fmla="*/ 0 h 39607"/>
                <a:gd name="connsiteX3" fmla="*/ 0 w 39615"/>
                <a:gd name="connsiteY3" fmla="*/ 19804 h 39607"/>
                <a:gd name="connsiteX4" fmla="*/ 19808 w 39615"/>
                <a:gd name="connsiteY4" fmla="*/ 39607 h 39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15" h="39607">
                  <a:moveTo>
                    <a:pt x="19808" y="39607"/>
                  </a:moveTo>
                  <a:cubicBezTo>
                    <a:pt x="30812" y="39607"/>
                    <a:pt x="39615" y="30806"/>
                    <a:pt x="39615" y="19804"/>
                  </a:cubicBezTo>
                  <a:cubicBezTo>
                    <a:pt x="39615" y="8802"/>
                    <a:pt x="30812" y="0"/>
                    <a:pt x="19808" y="0"/>
                  </a:cubicBezTo>
                  <a:cubicBezTo>
                    <a:pt x="8803" y="0"/>
                    <a:pt x="0" y="8802"/>
                    <a:pt x="0" y="19804"/>
                  </a:cubicBezTo>
                  <a:cubicBezTo>
                    <a:pt x="0" y="30806"/>
                    <a:pt x="8803" y="39607"/>
                    <a:pt x="19808" y="396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52" name="Forma libre: forma 707">
              <a:extLst>
                <a:ext uri="{FF2B5EF4-FFF2-40B4-BE49-F238E27FC236}">
                  <a16:creationId xmlns:a16="http://schemas.microsoft.com/office/drawing/2014/main" id="{BACE9CFD-A8C6-2DD1-C4F8-1B5989336788}"/>
                </a:ext>
              </a:extLst>
            </p:cNvPr>
            <p:cNvSpPr/>
            <p:nvPr/>
          </p:nvSpPr>
          <p:spPr>
            <a:xfrm>
              <a:off x="10495810" y="1713984"/>
              <a:ext cx="49151" cy="48409"/>
            </a:xfrm>
            <a:custGeom>
              <a:avLst/>
              <a:gdLst>
                <a:gd name="connsiteX0" fmla="*/ 24209 w 49151"/>
                <a:gd name="connsiteY0" fmla="*/ 48409 h 48409"/>
                <a:gd name="connsiteX1" fmla="*/ 49151 w 49151"/>
                <a:gd name="connsiteY1" fmla="*/ 24205 h 48409"/>
                <a:gd name="connsiteX2" fmla="*/ 24209 w 49151"/>
                <a:gd name="connsiteY2" fmla="*/ 0 h 48409"/>
                <a:gd name="connsiteX3" fmla="*/ 0 w 49151"/>
                <a:gd name="connsiteY3" fmla="*/ 24205 h 48409"/>
                <a:gd name="connsiteX4" fmla="*/ 24209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209" y="48409"/>
                  </a:moveTo>
                  <a:cubicBezTo>
                    <a:pt x="37414" y="48409"/>
                    <a:pt x="49151" y="37407"/>
                    <a:pt x="49151" y="24205"/>
                  </a:cubicBezTo>
                  <a:cubicBezTo>
                    <a:pt x="49151" y="11002"/>
                    <a:pt x="38147" y="0"/>
                    <a:pt x="24209" y="0"/>
                  </a:cubicBezTo>
                  <a:cubicBezTo>
                    <a:pt x="10270"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53" name="Forma libre: forma 708">
              <a:extLst>
                <a:ext uri="{FF2B5EF4-FFF2-40B4-BE49-F238E27FC236}">
                  <a16:creationId xmlns:a16="http://schemas.microsoft.com/office/drawing/2014/main" id="{E6E4269D-D9BA-9924-718F-2D1664575A70}"/>
                </a:ext>
              </a:extLst>
            </p:cNvPr>
            <p:cNvSpPr/>
            <p:nvPr/>
          </p:nvSpPr>
          <p:spPr>
            <a:xfrm>
              <a:off x="10558900" y="1714718"/>
              <a:ext cx="46951" cy="46942"/>
            </a:xfrm>
            <a:custGeom>
              <a:avLst/>
              <a:gdLst>
                <a:gd name="connsiteX0" fmla="*/ 23476 w 46951"/>
                <a:gd name="connsiteY0" fmla="*/ 46942 h 46942"/>
                <a:gd name="connsiteX1" fmla="*/ 46951 w 46951"/>
                <a:gd name="connsiteY1" fmla="*/ 23471 h 46942"/>
                <a:gd name="connsiteX2" fmla="*/ 23476 w 46951"/>
                <a:gd name="connsiteY2" fmla="*/ 0 h 46942"/>
                <a:gd name="connsiteX3" fmla="*/ 0 w 46951"/>
                <a:gd name="connsiteY3" fmla="*/ 23471 h 46942"/>
                <a:gd name="connsiteX4" fmla="*/ 23476 w 46951"/>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1" h="46942">
                  <a:moveTo>
                    <a:pt x="23476" y="46942"/>
                  </a:moveTo>
                  <a:cubicBezTo>
                    <a:pt x="36680" y="46942"/>
                    <a:pt x="46951" y="36674"/>
                    <a:pt x="46951" y="23471"/>
                  </a:cubicBezTo>
                  <a:cubicBezTo>
                    <a:pt x="46951" y="10269"/>
                    <a:pt x="36680" y="0"/>
                    <a:pt x="23476" y="0"/>
                  </a:cubicBezTo>
                  <a:cubicBezTo>
                    <a:pt x="10271" y="0"/>
                    <a:pt x="0" y="10269"/>
                    <a:pt x="0" y="23471"/>
                  </a:cubicBezTo>
                  <a:cubicBezTo>
                    <a:pt x="0" y="36674"/>
                    <a:pt x="10271"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54" name="Forma libre: forma 709">
              <a:extLst>
                <a:ext uri="{FF2B5EF4-FFF2-40B4-BE49-F238E27FC236}">
                  <a16:creationId xmlns:a16="http://schemas.microsoft.com/office/drawing/2014/main" id="{6F528103-ADBA-143A-F50B-97D610C311D0}"/>
                </a:ext>
              </a:extLst>
            </p:cNvPr>
            <p:cNvSpPr/>
            <p:nvPr/>
          </p:nvSpPr>
          <p:spPr>
            <a:xfrm>
              <a:off x="10619056" y="171325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55" name="Forma libre: forma 710">
              <a:extLst>
                <a:ext uri="{FF2B5EF4-FFF2-40B4-BE49-F238E27FC236}">
                  <a16:creationId xmlns:a16="http://schemas.microsoft.com/office/drawing/2014/main" id="{AC5B995E-1117-BB98-D108-745D1F2D0D50}"/>
                </a:ext>
              </a:extLst>
            </p:cNvPr>
            <p:cNvSpPr/>
            <p:nvPr/>
          </p:nvSpPr>
          <p:spPr>
            <a:xfrm>
              <a:off x="10680679"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56" name="Forma libre: forma 711">
              <a:extLst>
                <a:ext uri="{FF2B5EF4-FFF2-40B4-BE49-F238E27FC236}">
                  <a16:creationId xmlns:a16="http://schemas.microsoft.com/office/drawing/2014/main" id="{B99901B6-58C3-BC32-AFF1-4936C516BE56}"/>
                </a:ext>
              </a:extLst>
            </p:cNvPr>
            <p:cNvSpPr/>
            <p:nvPr/>
          </p:nvSpPr>
          <p:spPr>
            <a:xfrm>
              <a:off x="10743036"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57" name="Forma libre: forma 712">
              <a:extLst>
                <a:ext uri="{FF2B5EF4-FFF2-40B4-BE49-F238E27FC236}">
                  <a16:creationId xmlns:a16="http://schemas.microsoft.com/office/drawing/2014/main" id="{A87278B9-206F-F54B-A19A-1EE950EC68E8}"/>
                </a:ext>
              </a:extLst>
            </p:cNvPr>
            <p:cNvSpPr/>
            <p:nvPr/>
          </p:nvSpPr>
          <p:spPr>
            <a:xfrm>
              <a:off x="10804659" y="1713251"/>
              <a:ext cx="50619" cy="49876"/>
            </a:xfrm>
            <a:custGeom>
              <a:avLst/>
              <a:gdLst>
                <a:gd name="connsiteX0" fmla="*/ 25676 w 50619"/>
                <a:gd name="connsiteY0" fmla="*/ 49876 h 49876"/>
                <a:gd name="connsiteX1" fmla="*/ 50619 w 50619"/>
                <a:gd name="connsiteY1" fmla="*/ 24938 h 49876"/>
                <a:gd name="connsiteX2" fmla="*/ 25676 w 50619"/>
                <a:gd name="connsiteY2" fmla="*/ 0 h 49876"/>
                <a:gd name="connsiteX3" fmla="*/ 0 w 50619"/>
                <a:gd name="connsiteY3" fmla="*/ 24938 h 49876"/>
                <a:gd name="connsiteX4" fmla="*/ 25676 w 50619"/>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58" name="Forma libre: forma 713">
              <a:extLst>
                <a:ext uri="{FF2B5EF4-FFF2-40B4-BE49-F238E27FC236}">
                  <a16:creationId xmlns:a16="http://schemas.microsoft.com/office/drawing/2014/main" id="{4640F01C-3C4C-2B7D-C96F-D5AAF2CEB0D8}"/>
                </a:ext>
              </a:extLst>
            </p:cNvPr>
            <p:cNvSpPr/>
            <p:nvPr/>
          </p:nvSpPr>
          <p:spPr>
            <a:xfrm>
              <a:off x="10867016"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59" name="Forma libre: forma 714">
              <a:extLst>
                <a:ext uri="{FF2B5EF4-FFF2-40B4-BE49-F238E27FC236}">
                  <a16:creationId xmlns:a16="http://schemas.microsoft.com/office/drawing/2014/main" id="{5513863F-5D8A-8262-E2B1-4C8F3B7405BB}"/>
                </a:ext>
              </a:extLst>
            </p:cNvPr>
            <p:cNvSpPr/>
            <p:nvPr/>
          </p:nvSpPr>
          <p:spPr>
            <a:xfrm>
              <a:off x="10928639" y="171325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60" name="Forma libre: forma 715">
              <a:extLst>
                <a:ext uri="{FF2B5EF4-FFF2-40B4-BE49-F238E27FC236}">
                  <a16:creationId xmlns:a16="http://schemas.microsoft.com/office/drawing/2014/main" id="{6502BF7F-AED0-7D5C-0898-B5F437AA1CCF}"/>
                </a:ext>
              </a:extLst>
            </p:cNvPr>
            <p:cNvSpPr/>
            <p:nvPr/>
          </p:nvSpPr>
          <p:spPr>
            <a:xfrm>
              <a:off x="10990996" y="171325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61" name="Forma libre: forma 716">
              <a:extLst>
                <a:ext uri="{FF2B5EF4-FFF2-40B4-BE49-F238E27FC236}">
                  <a16:creationId xmlns:a16="http://schemas.microsoft.com/office/drawing/2014/main" id="{CF0D4B96-A3ED-88D9-1D6F-7E3E772C013D}"/>
                </a:ext>
              </a:extLst>
            </p:cNvPr>
            <p:cNvSpPr/>
            <p:nvPr/>
          </p:nvSpPr>
          <p:spPr>
            <a:xfrm>
              <a:off x="11052619"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62" name="Forma libre: forma 717">
              <a:extLst>
                <a:ext uri="{FF2B5EF4-FFF2-40B4-BE49-F238E27FC236}">
                  <a16:creationId xmlns:a16="http://schemas.microsoft.com/office/drawing/2014/main" id="{1723FBC2-5D03-4095-E4D2-85C439F783CB}"/>
                </a:ext>
              </a:extLst>
            </p:cNvPr>
            <p:cNvSpPr/>
            <p:nvPr/>
          </p:nvSpPr>
          <p:spPr>
            <a:xfrm>
              <a:off x="11114976" y="171325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63" name="Forma libre: forma 718">
              <a:extLst>
                <a:ext uri="{FF2B5EF4-FFF2-40B4-BE49-F238E27FC236}">
                  <a16:creationId xmlns:a16="http://schemas.microsoft.com/office/drawing/2014/main" id="{DB2CEC30-DF35-BDB3-54B4-84406E204445}"/>
                </a:ext>
              </a:extLst>
            </p:cNvPr>
            <p:cNvSpPr/>
            <p:nvPr/>
          </p:nvSpPr>
          <p:spPr>
            <a:xfrm>
              <a:off x="11176599" y="171325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64" name="Forma libre: forma 719">
              <a:extLst>
                <a:ext uri="{FF2B5EF4-FFF2-40B4-BE49-F238E27FC236}">
                  <a16:creationId xmlns:a16="http://schemas.microsoft.com/office/drawing/2014/main" id="{BF3E0259-1A7F-E480-A3B6-A35CF69542AB}"/>
                </a:ext>
              </a:extLst>
            </p:cNvPr>
            <p:cNvSpPr/>
            <p:nvPr/>
          </p:nvSpPr>
          <p:spPr>
            <a:xfrm>
              <a:off x="11238956" y="171325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65" name="Forma libre: forma 720">
              <a:extLst>
                <a:ext uri="{FF2B5EF4-FFF2-40B4-BE49-F238E27FC236}">
                  <a16:creationId xmlns:a16="http://schemas.microsoft.com/office/drawing/2014/main" id="{3A1446F6-9F4E-0498-17F3-AD28DC4D6EF6}"/>
                </a:ext>
              </a:extLst>
            </p:cNvPr>
            <p:cNvSpPr/>
            <p:nvPr/>
          </p:nvSpPr>
          <p:spPr>
            <a:xfrm>
              <a:off x="11300579"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66" name="Forma libre: forma 721">
              <a:extLst>
                <a:ext uri="{FF2B5EF4-FFF2-40B4-BE49-F238E27FC236}">
                  <a16:creationId xmlns:a16="http://schemas.microsoft.com/office/drawing/2014/main" id="{244E1838-5321-4FDD-D967-8FD99283B647}"/>
                </a:ext>
              </a:extLst>
            </p:cNvPr>
            <p:cNvSpPr/>
            <p:nvPr/>
          </p:nvSpPr>
          <p:spPr>
            <a:xfrm>
              <a:off x="11362936"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67" name="Forma libre: forma 722">
              <a:extLst>
                <a:ext uri="{FF2B5EF4-FFF2-40B4-BE49-F238E27FC236}">
                  <a16:creationId xmlns:a16="http://schemas.microsoft.com/office/drawing/2014/main" id="{FBA67CB6-5624-97B0-1E0D-BD2C0BD95039}"/>
                </a:ext>
              </a:extLst>
            </p:cNvPr>
            <p:cNvSpPr/>
            <p:nvPr/>
          </p:nvSpPr>
          <p:spPr>
            <a:xfrm>
              <a:off x="11424559"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68" name="Forma libre: forma 723">
              <a:extLst>
                <a:ext uri="{FF2B5EF4-FFF2-40B4-BE49-F238E27FC236}">
                  <a16:creationId xmlns:a16="http://schemas.microsoft.com/office/drawing/2014/main" id="{281FF77D-AC81-B15D-5C15-308DB60315A4}"/>
                </a:ext>
              </a:extLst>
            </p:cNvPr>
            <p:cNvSpPr/>
            <p:nvPr/>
          </p:nvSpPr>
          <p:spPr>
            <a:xfrm>
              <a:off x="11486916"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69" name="Forma libre: forma 724">
              <a:extLst>
                <a:ext uri="{FF2B5EF4-FFF2-40B4-BE49-F238E27FC236}">
                  <a16:creationId xmlns:a16="http://schemas.microsoft.com/office/drawing/2014/main" id="{F585FAAB-BAED-5349-7D99-9AB02A582108}"/>
                </a:ext>
              </a:extLst>
            </p:cNvPr>
            <p:cNvSpPr/>
            <p:nvPr/>
          </p:nvSpPr>
          <p:spPr>
            <a:xfrm>
              <a:off x="11548539" y="1713251"/>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70" name="Forma libre: forma 725">
              <a:extLst>
                <a:ext uri="{FF2B5EF4-FFF2-40B4-BE49-F238E27FC236}">
                  <a16:creationId xmlns:a16="http://schemas.microsoft.com/office/drawing/2014/main" id="{D9FEE78B-DD1D-8EF7-D345-125E5362DA5E}"/>
                </a:ext>
              </a:extLst>
            </p:cNvPr>
            <p:cNvSpPr/>
            <p:nvPr/>
          </p:nvSpPr>
          <p:spPr>
            <a:xfrm>
              <a:off x="11610896" y="1713251"/>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71" name="Forma libre: forma 726">
              <a:extLst>
                <a:ext uri="{FF2B5EF4-FFF2-40B4-BE49-F238E27FC236}">
                  <a16:creationId xmlns:a16="http://schemas.microsoft.com/office/drawing/2014/main" id="{4E02FF3A-6E44-73B5-22A9-B59214F4E886}"/>
                </a:ext>
              </a:extLst>
            </p:cNvPr>
            <p:cNvSpPr/>
            <p:nvPr/>
          </p:nvSpPr>
          <p:spPr>
            <a:xfrm>
              <a:off x="11672519" y="1713251"/>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72" name="Forma libre: forma 727">
              <a:extLst>
                <a:ext uri="{FF2B5EF4-FFF2-40B4-BE49-F238E27FC236}">
                  <a16:creationId xmlns:a16="http://schemas.microsoft.com/office/drawing/2014/main" id="{4F9F5776-B9D9-F2F8-0D10-55D57FFF8625}"/>
                </a:ext>
              </a:extLst>
            </p:cNvPr>
            <p:cNvSpPr/>
            <p:nvPr/>
          </p:nvSpPr>
          <p:spPr>
            <a:xfrm>
              <a:off x="11734876" y="1713251"/>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73" name="Forma libre: forma 728">
              <a:extLst>
                <a:ext uri="{FF2B5EF4-FFF2-40B4-BE49-F238E27FC236}">
                  <a16:creationId xmlns:a16="http://schemas.microsoft.com/office/drawing/2014/main" id="{74C87F2B-BB0D-2A07-B7F9-131ED706E671}"/>
                </a:ext>
              </a:extLst>
            </p:cNvPr>
            <p:cNvSpPr/>
            <p:nvPr/>
          </p:nvSpPr>
          <p:spPr>
            <a:xfrm>
              <a:off x="11796498"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74" name="Forma libre: forma 729">
              <a:extLst>
                <a:ext uri="{FF2B5EF4-FFF2-40B4-BE49-F238E27FC236}">
                  <a16:creationId xmlns:a16="http://schemas.microsoft.com/office/drawing/2014/main" id="{CAFA9BC8-4DF5-3BF2-58D6-19B70E2DAED9}"/>
                </a:ext>
              </a:extLst>
            </p:cNvPr>
            <p:cNvSpPr/>
            <p:nvPr/>
          </p:nvSpPr>
          <p:spPr>
            <a:xfrm>
              <a:off x="11858855"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75" name="Forma libre: forma 730">
              <a:extLst>
                <a:ext uri="{FF2B5EF4-FFF2-40B4-BE49-F238E27FC236}">
                  <a16:creationId xmlns:a16="http://schemas.microsoft.com/office/drawing/2014/main" id="{D43CC215-7F00-E2E8-0040-6BAF03D03093}"/>
                </a:ext>
              </a:extLst>
            </p:cNvPr>
            <p:cNvSpPr/>
            <p:nvPr/>
          </p:nvSpPr>
          <p:spPr>
            <a:xfrm>
              <a:off x="11920479"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76" name="Forma libre: forma 731">
              <a:extLst>
                <a:ext uri="{FF2B5EF4-FFF2-40B4-BE49-F238E27FC236}">
                  <a16:creationId xmlns:a16="http://schemas.microsoft.com/office/drawing/2014/main" id="{3C67DC54-CAF0-15A9-9BE8-FAAEADD01972}"/>
                </a:ext>
              </a:extLst>
            </p:cNvPr>
            <p:cNvSpPr/>
            <p:nvPr/>
          </p:nvSpPr>
          <p:spPr>
            <a:xfrm>
              <a:off x="11982835"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77" name="Forma libre: forma 732">
              <a:extLst>
                <a:ext uri="{FF2B5EF4-FFF2-40B4-BE49-F238E27FC236}">
                  <a16:creationId xmlns:a16="http://schemas.microsoft.com/office/drawing/2014/main" id="{949453D6-015E-562E-9182-4380DD5EADBE}"/>
                </a:ext>
              </a:extLst>
            </p:cNvPr>
            <p:cNvSpPr/>
            <p:nvPr/>
          </p:nvSpPr>
          <p:spPr>
            <a:xfrm>
              <a:off x="12044459" y="171325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78" name="Forma libre: forma 733">
              <a:extLst>
                <a:ext uri="{FF2B5EF4-FFF2-40B4-BE49-F238E27FC236}">
                  <a16:creationId xmlns:a16="http://schemas.microsoft.com/office/drawing/2014/main" id="{AB974352-D4C9-CB0E-BF81-AC2EE7EED5A2}"/>
                </a:ext>
              </a:extLst>
            </p:cNvPr>
            <p:cNvSpPr/>
            <p:nvPr/>
          </p:nvSpPr>
          <p:spPr>
            <a:xfrm>
              <a:off x="12106082" y="1713251"/>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79" name="Forma libre: forma 734">
              <a:extLst>
                <a:ext uri="{FF2B5EF4-FFF2-40B4-BE49-F238E27FC236}">
                  <a16:creationId xmlns:a16="http://schemas.microsoft.com/office/drawing/2014/main" id="{2E3AB2DE-A564-A1A7-4F1A-C9FC97D0578B}"/>
                </a:ext>
              </a:extLst>
            </p:cNvPr>
            <p:cNvSpPr/>
            <p:nvPr/>
          </p:nvSpPr>
          <p:spPr>
            <a:xfrm>
              <a:off x="12168439" y="1713251"/>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80" name="Forma libre: forma 735">
              <a:extLst>
                <a:ext uri="{FF2B5EF4-FFF2-40B4-BE49-F238E27FC236}">
                  <a16:creationId xmlns:a16="http://schemas.microsoft.com/office/drawing/2014/main" id="{70DEA2E4-9721-3424-B066-8C9CE9686532}"/>
                </a:ext>
              </a:extLst>
            </p:cNvPr>
            <p:cNvSpPr/>
            <p:nvPr/>
          </p:nvSpPr>
          <p:spPr>
            <a:xfrm>
              <a:off x="4538904" y="1798334"/>
              <a:ext cx="2934" cy="2933"/>
            </a:xfrm>
            <a:custGeom>
              <a:avLst/>
              <a:gdLst>
                <a:gd name="connsiteX0" fmla="*/ 1467 w 2934"/>
                <a:gd name="connsiteY0" fmla="*/ 2934 h 2933"/>
                <a:gd name="connsiteX1" fmla="*/ 2934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4" y="2200"/>
                    <a:pt x="2934" y="1467"/>
                  </a:cubicBezTo>
                  <a:cubicBezTo>
                    <a:pt x="2934" y="734"/>
                    <a:pt x="2201" y="0"/>
                    <a:pt x="1467" y="0"/>
                  </a:cubicBezTo>
                  <a:cubicBezTo>
                    <a:pt x="734" y="0"/>
                    <a:pt x="0" y="734"/>
                    <a:pt x="0" y="1467"/>
                  </a:cubicBezTo>
                  <a:cubicBezTo>
                    <a:pt x="0" y="2200"/>
                    <a:pt x="0"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81" name="Forma libre: forma 736">
              <a:extLst>
                <a:ext uri="{FF2B5EF4-FFF2-40B4-BE49-F238E27FC236}">
                  <a16:creationId xmlns:a16="http://schemas.microsoft.com/office/drawing/2014/main" id="{8BE125C0-114E-4015-5EE8-359D409014ED}"/>
                </a:ext>
              </a:extLst>
            </p:cNvPr>
            <p:cNvSpPr/>
            <p:nvPr/>
          </p:nvSpPr>
          <p:spPr>
            <a:xfrm>
              <a:off x="4601261" y="1799067"/>
              <a:ext cx="1467" cy="1466"/>
            </a:xfrm>
            <a:custGeom>
              <a:avLst/>
              <a:gdLst>
                <a:gd name="connsiteX0" fmla="*/ 734 w 1467"/>
                <a:gd name="connsiteY0" fmla="*/ 1467 h 1466"/>
                <a:gd name="connsiteX1" fmla="*/ 1467 w 1467"/>
                <a:gd name="connsiteY1" fmla="*/ 733 h 1466"/>
                <a:gd name="connsiteX2" fmla="*/ 734 w 1467"/>
                <a:gd name="connsiteY2" fmla="*/ 0 h 1466"/>
                <a:gd name="connsiteX3" fmla="*/ 0 w 1467"/>
                <a:gd name="connsiteY3" fmla="*/ 733 h 1466"/>
                <a:gd name="connsiteX4" fmla="*/ 734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4" y="1467"/>
                  </a:moveTo>
                  <a:cubicBezTo>
                    <a:pt x="1467" y="1467"/>
                    <a:pt x="1467" y="733"/>
                    <a:pt x="1467" y="733"/>
                  </a:cubicBezTo>
                  <a:cubicBezTo>
                    <a:pt x="1467" y="0"/>
                    <a:pt x="734" y="0"/>
                    <a:pt x="734" y="0"/>
                  </a:cubicBezTo>
                  <a:cubicBezTo>
                    <a:pt x="0" y="0"/>
                    <a:pt x="0" y="733"/>
                    <a:pt x="0" y="733"/>
                  </a:cubicBezTo>
                  <a:cubicBezTo>
                    <a:pt x="0" y="1467"/>
                    <a:pt x="0"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82" name="Forma libre: forma 737">
              <a:extLst>
                <a:ext uri="{FF2B5EF4-FFF2-40B4-BE49-F238E27FC236}">
                  <a16:creationId xmlns:a16="http://schemas.microsoft.com/office/drawing/2014/main" id="{2AF4B5B1-FA3A-B3E5-93DD-FC0FAC661871}"/>
                </a:ext>
              </a:extLst>
            </p:cNvPr>
            <p:cNvSpPr/>
            <p:nvPr/>
          </p:nvSpPr>
          <p:spPr>
            <a:xfrm>
              <a:off x="4639408" y="1776329"/>
              <a:ext cx="48418" cy="47675"/>
            </a:xfrm>
            <a:custGeom>
              <a:avLst/>
              <a:gdLst>
                <a:gd name="connsiteX0" fmla="*/ 24209 w 48418"/>
                <a:gd name="connsiteY0" fmla="*/ 47676 h 47675"/>
                <a:gd name="connsiteX1" fmla="*/ 48418 w 48418"/>
                <a:gd name="connsiteY1" fmla="*/ 24205 h 47675"/>
                <a:gd name="connsiteX2" fmla="*/ 24209 w 48418"/>
                <a:gd name="connsiteY2" fmla="*/ 0 h 47675"/>
                <a:gd name="connsiteX3" fmla="*/ 0 w 48418"/>
                <a:gd name="connsiteY3" fmla="*/ 24205 h 47675"/>
                <a:gd name="connsiteX4" fmla="*/ 24209 w 48418"/>
                <a:gd name="connsiteY4" fmla="*/ 47676 h 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7675">
                  <a:moveTo>
                    <a:pt x="24209" y="47676"/>
                  </a:moveTo>
                  <a:cubicBezTo>
                    <a:pt x="37414" y="47676"/>
                    <a:pt x="48418" y="37407"/>
                    <a:pt x="48418" y="24205"/>
                  </a:cubicBezTo>
                  <a:cubicBezTo>
                    <a:pt x="48418" y="11002"/>
                    <a:pt x="37414" y="0"/>
                    <a:pt x="24209" y="0"/>
                  </a:cubicBezTo>
                  <a:cubicBezTo>
                    <a:pt x="11004" y="0"/>
                    <a:pt x="0" y="11002"/>
                    <a:pt x="0" y="24205"/>
                  </a:cubicBezTo>
                  <a:cubicBezTo>
                    <a:pt x="0" y="37407"/>
                    <a:pt x="11004" y="47676"/>
                    <a:pt x="24209" y="476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83" name="Forma libre: forma 738">
              <a:extLst>
                <a:ext uri="{FF2B5EF4-FFF2-40B4-BE49-F238E27FC236}">
                  <a16:creationId xmlns:a16="http://schemas.microsoft.com/office/drawing/2014/main" id="{92E1B8D9-443B-BEFC-C8DE-9E6FFF832A6B}"/>
                </a:ext>
              </a:extLst>
            </p:cNvPr>
            <p:cNvSpPr/>
            <p:nvPr/>
          </p:nvSpPr>
          <p:spPr>
            <a:xfrm>
              <a:off x="4701032"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84" name="Forma libre: forma 739">
              <a:extLst>
                <a:ext uri="{FF2B5EF4-FFF2-40B4-BE49-F238E27FC236}">
                  <a16:creationId xmlns:a16="http://schemas.microsoft.com/office/drawing/2014/main" id="{86107A24-4FFE-C800-85B6-797A8B10F201}"/>
                </a:ext>
              </a:extLst>
            </p:cNvPr>
            <p:cNvSpPr/>
            <p:nvPr/>
          </p:nvSpPr>
          <p:spPr>
            <a:xfrm>
              <a:off x="4762655" y="177559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85" name="Forma libre: forma 740">
              <a:extLst>
                <a:ext uri="{FF2B5EF4-FFF2-40B4-BE49-F238E27FC236}">
                  <a16:creationId xmlns:a16="http://schemas.microsoft.com/office/drawing/2014/main" id="{F797CCEF-FE51-AC3B-2FBA-60189082C2EA}"/>
                </a:ext>
              </a:extLst>
            </p:cNvPr>
            <p:cNvSpPr/>
            <p:nvPr/>
          </p:nvSpPr>
          <p:spPr>
            <a:xfrm>
              <a:off x="4825011" y="177559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86" name="Forma libre: forma 741">
              <a:extLst>
                <a:ext uri="{FF2B5EF4-FFF2-40B4-BE49-F238E27FC236}">
                  <a16:creationId xmlns:a16="http://schemas.microsoft.com/office/drawing/2014/main" id="{79D2ED1F-92A3-B571-5224-3543F8695478}"/>
                </a:ext>
              </a:extLst>
            </p:cNvPr>
            <p:cNvSpPr/>
            <p:nvPr/>
          </p:nvSpPr>
          <p:spPr>
            <a:xfrm>
              <a:off x="4886635" y="177559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87" name="Forma libre: forma 742">
              <a:extLst>
                <a:ext uri="{FF2B5EF4-FFF2-40B4-BE49-F238E27FC236}">
                  <a16:creationId xmlns:a16="http://schemas.microsoft.com/office/drawing/2014/main" id="{EF0FD19E-7163-D575-1216-3B02BAC34B70}"/>
                </a:ext>
              </a:extLst>
            </p:cNvPr>
            <p:cNvSpPr/>
            <p:nvPr/>
          </p:nvSpPr>
          <p:spPr>
            <a:xfrm>
              <a:off x="4949725" y="1776329"/>
              <a:ext cx="49151" cy="48409"/>
            </a:xfrm>
            <a:custGeom>
              <a:avLst/>
              <a:gdLst>
                <a:gd name="connsiteX0" fmla="*/ 24209 w 49151"/>
                <a:gd name="connsiteY0" fmla="*/ 48409 h 48409"/>
                <a:gd name="connsiteX1" fmla="*/ 49152 w 49151"/>
                <a:gd name="connsiteY1" fmla="*/ 24205 h 48409"/>
                <a:gd name="connsiteX2" fmla="*/ 24209 w 49151"/>
                <a:gd name="connsiteY2" fmla="*/ 0 h 48409"/>
                <a:gd name="connsiteX3" fmla="*/ 0 w 49151"/>
                <a:gd name="connsiteY3" fmla="*/ 24205 h 48409"/>
                <a:gd name="connsiteX4" fmla="*/ 24209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209" y="48409"/>
                  </a:moveTo>
                  <a:cubicBezTo>
                    <a:pt x="38148" y="48409"/>
                    <a:pt x="49152" y="37407"/>
                    <a:pt x="49152" y="24205"/>
                  </a:cubicBezTo>
                  <a:cubicBezTo>
                    <a:pt x="49152" y="11002"/>
                    <a:pt x="38148" y="0"/>
                    <a:pt x="24209" y="0"/>
                  </a:cubicBezTo>
                  <a:cubicBezTo>
                    <a:pt x="10271" y="0"/>
                    <a:pt x="0" y="11002"/>
                    <a:pt x="0" y="24205"/>
                  </a:cubicBezTo>
                  <a:cubicBezTo>
                    <a:pt x="0" y="37407"/>
                    <a:pt x="10271"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88" name="Forma libre: forma 743">
              <a:extLst>
                <a:ext uri="{FF2B5EF4-FFF2-40B4-BE49-F238E27FC236}">
                  <a16:creationId xmlns:a16="http://schemas.microsoft.com/office/drawing/2014/main" id="{8A872C11-DE5E-00BD-6977-54BC2FD8B979}"/>
                </a:ext>
              </a:extLst>
            </p:cNvPr>
            <p:cNvSpPr/>
            <p:nvPr/>
          </p:nvSpPr>
          <p:spPr>
            <a:xfrm>
              <a:off x="5010615" y="1776329"/>
              <a:ext cx="49151" cy="48409"/>
            </a:xfrm>
            <a:custGeom>
              <a:avLst/>
              <a:gdLst>
                <a:gd name="connsiteX0" fmla="*/ 24943 w 49151"/>
                <a:gd name="connsiteY0" fmla="*/ 48409 h 48409"/>
                <a:gd name="connsiteX1" fmla="*/ 49152 w 49151"/>
                <a:gd name="connsiteY1" fmla="*/ 24205 h 48409"/>
                <a:gd name="connsiteX2" fmla="*/ 24943 w 49151"/>
                <a:gd name="connsiteY2" fmla="*/ 0 h 48409"/>
                <a:gd name="connsiteX3" fmla="*/ 0 w 49151"/>
                <a:gd name="connsiteY3" fmla="*/ 24205 h 48409"/>
                <a:gd name="connsiteX4" fmla="*/ 24943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943" y="48409"/>
                  </a:moveTo>
                  <a:cubicBezTo>
                    <a:pt x="38881" y="48409"/>
                    <a:pt x="49152" y="37407"/>
                    <a:pt x="49152" y="24205"/>
                  </a:cubicBezTo>
                  <a:cubicBezTo>
                    <a:pt x="49152" y="11002"/>
                    <a:pt x="38148" y="0"/>
                    <a:pt x="24943" y="0"/>
                  </a:cubicBezTo>
                  <a:cubicBezTo>
                    <a:pt x="11738" y="0"/>
                    <a:pt x="0" y="11002"/>
                    <a:pt x="0" y="24205"/>
                  </a:cubicBezTo>
                  <a:cubicBezTo>
                    <a:pt x="0" y="37407"/>
                    <a:pt x="11738" y="48409"/>
                    <a:pt x="24943"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89" name="Forma libre: forma 744">
              <a:extLst>
                <a:ext uri="{FF2B5EF4-FFF2-40B4-BE49-F238E27FC236}">
                  <a16:creationId xmlns:a16="http://schemas.microsoft.com/office/drawing/2014/main" id="{71DD743D-F136-D203-B701-C296ED5DD254}"/>
                </a:ext>
              </a:extLst>
            </p:cNvPr>
            <p:cNvSpPr/>
            <p:nvPr/>
          </p:nvSpPr>
          <p:spPr>
            <a:xfrm>
              <a:off x="5073705" y="1775596"/>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90" name="Forma libre: forma 745">
              <a:extLst>
                <a:ext uri="{FF2B5EF4-FFF2-40B4-BE49-F238E27FC236}">
                  <a16:creationId xmlns:a16="http://schemas.microsoft.com/office/drawing/2014/main" id="{C937C779-9938-AC61-47A8-6AE662A23F20}"/>
                </a:ext>
              </a:extLst>
            </p:cNvPr>
            <p:cNvSpPr/>
            <p:nvPr/>
          </p:nvSpPr>
          <p:spPr>
            <a:xfrm>
              <a:off x="5134595"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91" name="Forma libre: forma 746">
              <a:extLst>
                <a:ext uri="{FF2B5EF4-FFF2-40B4-BE49-F238E27FC236}">
                  <a16:creationId xmlns:a16="http://schemas.microsoft.com/office/drawing/2014/main" id="{996879EF-C9EA-8BDB-C5E6-71DFBE63AABB}"/>
                </a:ext>
              </a:extLst>
            </p:cNvPr>
            <p:cNvSpPr/>
            <p:nvPr/>
          </p:nvSpPr>
          <p:spPr>
            <a:xfrm>
              <a:off x="5197685" y="1775596"/>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92" name="Forma libre: forma 747">
              <a:extLst>
                <a:ext uri="{FF2B5EF4-FFF2-40B4-BE49-F238E27FC236}">
                  <a16:creationId xmlns:a16="http://schemas.microsoft.com/office/drawing/2014/main" id="{BEA20770-B694-C007-A4C2-87714DF6AA46}"/>
                </a:ext>
              </a:extLst>
            </p:cNvPr>
            <p:cNvSpPr/>
            <p:nvPr/>
          </p:nvSpPr>
          <p:spPr>
            <a:xfrm>
              <a:off x="5259308" y="1776329"/>
              <a:ext cx="49151" cy="48409"/>
            </a:xfrm>
            <a:custGeom>
              <a:avLst/>
              <a:gdLst>
                <a:gd name="connsiteX0" fmla="*/ 24209 w 49151"/>
                <a:gd name="connsiteY0" fmla="*/ 48409 h 48409"/>
                <a:gd name="connsiteX1" fmla="*/ 49152 w 49151"/>
                <a:gd name="connsiteY1" fmla="*/ 24205 h 48409"/>
                <a:gd name="connsiteX2" fmla="*/ 24209 w 49151"/>
                <a:gd name="connsiteY2" fmla="*/ 0 h 48409"/>
                <a:gd name="connsiteX3" fmla="*/ 0 w 49151"/>
                <a:gd name="connsiteY3" fmla="*/ 24205 h 48409"/>
                <a:gd name="connsiteX4" fmla="*/ 24209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209" y="48409"/>
                  </a:moveTo>
                  <a:cubicBezTo>
                    <a:pt x="38148" y="48409"/>
                    <a:pt x="49152" y="37407"/>
                    <a:pt x="49152" y="24205"/>
                  </a:cubicBezTo>
                  <a:cubicBezTo>
                    <a:pt x="49152" y="11002"/>
                    <a:pt x="38148" y="0"/>
                    <a:pt x="24209" y="0"/>
                  </a:cubicBezTo>
                  <a:cubicBezTo>
                    <a:pt x="10270"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93" name="Forma libre: forma 748">
              <a:extLst>
                <a:ext uri="{FF2B5EF4-FFF2-40B4-BE49-F238E27FC236}">
                  <a16:creationId xmlns:a16="http://schemas.microsoft.com/office/drawing/2014/main" id="{02C15BE5-A454-6CEA-62F5-2D6A736E6387}"/>
                </a:ext>
              </a:extLst>
            </p:cNvPr>
            <p:cNvSpPr/>
            <p:nvPr/>
          </p:nvSpPr>
          <p:spPr>
            <a:xfrm>
              <a:off x="5320931"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94" name="Forma libre: forma 749">
              <a:extLst>
                <a:ext uri="{FF2B5EF4-FFF2-40B4-BE49-F238E27FC236}">
                  <a16:creationId xmlns:a16="http://schemas.microsoft.com/office/drawing/2014/main" id="{E4167B99-30DA-E8BB-48BC-7E9FAFBC9720}"/>
                </a:ext>
              </a:extLst>
            </p:cNvPr>
            <p:cNvSpPr/>
            <p:nvPr/>
          </p:nvSpPr>
          <p:spPr>
            <a:xfrm>
              <a:off x="5382554"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95" name="Forma libre: forma 750">
              <a:extLst>
                <a:ext uri="{FF2B5EF4-FFF2-40B4-BE49-F238E27FC236}">
                  <a16:creationId xmlns:a16="http://schemas.microsoft.com/office/drawing/2014/main" id="{6E5D1CFF-FB91-F78B-414F-7E6789461E33}"/>
                </a:ext>
              </a:extLst>
            </p:cNvPr>
            <p:cNvSpPr/>
            <p:nvPr/>
          </p:nvSpPr>
          <p:spPr>
            <a:xfrm>
              <a:off x="5444911"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96" name="Forma libre: forma 751">
              <a:extLst>
                <a:ext uri="{FF2B5EF4-FFF2-40B4-BE49-F238E27FC236}">
                  <a16:creationId xmlns:a16="http://schemas.microsoft.com/office/drawing/2014/main" id="{6675394C-EAED-424E-856D-CED5AC69F120}"/>
                </a:ext>
              </a:extLst>
            </p:cNvPr>
            <p:cNvSpPr/>
            <p:nvPr/>
          </p:nvSpPr>
          <p:spPr>
            <a:xfrm>
              <a:off x="5506534"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97" name="Forma libre: forma 752">
              <a:extLst>
                <a:ext uri="{FF2B5EF4-FFF2-40B4-BE49-F238E27FC236}">
                  <a16:creationId xmlns:a16="http://schemas.microsoft.com/office/drawing/2014/main" id="{2A55D3D6-9128-6BB1-B962-DA01580CE80A}"/>
                </a:ext>
              </a:extLst>
            </p:cNvPr>
            <p:cNvSpPr/>
            <p:nvPr/>
          </p:nvSpPr>
          <p:spPr>
            <a:xfrm>
              <a:off x="5568158"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98" name="Forma libre: forma 753">
              <a:extLst>
                <a:ext uri="{FF2B5EF4-FFF2-40B4-BE49-F238E27FC236}">
                  <a16:creationId xmlns:a16="http://schemas.microsoft.com/office/drawing/2014/main" id="{ACF898E3-BBBB-0FBF-62A9-0579F13A4F1E}"/>
                </a:ext>
              </a:extLst>
            </p:cNvPr>
            <p:cNvSpPr/>
            <p:nvPr/>
          </p:nvSpPr>
          <p:spPr>
            <a:xfrm>
              <a:off x="5630514"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99" name="Forma libre: forma 754">
              <a:extLst>
                <a:ext uri="{FF2B5EF4-FFF2-40B4-BE49-F238E27FC236}">
                  <a16:creationId xmlns:a16="http://schemas.microsoft.com/office/drawing/2014/main" id="{5804F622-22F5-3A3F-E1F9-9DF195B71240}"/>
                </a:ext>
              </a:extLst>
            </p:cNvPr>
            <p:cNvSpPr/>
            <p:nvPr/>
          </p:nvSpPr>
          <p:spPr>
            <a:xfrm>
              <a:off x="5692138"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00" name="Forma libre: forma 755">
              <a:extLst>
                <a:ext uri="{FF2B5EF4-FFF2-40B4-BE49-F238E27FC236}">
                  <a16:creationId xmlns:a16="http://schemas.microsoft.com/office/drawing/2014/main" id="{5CC1CABC-D89C-6F87-4EFC-E14A5E72C2E0}"/>
                </a:ext>
              </a:extLst>
            </p:cNvPr>
            <p:cNvSpPr/>
            <p:nvPr/>
          </p:nvSpPr>
          <p:spPr>
            <a:xfrm>
              <a:off x="5754494"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01" name="Forma libre: forma 756">
              <a:extLst>
                <a:ext uri="{FF2B5EF4-FFF2-40B4-BE49-F238E27FC236}">
                  <a16:creationId xmlns:a16="http://schemas.microsoft.com/office/drawing/2014/main" id="{B1F4E35B-8681-C97A-98EC-8313B88E0B5E}"/>
                </a:ext>
              </a:extLst>
            </p:cNvPr>
            <p:cNvSpPr/>
            <p:nvPr/>
          </p:nvSpPr>
          <p:spPr>
            <a:xfrm>
              <a:off x="5816117"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02" name="Forma libre: forma 757">
              <a:extLst>
                <a:ext uri="{FF2B5EF4-FFF2-40B4-BE49-F238E27FC236}">
                  <a16:creationId xmlns:a16="http://schemas.microsoft.com/office/drawing/2014/main" id="{E358F0E0-6754-F8ED-889E-9F59E6F9D3A4}"/>
                </a:ext>
              </a:extLst>
            </p:cNvPr>
            <p:cNvSpPr/>
            <p:nvPr/>
          </p:nvSpPr>
          <p:spPr>
            <a:xfrm>
              <a:off x="5878474"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03" name="Forma libre: forma 758">
              <a:extLst>
                <a:ext uri="{FF2B5EF4-FFF2-40B4-BE49-F238E27FC236}">
                  <a16:creationId xmlns:a16="http://schemas.microsoft.com/office/drawing/2014/main" id="{0BA3B6AE-1BDF-AEAD-B099-A8B7CAEAA4AD}"/>
                </a:ext>
              </a:extLst>
            </p:cNvPr>
            <p:cNvSpPr/>
            <p:nvPr/>
          </p:nvSpPr>
          <p:spPr>
            <a:xfrm>
              <a:off x="5941565" y="1776329"/>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0270"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04" name="Forma libre: forma 759">
              <a:extLst>
                <a:ext uri="{FF2B5EF4-FFF2-40B4-BE49-F238E27FC236}">
                  <a16:creationId xmlns:a16="http://schemas.microsoft.com/office/drawing/2014/main" id="{114E6708-91EB-584A-F300-ADEF40BECF27}"/>
                </a:ext>
              </a:extLst>
            </p:cNvPr>
            <p:cNvSpPr/>
            <p:nvPr/>
          </p:nvSpPr>
          <p:spPr>
            <a:xfrm>
              <a:off x="6002454"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05" name="Forma libre: forma 760">
              <a:extLst>
                <a:ext uri="{FF2B5EF4-FFF2-40B4-BE49-F238E27FC236}">
                  <a16:creationId xmlns:a16="http://schemas.microsoft.com/office/drawing/2014/main" id="{46C0F2DA-0CB5-4A30-C161-5C27867C4441}"/>
                </a:ext>
              </a:extLst>
            </p:cNvPr>
            <p:cNvSpPr/>
            <p:nvPr/>
          </p:nvSpPr>
          <p:spPr>
            <a:xfrm>
              <a:off x="6064077" y="1776329"/>
              <a:ext cx="49151" cy="48409"/>
            </a:xfrm>
            <a:custGeom>
              <a:avLst/>
              <a:gdLst>
                <a:gd name="connsiteX0" fmla="*/ 24943 w 49151"/>
                <a:gd name="connsiteY0" fmla="*/ 48409 h 48409"/>
                <a:gd name="connsiteX1" fmla="*/ 49152 w 49151"/>
                <a:gd name="connsiteY1" fmla="*/ 24205 h 48409"/>
                <a:gd name="connsiteX2" fmla="*/ 24943 w 49151"/>
                <a:gd name="connsiteY2" fmla="*/ 0 h 48409"/>
                <a:gd name="connsiteX3" fmla="*/ 0 w 49151"/>
                <a:gd name="connsiteY3" fmla="*/ 24205 h 48409"/>
                <a:gd name="connsiteX4" fmla="*/ 24943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943" y="48409"/>
                  </a:moveTo>
                  <a:cubicBezTo>
                    <a:pt x="38881" y="48409"/>
                    <a:pt x="49152" y="37407"/>
                    <a:pt x="49152" y="24205"/>
                  </a:cubicBezTo>
                  <a:cubicBezTo>
                    <a:pt x="49152" y="11002"/>
                    <a:pt x="38148" y="0"/>
                    <a:pt x="24943" y="0"/>
                  </a:cubicBezTo>
                  <a:cubicBezTo>
                    <a:pt x="11738" y="0"/>
                    <a:pt x="0" y="11002"/>
                    <a:pt x="0" y="24205"/>
                  </a:cubicBezTo>
                  <a:cubicBezTo>
                    <a:pt x="0" y="37407"/>
                    <a:pt x="11738" y="48409"/>
                    <a:pt x="24943"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06" name="Forma libre: forma 761">
              <a:extLst>
                <a:ext uri="{FF2B5EF4-FFF2-40B4-BE49-F238E27FC236}">
                  <a16:creationId xmlns:a16="http://schemas.microsoft.com/office/drawing/2014/main" id="{57234BF7-266F-7EA6-B64F-4F21ADEB7318}"/>
                </a:ext>
              </a:extLst>
            </p:cNvPr>
            <p:cNvSpPr/>
            <p:nvPr/>
          </p:nvSpPr>
          <p:spPr>
            <a:xfrm>
              <a:off x="6127168" y="1776329"/>
              <a:ext cx="49151" cy="48409"/>
            </a:xfrm>
            <a:custGeom>
              <a:avLst/>
              <a:gdLst>
                <a:gd name="connsiteX0" fmla="*/ 24209 w 49151"/>
                <a:gd name="connsiteY0" fmla="*/ 48409 h 48409"/>
                <a:gd name="connsiteX1" fmla="*/ 49152 w 49151"/>
                <a:gd name="connsiteY1" fmla="*/ 24205 h 48409"/>
                <a:gd name="connsiteX2" fmla="*/ 24209 w 49151"/>
                <a:gd name="connsiteY2" fmla="*/ 0 h 48409"/>
                <a:gd name="connsiteX3" fmla="*/ 0 w 49151"/>
                <a:gd name="connsiteY3" fmla="*/ 24205 h 48409"/>
                <a:gd name="connsiteX4" fmla="*/ 24209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209" y="48409"/>
                  </a:moveTo>
                  <a:cubicBezTo>
                    <a:pt x="38148" y="48409"/>
                    <a:pt x="49152" y="37407"/>
                    <a:pt x="49152" y="24205"/>
                  </a:cubicBezTo>
                  <a:cubicBezTo>
                    <a:pt x="49152" y="11002"/>
                    <a:pt x="38148" y="0"/>
                    <a:pt x="24209" y="0"/>
                  </a:cubicBezTo>
                  <a:cubicBezTo>
                    <a:pt x="10270" y="0"/>
                    <a:pt x="0" y="11002"/>
                    <a:pt x="0" y="24205"/>
                  </a:cubicBezTo>
                  <a:cubicBezTo>
                    <a:pt x="0" y="37407"/>
                    <a:pt x="10270"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07" name="Forma libre: forma 762">
              <a:extLst>
                <a:ext uri="{FF2B5EF4-FFF2-40B4-BE49-F238E27FC236}">
                  <a16:creationId xmlns:a16="http://schemas.microsoft.com/office/drawing/2014/main" id="{DC2529F6-1A36-1298-6DFD-A3467F931761}"/>
                </a:ext>
              </a:extLst>
            </p:cNvPr>
            <p:cNvSpPr/>
            <p:nvPr/>
          </p:nvSpPr>
          <p:spPr>
            <a:xfrm>
              <a:off x="6188057"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08" name="Forma libre: forma 763">
              <a:extLst>
                <a:ext uri="{FF2B5EF4-FFF2-40B4-BE49-F238E27FC236}">
                  <a16:creationId xmlns:a16="http://schemas.microsoft.com/office/drawing/2014/main" id="{30015654-3F50-C1B6-3390-F470F055C835}"/>
                </a:ext>
              </a:extLst>
            </p:cNvPr>
            <p:cNvSpPr/>
            <p:nvPr/>
          </p:nvSpPr>
          <p:spPr>
            <a:xfrm>
              <a:off x="6250414"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09" name="Forma libre: forma 764">
              <a:extLst>
                <a:ext uri="{FF2B5EF4-FFF2-40B4-BE49-F238E27FC236}">
                  <a16:creationId xmlns:a16="http://schemas.microsoft.com/office/drawing/2014/main" id="{F25404D5-0D9E-5CDD-E139-FA90327B50E1}"/>
                </a:ext>
              </a:extLst>
            </p:cNvPr>
            <p:cNvSpPr/>
            <p:nvPr/>
          </p:nvSpPr>
          <p:spPr>
            <a:xfrm>
              <a:off x="6312037"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10" name="Forma libre: forma 765">
              <a:extLst>
                <a:ext uri="{FF2B5EF4-FFF2-40B4-BE49-F238E27FC236}">
                  <a16:creationId xmlns:a16="http://schemas.microsoft.com/office/drawing/2014/main" id="{425D7ED5-C9F5-BC4E-D839-4DE7D770730B}"/>
                </a:ext>
              </a:extLst>
            </p:cNvPr>
            <p:cNvSpPr/>
            <p:nvPr/>
          </p:nvSpPr>
          <p:spPr>
            <a:xfrm>
              <a:off x="6374394"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11" name="Forma libre: forma 766">
              <a:extLst>
                <a:ext uri="{FF2B5EF4-FFF2-40B4-BE49-F238E27FC236}">
                  <a16:creationId xmlns:a16="http://schemas.microsoft.com/office/drawing/2014/main" id="{E94CCFCB-40FD-18A8-A7B0-E8498E9547BD}"/>
                </a:ext>
              </a:extLst>
            </p:cNvPr>
            <p:cNvSpPr/>
            <p:nvPr/>
          </p:nvSpPr>
          <p:spPr>
            <a:xfrm>
              <a:off x="6436017"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12" name="Forma libre: forma 767">
              <a:extLst>
                <a:ext uri="{FF2B5EF4-FFF2-40B4-BE49-F238E27FC236}">
                  <a16:creationId xmlns:a16="http://schemas.microsoft.com/office/drawing/2014/main" id="{400F1E06-96E3-0FA1-A923-25287F1712CD}"/>
                </a:ext>
              </a:extLst>
            </p:cNvPr>
            <p:cNvSpPr/>
            <p:nvPr/>
          </p:nvSpPr>
          <p:spPr>
            <a:xfrm>
              <a:off x="6498374"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13" name="Forma libre: forma 768">
              <a:extLst>
                <a:ext uri="{FF2B5EF4-FFF2-40B4-BE49-F238E27FC236}">
                  <a16:creationId xmlns:a16="http://schemas.microsoft.com/office/drawing/2014/main" id="{2C72CEB7-6660-E278-EF37-F651E452D26E}"/>
                </a:ext>
              </a:extLst>
            </p:cNvPr>
            <p:cNvSpPr/>
            <p:nvPr/>
          </p:nvSpPr>
          <p:spPr>
            <a:xfrm>
              <a:off x="6559997"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14" name="Forma libre: forma 769">
              <a:extLst>
                <a:ext uri="{FF2B5EF4-FFF2-40B4-BE49-F238E27FC236}">
                  <a16:creationId xmlns:a16="http://schemas.microsoft.com/office/drawing/2014/main" id="{DA5ABC4C-E777-F527-A657-1519529DEF76}"/>
                </a:ext>
              </a:extLst>
            </p:cNvPr>
            <p:cNvSpPr/>
            <p:nvPr/>
          </p:nvSpPr>
          <p:spPr>
            <a:xfrm>
              <a:off x="6622354"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15" name="Forma libre: forma 770">
              <a:extLst>
                <a:ext uri="{FF2B5EF4-FFF2-40B4-BE49-F238E27FC236}">
                  <a16:creationId xmlns:a16="http://schemas.microsoft.com/office/drawing/2014/main" id="{EE38DD7A-E634-E0CA-D9F0-76A66610D713}"/>
                </a:ext>
              </a:extLst>
            </p:cNvPr>
            <p:cNvSpPr/>
            <p:nvPr/>
          </p:nvSpPr>
          <p:spPr>
            <a:xfrm>
              <a:off x="6700850" y="1791732"/>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16" name="Forma libre: forma 771">
              <a:extLst>
                <a:ext uri="{FF2B5EF4-FFF2-40B4-BE49-F238E27FC236}">
                  <a16:creationId xmlns:a16="http://schemas.microsoft.com/office/drawing/2014/main" id="{A7CB9281-D934-2A04-9EBF-3A327E354BE1}"/>
                </a:ext>
              </a:extLst>
            </p:cNvPr>
            <p:cNvSpPr/>
            <p:nvPr/>
          </p:nvSpPr>
          <p:spPr>
            <a:xfrm>
              <a:off x="7203372" y="1798334"/>
              <a:ext cx="2934" cy="2933"/>
            </a:xfrm>
            <a:custGeom>
              <a:avLst/>
              <a:gdLst>
                <a:gd name="connsiteX0" fmla="*/ 1467 w 2934"/>
                <a:gd name="connsiteY0" fmla="*/ 2934 h 2933"/>
                <a:gd name="connsiteX1" fmla="*/ 2934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4" y="2200"/>
                    <a:pt x="2934" y="1467"/>
                  </a:cubicBezTo>
                  <a:cubicBezTo>
                    <a:pt x="2934" y="734"/>
                    <a:pt x="2201" y="0"/>
                    <a:pt x="1467" y="0"/>
                  </a:cubicBezTo>
                  <a:cubicBezTo>
                    <a:pt x="734" y="0"/>
                    <a:pt x="0" y="734"/>
                    <a:pt x="0" y="1467"/>
                  </a:cubicBezTo>
                  <a:cubicBezTo>
                    <a:pt x="0" y="2200"/>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17" name="Forma libre: forma 772">
              <a:extLst>
                <a:ext uri="{FF2B5EF4-FFF2-40B4-BE49-F238E27FC236}">
                  <a16:creationId xmlns:a16="http://schemas.microsoft.com/office/drawing/2014/main" id="{FD475792-ED7D-AF34-532E-338F82752908}"/>
                </a:ext>
              </a:extLst>
            </p:cNvPr>
            <p:cNvSpPr/>
            <p:nvPr/>
          </p:nvSpPr>
          <p:spPr>
            <a:xfrm>
              <a:off x="7241520"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18" name="Forma libre: forma 773">
              <a:extLst>
                <a:ext uri="{FF2B5EF4-FFF2-40B4-BE49-F238E27FC236}">
                  <a16:creationId xmlns:a16="http://schemas.microsoft.com/office/drawing/2014/main" id="{31F0A2B8-6073-B6E2-D4A4-8DAFDEEFC1FA}"/>
                </a:ext>
              </a:extLst>
            </p:cNvPr>
            <p:cNvSpPr/>
            <p:nvPr/>
          </p:nvSpPr>
          <p:spPr>
            <a:xfrm>
              <a:off x="7303877"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19" name="Forma libre: forma 774">
              <a:extLst>
                <a:ext uri="{FF2B5EF4-FFF2-40B4-BE49-F238E27FC236}">
                  <a16:creationId xmlns:a16="http://schemas.microsoft.com/office/drawing/2014/main" id="{4CB1184F-E2C6-CDD2-E5D6-C4DFB51C4DD4}"/>
                </a:ext>
              </a:extLst>
            </p:cNvPr>
            <p:cNvSpPr/>
            <p:nvPr/>
          </p:nvSpPr>
          <p:spPr>
            <a:xfrm>
              <a:off x="7365500"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20" name="Forma libre: forma 775">
              <a:extLst>
                <a:ext uri="{FF2B5EF4-FFF2-40B4-BE49-F238E27FC236}">
                  <a16:creationId xmlns:a16="http://schemas.microsoft.com/office/drawing/2014/main" id="{90819914-5169-EF61-8E81-4DA4C330E97D}"/>
                </a:ext>
              </a:extLst>
            </p:cNvPr>
            <p:cNvSpPr/>
            <p:nvPr/>
          </p:nvSpPr>
          <p:spPr>
            <a:xfrm>
              <a:off x="7428590" y="1776329"/>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8148" y="48409"/>
                    <a:pt x="48418" y="37407"/>
                    <a:pt x="48418" y="24205"/>
                  </a:cubicBezTo>
                  <a:cubicBezTo>
                    <a:pt x="48418" y="11002"/>
                    <a:pt x="37414" y="0"/>
                    <a:pt x="24209" y="0"/>
                  </a:cubicBezTo>
                  <a:cubicBezTo>
                    <a:pt x="11004" y="0"/>
                    <a:pt x="0" y="11002"/>
                    <a:pt x="0" y="24205"/>
                  </a:cubicBezTo>
                  <a:cubicBezTo>
                    <a:pt x="0" y="37407"/>
                    <a:pt x="10271"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21" name="Forma libre: forma 776">
              <a:extLst>
                <a:ext uri="{FF2B5EF4-FFF2-40B4-BE49-F238E27FC236}">
                  <a16:creationId xmlns:a16="http://schemas.microsoft.com/office/drawing/2014/main" id="{CE12E0DF-1C78-A75E-5794-CC36819B2824}"/>
                </a:ext>
              </a:extLst>
            </p:cNvPr>
            <p:cNvSpPr/>
            <p:nvPr/>
          </p:nvSpPr>
          <p:spPr>
            <a:xfrm>
              <a:off x="7514422" y="1800208"/>
              <a:ext cx="0" cy="325"/>
            </a:xfrm>
            <a:custGeom>
              <a:avLst/>
              <a:gdLst>
                <a:gd name="connsiteX0" fmla="*/ 0 w 0"/>
                <a:gd name="connsiteY0" fmla="*/ 326 h 325"/>
                <a:gd name="connsiteX1" fmla="*/ 0 w 0"/>
                <a:gd name="connsiteY1" fmla="*/ 326 h 325"/>
                <a:gd name="connsiteX2" fmla="*/ 0 w 0"/>
                <a:gd name="connsiteY2" fmla="*/ 326 h 325"/>
                <a:gd name="connsiteX3" fmla="*/ 0 w 0"/>
                <a:gd name="connsiteY3" fmla="*/ 326 h 325"/>
                <a:gd name="connsiteX4" fmla="*/ 0 w 0"/>
                <a:gd name="connsiteY4" fmla="*/ 326 h 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h="325">
                  <a:moveTo>
                    <a:pt x="0" y="326"/>
                  </a:moveTo>
                  <a:lnTo>
                    <a:pt x="0" y="326"/>
                  </a:lnTo>
                  <a:lnTo>
                    <a:pt x="0" y="326"/>
                  </a:lnTo>
                  <a:lnTo>
                    <a:pt x="0" y="326"/>
                  </a:lnTo>
                  <a:cubicBezTo>
                    <a:pt x="0" y="-407"/>
                    <a:pt x="0" y="326"/>
                    <a:pt x="0" y="32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22" name="Forma libre: forma 777">
              <a:extLst>
                <a:ext uri="{FF2B5EF4-FFF2-40B4-BE49-F238E27FC236}">
                  <a16:creationId xmlns:a16="http://schemas.microsoft.com/office/drawing/2014/main" id="{5AE9887B-7689-9A9E-2ECC-1EEDC749B28C}"/>
                </a:ext>
              </a:extLst>
            </p:cNvPr>
            <p:cNvSpPr/>
            <p:nvPr/>
          </p:nvSpPr>
          <p:spPr>
            <a:xfrm>
              <a:off x="8132855" y="1798334"/>
              <a:ext cx="2934" cy="2933"/>
            </a:xfrm>
            <a:custGeom>
              <a:avLst/>
              <a:gdLst>
                <a:gd name="connsiteX0" fmla="*/ 1467 w 2934"/>
                <a:gd name="connsiteY0" fmla="*/ 2934 h 2933"/>
                <a:gd name="connsiteX1" fmla="*/ 2935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5" y="2200"/>
                    <a:pt x="2935" y="1467"/>
                  </a:cubicBezTo>
                  <a:cubicBezTo>
                    <a:pt x="2935" y="734"/>
                    <a:pt x="2201" y="0"/>
                    <a:pt x="1467" y="0"/>
                  </a:cubicBezTo>
                  <a:cubicBezTo>
                    <a:pt x="734" y="0"/>
                    <a:pt x="0" y="734"/>
                    <a:pt x="0" y="1467"/>
                  </a:cubicBezTo>
                  <a:cubicBezTo>
                    <a:pt x="0" y="2200"/>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23" name="Forma libre: forma 778">
              <a:extLst>
                <a:ext uri="{FF2B5EF4-FFF2-40B4-BE49-F238E27FC236}">
                  <a16:creationId xmlns:a16="http://schemas.microsoft.com/office/drawing/2014/main" id="{638EC29B-8058-8FD9-5D1A-73C29D982416}"/>
                </a:ext>
              </a:extLst>
            </p:cNvPr>
            <p:cNvSpPr/>
            <p:nvPr/>
          </p:nvSpPr>
          <p:spPr>
            <a:xfrm>
              <a:off x="8184208" y="1788798"/>
              <a:ext cx="23475" cy="23471"/>
            </a:xfrm>
            <a:custGeom>
              <a:avLst/>
              <a:gdLst>
                <a:gd name="connsiteX0" fmla="*/ 11738 w 23475"/>
                <a:gd name="connsiteY0" fmla="*/ 23471 h 23471"/>
                <a:gd name="connsiteX1" fmla="*/ 23476 w 23475"/>
                <a:gd name="connsiteY1" fmla="*/ 11736 h 23471"/>
                <a:gd name="connsiteX2" fmla="*/ 11738 w 23475"/>
                <a:gd name="connsiteY2" fmla="*/ 0 h 23471"/>
                <a:gd name="connsiteX3" fmla="*/ 0 w 23475"/>
                <a:gd name="connsiteY3" fmla="*/ 11736 h 23471"/>
                <a:gd name="connsiteX4" fmla="*/ 11738 w 23475"/>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1">
                  <a:moveTo>
                    <a:pt x="11738" y="23471"/>
                  </a:moveTo>
                  <a:cubicBezTo>
                    <a:pt x="18340" y="23471"/>
                    <a:pt x="23476" y="18337"/>
                    <a:pt x="23476" y="11736"/>
                  </a:cubicBezTo>
                  <a:cubicBezTo>
                    <a:pt x="23476" y="5134"/>
                    <a:pt x="18340" y="0"/>
                    <a:pt x="11738" y="0"/>
                  </a:cubicBezTo>
                  <a:cubicBezTo>
                    <a:pt x="5135" y="0"/>
                    <a:pt x="0" y="5134"/>
                    <a:pt x="0" y="11736"/>
                  </a:cubicBezTo>
                  <a:cubicBezTo>
                    <a:pt x="0" y="18337"/>
                    <a:pt x="5135"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24" name="Forma libre: forma 779">
              <a:extLst>
                <a:ext uri="{FF2B5EF4-FFF2-40B4-BE49-F238E27FC236}">
                  <a16:creationId xmlns:a16="http://schemas.microsoft.com/office/drawing/2014/main" id="{285ECC68-708C-64D6-D707-8FD45A688E02}"/>
                </a:ext>
              </a:extLst>
            </p:cNvPr>
            <p:cNvSpPr/>
            <p:nvPr/>
          </p:nvSpPr>
          <p:spPr>
            <a:xfrm>
              <a:off x="8257568" y="1799067"/>
              <a:ext cx="1467" cy="1466"/>
            </a:xfrm>
            <a:custGeom>
              <a:avLst/>
              <a:gdLst>
                <a:gd name="connsiteX0" fmla="*/ 734 w 1467"/>
                <a:gd name="connsiteY0" fmla="*/ 1467 h 1466"/>
                <a:gd name="connsiteX1" fmla="*/ 1467 w 1467"/>
                <a:gd name="connsiteY1" fmla="*/ 733 h 1466"/>
                <a:gd name="connsiteX2" fmla="*/ 734 w 1467"/>
                <a:gd name="connsiteY2" fmla="*/ 0 h 1466"/>
                <a:gd name="connsiteX3" fmla="*/ 0 w 1467"/>
                <a:gd name="connsiteY3" fmla="*/ 733 h 1466"/>
                <a:gd name="connsiteX4" fmla="*/ 734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4" y="1467"/>
                  </a:moveTo>
                  <a:cubicBezTo>
                    <a:pt x="1467" y="1467"/>
                    <a:pt x="1467" y="733"/>
                    <a:pt x="1467" y="733"/>
                  </a:cubicBezTo>
                  <a:cubicBezTo>
                    <a:pt x="1467" y="733"/>
                    <a:pt x="1467" y="0"/>
                    <a:pt x="734" y="0"/>
                  </a:cubicBezTo>
                  <a:cubicBezTo>
                    <a:pt x="734" y="0"/>
                    <a:pt x="0" y="733"/>
                    <a:pt x="0" y="733"/>
                  </a:cubicBezTo>
                  <a:cubicBezTo>
                    <a:pt x="0" y="733"/>
                    <a:pt x="0"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25" name="Forma libre: forma 780">
              <a:extLst>
                <a:ext uri="{FF2B5EF4-FFF2-40B4-BE49-F238E27FC236}">
                  <a16:creationId xmlns:a16="http://schemas.microsoft.com/office/drawing/2014/main" id="{776535B5-445F-2B2E-C1AF-D899550631C7}"/>
                </a:ext>
              </a:extLst>
            </p:cNvPr>
            <p:cNvSpPr/>
            <p:nvPr/>
          </p:nvSpPr>
          <p:spPr>
            <a:xfrm>
              <a:off x="9677836" y="1793933"/>
              <a:ext cx="11737" cy="11735"/>
            </a:xfrm>
            <a:custGeom>
              <a:avLst/>
              <a:gdLst>
                <a:gd name="connsiteX0" fmla="*/ 5869 w 11737"/>
                <a:gd name="connsiteY0" fmla="*/ 11736 h 11735"/>
                <a:gd name="connsiteX1" fmla="*/ 11738 w 11737"/>
                <a:gd name="connsiteY1" fmla="*/ 5868 h 11735"/>
                <a:gd name="connsiteX2" fmla="*/ 5869 w 11737"/>
                <a:gd name="connsiteY2" fmla="*/ 0 h 11735"/>
                <a:gd name="connsiteX3" fmla="*/ 0 w 11737"/>
                <a:gd name="connsiteY3" fmla="*/ 5868 h 11735"/>
                <a:gd name="connsiteX4" fmla="*/ 5869 w 11737"/>
                <a:gd name="connsiteY4" fmla="*/ 11736 h 11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7" h="11735">
                  <a:moveTo>
                    <a:pt x="5869" y="11736"/>
                  </a:moveTo>
                  <a:cubicBezTo>
                    <a:pt x="8803" y="11736"/>
                    <a:pt x="11738" y="9535"/>
                    <a:pt x="11738" y="5868"/>
                  </a:cubicBezTo>
                  <a:cubicBezTo>
                    <a:pt x="11738" y="2200"/>
                    <a:pt x="9537" y="0"/>
                    <a:pt x="5869" y="0"/>
                  </a:cubicBezTo>
                  <a:cubicBezTo>
                    <a:pt x="2201" y="0"/>
                    <a:pt x="0" y="2934"/>
                    <a:pt x="0" y="5868"/>
                  </a:cubicBezTo>
                  <a:cubicBezTo>
                    <a:pt x="0" y="8802"/>
                    <a:pt x="2201" y="11736"/>
                    <a:pt x="5869" y="117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26" name="Forma libre: forma 781">
              <a:extLst>
                <a:ext uri="{FF2B5EF4-FFF2-40B4-BE49-F238E27FC236}">
                  <a16:creationId xmlns:a16="http://schemas.microsoft.com/office/drawing/2014/main" id="{D2D9B60F-D62D-4086-43D5-A9729FC9D97E}"/>
                </a:ext>
              </a:extLst>
            </p:cNvPr>
            <p:cNvSpPr/>
            <p:nvPr/>
          </p:nvSpPr>
          <p:spPr>
            <a:xfrm>
              <a:off x="9721119" y="1775596"/>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27" name="Forma libre: forma 782">
              <a:extLst>
                <a:ext uri="{FF2B5EF4-FFF2-40B4-BE49-F238E27FC236}">
                  <a16:creationId xmlns:a16="http://schemas.microsoft.com/office/drawing/2014/main" id="{7ACE0E80-0F22-20A8-6727-8BA22DEA8D9D}"/>
                </a:ext>
              </a:extLst>
            </p:cNvPr>
            <p:cNvSpPr/>
            <p:nvPr/>
          </p:nvSpPr>
          <p:spPr>
            <a:xfrm>
              <a:off x="9782742" y="1774863"/>
              <a:ext cx="49885" cy="50609"/>
            </a:xfrm>
            <a:custGeom>
              <a:avLst/>
              <a:gdLst>
                <a:gd name="connsiteX0" fmla="*/ 24942 w 49885"/>
                <a:gd name="connsiteY0" fmla="*/ 50610 h 50609"/>
                <a:gd name="connsiteX1" fmla="*/ 49885 w 49885"/>
                <a:gd name="connsiteY1" fmla="*/ 25671 h 50609"/>
                <a:gd name="connsiteX2" fmla="*/ 24942 w 49885"/>
                <a:gd name="connsiteY2" fmla="*/ 0 h 50609"/>
                <a:gd name="connsiteX3" fmla="*/ 0 w 49885"/>
                <a:gd name="connsiteY3" fmla="*/ 24938 h 50609"/>
                <a:gd name="connsiteX4" fmla="*/ 24942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10"/>
                  </a:moveTo>
                  <a:cubicBezTo>
                    <a:pt x="38881" y="50610"/>
                    <a:pt x="49885" y="39607"/>
                    <a:pt x="49885" y="25671"/>
                  </a:cubicBezTo>
                  <a:cubicBezTo>
                    <a:pt x="49885" y="11736"/>
                    <a:pt x="38881" y="0"/>
                    <a:pt x="24942" y="0"/>
                  </a:cubicBezTo>
                  <a:cubicBezTo>
                    <a:pt x="11004" y="0"/>
                    <a:pt x="0" y="11002"/>
                    <a:pt x="0" y="24938"/>
                  </a:cubicBezTo>
                  <a:cubicBezTo>
                    <a:pt x="0" y="38874"/>
                    <a:pt x="11004" y="50610"/>
                    <a:pt x="24942"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28" name="Forma libre: forma 783">
              <a:extLst>
                <a:ext uri="{FF2B5EF4-FFF2-40B4-BE49-F238E27FC236}">
                  <a16:creationId xmlns:a16="http://schemas.microsoft.com/office/drawing/2014/main" id="{D6E9F96A-D9FD-55DB-57E6-1788778C89F2}"/>
                </a:ext>
              </a:extLst>
            </p:cNvPr>
            <p:cNvSpPr/>
            <p:nvPr/>
          </p:nvSpPr>
          <p:spPr>
            <a:xfrm>
              <a:off x="9844365"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29" name="Forma libre: forma 784">
              <a:extLst>
                <a:ext uri="{FF2B5EF4-FFF2-40B4-BE49-F238E27FC236}">
                  <a16:creationId xmlns:a16="http://schemas.microsoft.com/office/drawing/2014/main" id="{48728D0D-A37A-E7A2-6683-0FFB4188201F}"/>
                </a:ext>
              </a:extLst>
            </p:cNvPr>
            <p:cNvSpPr/>
            <p:nvPr/>
          </p:nvSpPr>
          <p:spPr>
            <a:xfrm>
              <a:off x="9906722"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30" name="Forma libre: forma 785">
              <a:extLst>
                <a:ext uri="{FF2B5EF4-FFF2-40B4-BE49-F238E27FC236}">
                  <a16:creationId xmlns:a16="http://schemas.microsoft.com/office/drawing/2014/main" id="{7D8EAD4E-6074-04F3-21F4-D4990D99D6BE}"/>
                </a:ext>
              </a:extLst>
            </p:cNvPr>
            <p:cNvSpPr/>
            <p:nvPr/>
          </p:nvSpPr>
          <p:spPr>
            <a:xfrm>
              <a:off x="9968345" y="177559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31" name="Forma libre: forma 786">
              <a:extLst>
                <a:ext uri="{FF2B5EF4-FFF2-40B4-BE49-F238E27FC236}">
                  <a16:creationId xmlns:a16="http://schemas.microsoft.com/office/drawing/2014/main" id="{30EBBD63-4F23-1CE9-F328-0FDFB7484684}"/>
                </a:ext>
              </a:extLst>
            </p:cNvPr>
            <p:cNvSpPr/>
            <p:nvPr/>
          </p:nvSpPr>
          <p:spPr>
            <a:xfrm>
              <a:off x="10036570" y="1781464"/>
              <a:ext cx="38147" cy="38140"/>
            </a:xfrm>
            <a:custGeom>
              <a:avLst/>
              <a:gdLst>
                <a:gd name="connsiteX0" fmla="*/ 19074 w 38147"/>
                <a:gd name="connsiteY0" fmla="*/ 38140 h 38140"/>
                <a:gd name="connsiteX1" fmla="*/ 38148 w 38147"/>
                <a:gd name="connsiteY1" fmla="*/ 19070 h 38140"/>
                <a:gd name="connsiteX2" fmla="*/ 19074 w 38147"/>
                <a:gd name="connsiteY2" fmla="*/ 0 h 38140"/>
                <a:gd name="connsiteX3" fmla="*/ 0 w 38147"/>
                <a:gd name="connsiteY3" fmla="*/ 19070 h 38140"/>
                <a:gd name="connsiteX4" fmla="*/ 19074 w 38147"/>
                <a:gd name="connsiteY4" fmla="*/ 38140 h 3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47" h="38140">
                  <a:moveTo>
                    <a:pt x="19074" y="38140"/>
                  </a:moveTo>
                  <a:cubicBezTo>
                    <a:pt x="30078" y="38140"/>
                    <a:pt x="38148" y="29339"/>
                    <a:pt x="38148" y="19070"/>
                  </a:cubicBezTo>
                  <a:cubicBezTo>
                    <a:pt x="38148" y="8802"/>
                    <a:pt x="29344" y="0"/>
                    <a:pt x="19074" y="0"/>
                  </a:cubicBezTo>
                  <a:cubicBezTo>
                    <a:pt x="8803" y="0"/>
                    <a:pt x="0" y="8802"/>
                    <a:pt x="0" y="19070"/>
                  </a:cubicBezTo>
                  <a:cubicBezTo>
                    <a:pt x="0" y="29339"/>
                    <a:pt x="8070" y="38140"/>
                    <a:pt x="19074" y="3814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32" name="Forma libre: forma 787">
              <a:extLst>
                <a:ext uri="{FF2B5EF4-FFF2-40B4-BE49-F238E27FC236}">
                  <a16:creationId xmlns:a16="http://schemas.microsoft.com/office/drawing/2014/main" id="{9C3BA79F-67F1-84E4-F9C2-165C71C41EA8}"/>
                </a:ext>
              </a:extLst>
            </p:cNvPr>
            <p:cNvSpPr/>
            <p:nvPr/>
          </p:nvSpPr>
          <p:spPr>
            <a:xfrm>
              <a:off x="10115800" y="1799067"/>
              <a:ext cx="3668" cy="2933"/>
            </a:xfrm>
            <a:custGeom>
              <a:avLst/>
              <a:gdLst>
                <a:gd name="connsiteX0" fmla="*/ 1467 w 3668"/>
                <a:gd name="connsiteY0" fmla="*/ 2934 h 2933"/>
                <a:gd name="connsiteX1" fmla="*/ 3668 w 3668"/>
                <a:gd name="connsiteY1" fmla="*/ 1467 h 2933"/>
                <a:gd name="connsiteX2" fmla="*/ 1467 w 3668"/>
                <a:gd name="connsiteY2" fmla="*/ 0 h 2933"/>
                <a:gd name="connsiteX3" fmla="*/ 0 w 3668"/>
                <a:gd name="connsiteY3" fmla="*/ 1467 h 2933"/>
                <a:gd name="connsiteX4" fmla="*/ 1467 w 3668"/>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 h="2933">
                  <a:moveTo>
                    <a:pt x="1467" y="2934"/>
                  </a:moveTo>
                  <a:cubicBezTo>
                    <a:pt x="2935" y="2934"/>
                    <a:pt x="3668" y="2200"/>
                    <a:pt x="3668" y="1467"/>
                  </a:cubicBezTo>
                  <a:cubicBezTo>
                    <a:pt x="3668" y="733"/>
                    <a:pt x="2935" y="0"/>
                    <a:pt x="1467" y="0"/>
                  </a:cubicBezTo>
                  <a:cubicBezTo>
                    <a:pt x="734" y="0"/>
                    <a:pt x="0" y="733"/>
                    <a:pt x="0" y="1467"/>
                  </a:cubicBezTo>
                  <a:cubicBezTo>
                    <a:pt x="0" y="2200"/>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33" name="Forma libre: forma 788">
              <a:extLst>
                <a:ext uri="{FF2B5EF4-FFF2-40B4-BE49-F238E27FC236}">
                  <a16:creationId xmlns:a16="http://schemas.microsoft.com/office/drawing/2014/main" id="{47254585-AFCF-926D-5BD4-AF4E991963CB}"/>
                </a:ext>
              </a:extLst>
            </p:cNvPr>
            <p:cNvSpPr/>
            <p:nvPr/>
          </p:nvSpPr>
          <p:spPr>
            <a:xfrm>
              <a:off x="10175812" y="1796133"/>
              <a:ext cx="7479" cy="8068"/>
            </a:xfrm>
            <a:custGeom>
              <a:avLst/>
              <a:gdLst>
                <a:gd name="connsiteX0" fmla="*/ 3812 w 7479"/>
                <a:gd name="connsiteY0" fmla="*/ 8068 h 8068"/>
                <a:gd name="connsiteX1" fmla="*/ 7480 w 7479"/>
                <a:gd name="connsiteY1" fmla="*/ 4401 h 8068"/>
                <a:gd name="connsiteX2" fmla="*/ 3812 w 7479"/>
                <a:gd name="connsiteY2" fmla="*/ 0 h 8068"/>
                <a:gd name="connsiteX3" fmla="*/ 144 w 7479"/>
                <a:gd name="connsiteY3" fmla="*/ 4401 h 8068"/>
                <a:gd name="connsiteX4" fmla="*/ 3812 w 7479"/>
                <a:gd name="connsiteY4" fmla="*/ 8068 h 8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9" h="8068">
                  <a:moveTo>
                    <a:pt x="3812" y="8068"/>
                  </a:moveTo>
                  <a:cubicBezTo>
                    <a:pt x="6013" y="8068"/>
                    <a:pt x="7480" y="6601"/>
                    <a:pt x="7480" y="4401"/>
                  </a:cubicBezTo>
                  <a:cubicBezTo>
                    <a:pt x="7480" y="2200"/>
                    <a:pt x="6013" y="0"/>
                    <a:pt x="3812" y="0"/>
                  </a:cubicBezTo>
                  <a:cubicBezTo>
                    <a:pt x="1611" y="0"/>
                    <a:pt x="144" y="1467"/>
                    <a:pt x="144" y="4401"/>
                  </a:cubicBezTo>
                  <a:cubicBezTo>
                    <a:pt x="-590" y="5868"/>
                    <a:pt x="1611" y="8068"/>
                    <a:pt x="3812" y="80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34" name="Forma libre: forma 789">
              <a:extLst>
                <a:ext uri="{FF2B5EF4-FFF2-40B4-BE49-F238E27FC236}">
                  <a16:creationId xmlns:a16="http://schemas.microsoft.com/office/drawing/2014/main" id="{85C13AAE-19D9-1DCC-CDBB-6DE209FB385B}"/>
                </a:ext>
              </a:extLst>
            </p:cNvPr>
            <p:cNvSpPr/>
            <p:nvPr/>
          </p:nvSpPr>
          <p:spPr>
            <a:xfrm>
              <a:off x="10218505" y="1778530"/>
              <a:ext cx="44750" cy="44008"/>
            </a:xfrm>
            <a:custGeom>
              <a:avLst/>
              <a:gdLst>
                <a:gd name="connsiteX0" fmla="*/ 22742 w 44750"/>
                <a:gd name="connsiteY0" fmla="*/ 44008 h 44008"/>
                <a:gd name="connsiteX1" fmla="*/ 44750 w 44750"/>
                <a:gd name="connsiteY1" fmla="*/ 22004 h 44008"/>
                <a:gd name="connsiteX2" fmla="*/ 22742 w 44750"/>
                <a:gd name="connsiteY2" fmla="*/ 0 h 44008"/>
                <a:gd name="connsiteX3" fmla="*/ 0 w 44750"/>
                <a:gd name="connsiteY3" fmla="*/ 22004 h 44008"/>
                <a:gd name="connsiteX4" fmla="*/ 22742 w 44750"/>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50" h="44008">
                  <a:moveTo>
                    <a:pt x="22742" y="44008"/>
                  </a:moveTo>
                  <a:cubicBezTo>
                    <a:pt x="35214" y="44008"/>
                    <a:pt x="44750" y="33740"/>
                    <a:pt x="44750" y="22004"/>
                  </a:cubicBezTo>
                  <a:cubicBezTo>
                    <a:pt x="44750" y="10269"/>
                    <a:pt x="34480" y="0"/>
                    <a:pt x="22742" y="0"/>
                  </a:cubicBezTo>
                  <a:cubicBezTo>
                    <a:pt x="11004" y="0"/>
                    <a:pt x="0" y="9535"/>
                    <a:pt x="0" y="22004"/>
                  </a:cubicBezTo>
                  <a:cubicBezTo>
                    <a:pt x="0" y="34473"/>
                    <a:pt x="10271" y="44008"/>
                    <a:pt x="22742"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35" name="Forma libre: forma 790">
              <a:extLst>
                <a:ext uri="{FF2B5EF4-FFF2-40B4-BE49-F238E27FC236}">
                  <a16:creationId xmlns:a16="http://schemas.microsoft.com/office/drawing/2014/main" id="{CCAD4D0D-B14B-CE26-31CC-4D1DC42BD964}"/>
                </a:ext>
              </a:extLst>
            </p:cNvPr>
            <p:cNvSpPr/>
            <p:nvPr/>
          </p:nvSpPr>
          <p:spPr>
            <a:xfrm>
              <a:off x="10293334" y="1789532"/>
              <a:ext cx="19807" cy="20537"/>
            </a:xfrm>
            <a:custGeom>
              <a:avLst/>
              <a:gdLst>
                <a:gd name="connsiteX0" fmla="*/ 10271 w 19807"/>
                <a:gd name="connsiteY0" fmla="*/ 20537 h 20537"/>
                <a:gd name="connsiteX1" fmla="*/ 19808 w 19807"/>
                <a:gd name="connsiteY1" fmla="*/ 10269 h 20537"/>
                <a:gd name="connsiteX2" fmla="*/ 10271 w 19807"/>
                <a:gd name="connsiteY2" fmla="*/ 0 h 20537"/>
                <a:gd name="connsiteX3" fmla="*/ 0 w 19807"/>
                <a:gd name="connsiteY3" fmla="*/ 10269 h 20537"/>
                <a:gd name="connsiteX4" fmla="*/ 10271 w 19807"/>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07" h="20537">
                  <a:moveTo>
                    <a:pt x="10271" y="20537"/>
                  </a:moveTo>
                  <a:cubicBezTo>
                    <a:pt x="16139" y="20537"/>
                    <a:pt x="19808" y="16136"/>
                    <a:pt x="19808" y="10269"/>
                  </a:cubicBezTo>
                  <a:cubicBezTo>
                    <a:pt x="19808" y="4401"/>
                    <a:pt x="15406" y="0"/>
                    <a:pt x="10271" y="0"/>
                  </a:cubicBezTo>
                  <a:cubicBezTo>
                    <a:pt x="5135" y="0"/>
                    <a:pt x="0" y="4401"/>
                    <a:pt x="0" y="10269"/>
                  </a:cubicBezTo>
                  <a:cubicBezTo>
                    <a:pt x="0" y="16136"/>
                    <a:pt x="4402" y="20537"/>
                    <a:pt x="10271"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36" name="Forma libre: forma 791">
              <a:extLst>
                <a:ext uri="{FF2B5EF4-FFF2-40B4-BE49-F238E27FC236}">
                  <a16:creationId xmlns:a16="http://schemas.microsoft.com/office/drawing/2014/main" id="{5AB88F74-C1C4-C083-EC9E-FAE38C5BE19E}"/>
                </a:ext>
              </a:extLst>
            </p:cNvPr>
            <p:cNvSpPr/>
            <p:nvPr/>
          </p:nvSpPr>
          <p:spPr>
            <a:xfrm>
              <a:off x="10358625" y="1793933"/>
              <a:ext cx="13204" cy="13202"/>
            </a:xfrm>
            <a:custGeom>
              <a:avLst/>
              <a:gdLst>
                <a:gd name="connsiteX0" fmla="*/ 6602 w 13204"/>
                <a:gd name="connsiteY0" fmla="*/ 13203 h 13202"/>
                <a:gd name="connsiteX1" fmla="*/ 13205 w 13204"/>
                <a:gd name="connsiteY1" fmla="*/ 6601 h 13202"/>
                <a:gd name="connsiteX2" fmla="*/ 6602 w 13204"/>
                <a:gd name="connsiteY2" fmla="*/ 0 h 13202"/>
                <a:gd name="connsiteX3" fmla="*/ 0 w 13204"/>
                <a:gd name="connsiteY3" fmla="*/ 6601 h 13202"/>
                <a:gd name="connsiteX4" fmla="*/ 6602 w 13204"/>
                <a:gd name="connsiteY4" fmla="*/ 13203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2" y="13203"/>
                  </a:moveTo>
                  <a:cubicBezTo>
                    <a:pt x="10270" y="13203"/>
                    <a:pt x="13205" y="10269"/>
                    <a:pt x="13205" y="6601"/>
                  </a:cubicBezTo>
                  <a:cubicBezTo>
                    <a:pt x="13205" y="2934"/>
                    <a:pt x="10270" y="0"/>
                    <a:pt x="6602" y="0"/>
                  </a:cubicBezTo>
                  <a:cubicBezTo>
                    <a:pt x="2934" y="0"/>
                    <a:pt x="0" y="2934"/>
                    <a:pt x="0" y="6601"/>
                  </a:cubicBezTo>
                  <a:cubicBezTo>
                    <a:pt x="0" y="10269"/>
                    <a:pt x="2934" y="13203"/>
                    <a:pt x="6602" y="132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37" name="Forma libre: forma 792">
              <a:extLst>
                <a:ext uri="{FF2B5EF4-FFF2-40B4-BE49-F238E27FC236}">
                  <a16:creationId xmlns:a16="http://schemas.microsoft.com/office/drawing/2014/main" id="{BA5133BD-258B-BB48-AA15-343A50BBC640}"/>
                </a:ext>
              </a:extLst>
            </p:cNvPr>
            <p:cNvSpPr/>
            <p:nvPr/>
          </p:nvSpPr>
          <p:spPr>
            <a:xfrm>
              <a:off x="10412178" y="1785131"/>
              <a:ext cx="29344" cy="29338"/>
            </a:xfrm>
            <a:custGeom>
              <a:avLst/>
              <a:gdLst>
                <a:gd name="connsiteX0" fmla="*/ 14672 w 29344"/>
                <a:gd name="connsiteY0" fmla="*/ 29339 h 29338"/>
                <a:gd name="connsiteX1" fmla="*/ 29344 w 29344"/>
                <a:gd name="connsiteY1" fmla="*/ 14669 h 29338"/>
                <a:gd name="connsiteX2" fmla="*/ 14672 w 29344"/>
                <a:gd name="connsiteY2" fmla="*/ 0 h 29338"/>
                <a:gd name="connsiteX3" fmla="*/ 0 w 29344"/>
                <a:gd name="connsiteY3" fmla="*/ 14669 h 29338"/>
                <a:gd name="connsiteX4" fmla="*/ 14672 w 29344"/>
                <a:gd name="connsiteY4" fmla="*/ 29339 h 2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4" h="29338">
                  <a:moveTo>
                    <a:pt x="14672" y="29339"/>
                  </a:moveTo>
                  <a:cubicBezTo>
                    <a:pt x="22742" y="29339"/>
                    <a:pt x="29344" y="22738"/>
                    <a:pt x="29344" y="14669"/>
                  </a:cubicBezTo>
                  <a:cubicBezTo>
                    <a:pt x="29344" y="6601"/>
                    <a:pt x="22742" y="0"/>
                    <a:pt x="14672" y="0"/>
                  </a:cubicBezTo>
                  <a:cubicBezTo>
                    <a:pt x="6603" y="0"/>
                    <a:pt x="0" y="6601"/>
                    <a:pt x="0" y="14669"/>
                  </a:cubicBezTo>
                  <a:cubicBezTo>
                    <a:pt x="0" y="22738"/>
                    <a:pt x="7336" y="29339"/>
                    <a:pt x="14672" y="293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38" name="Forma libre: forma 793">
              <a:extLst>
                <a:ext uri="{FF2B5EF4-FFF2-40B4-BE49-F238E27FC236}">
                  <a16:creationId xmlns:a16="http://schemas.microsoft.com/office/drawing/2014/main" id="{AF4F4F44-9693-5690-A217-0B6E39ED1ABA}"/>
                </a:ext>
              </a:extLst>
            </p:cNvPr>
            <p:cNvSpPr/>
            <p:nvPr/>
          </p:nvSpPr>
          <p:spPr>
            <a:xfrm>
              <a:off x="10485539" y="1796867"/>
              <a:ext cx="7336" cy="6601"/>
            </a:xfrm>
            <a:custGeom>
              <a:avLst/>
              <a:gdLst>
                <a:gd name="connsiteX0" fmla="*/ 3668 w 7336"/>
                <a:gd name="connsiteY0" fmla="*/ 6601 h 6601"/>
                <a:gd name="connsiteX1" fmla="*/ 7336 w 7336"/>
                <a:gd name="connsiteY1" fmla="*/ 2934 h 6601"/>
                <a:gd name="connsiteX2" fmla="*/ 3668 w 7336"/>
                <a:gd name="connsiteY2" fmla="*/ 0 h 6601"/>
                <a:gd name="connsiteX3" fmla="*/ 0 w 7336"/>
                <a:gd name="connsiteY3" fmla="*/ 3667 h 6601"/>
                <a:gd name="connsiteX4" fmla="*/ 3668 w 7336"/>
                <a:gd name="connsiteY4" fmla="*/ 6601 h 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6601">
                  <a:moveTo>
                    <a:pt x="3668" y="6601"/>
                  </a:moveTo>
                  <a:cubicBezTo>
                    <a:pt x="5869" y="6601"/>
                    <a:pt x="7336" y="5134"/>
                    <a:pt x="7336" y="2934"/>
                  </a:cubicBezTo>
                  <a:cubicBezTo>
                    <a:pt x="7336" y="733"/>
                    <a:pt x="5869" y="0"/>
                    <a:pt x="3668" y="0"/>
                  </a:cubicBezTo>
                  <a:cubicBezTo>
                    <a:pt x="1467" y="0"/>
                    <a:pt x="0" y="1467"/>
                    <a:pt x="0" y="3667"/>
                  </a:cubicBezTo>
                  <a:cubicBezTo>
                    <a:pt x="0" y="5868"/>
                    <a:pt x="2201" y="6601"/>
                    <a:pt x="3668" y="66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39" name="Forma libre: forma 794">
              <a:extLst>
                <a:ext uri="{FF2B5EF4-FFF2-40B4-BE49-F238E27FC236}">
                  <a16:creationId xmlns:a16="http://schemas.microsoft.com/office/drawing/2014/main" id="{BA1814D1-0299-7691-CB5A-226C3B8DD506}"/>
                </a:ext>
              </a:extLst>
            </p:cNvPr>
            <p:cNvSpPr/>
            <p:nvPr/>
          </p:nvSpPr>
          <p:spPr>
            <a:xfrm>
              <a:off x="10525888"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40" name="Forma libre: forma 795">
              <a:extLst>
                <a:ext uri="{FF2B5EF4-FFF2-40B4-BE49-F238E27FC236}">
                  <a16:creationId xmlns:a16="http://schemas.microsoft.com/office/drawing/2014/main" id="{99B5AFA8-9969-4DD0-09A8-CC421177EDEF}"/>
                </a:ext>
              </a:extLst>
            </p:cNvPr>
            <p:cNvSpPr/>
            <p:nvPr/>
          </p:nvSpPr>
          <p:spPr>
            <a:xfrm>
              <a:off x="10588245"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41" name="Forma libre: forma 796">
              <a:extLst>
                <a:ext uri="{FF2B5EF4-FFF2-40B4-BE49-F238E27FC236}">
                  <a16:creationId xmlns:a16="http://schemas.microsoft.com/office/drawing/2014/main" id="{811888BB-8910-192E-3660-1C06F263C584}"/>
                </a:ext>
              </a:extLst>
            </p:cNvPr>
            <p:cNvSpPr/>
            <p:nvPr/>
          </p:nvSpPr>
          <p:spPr>
            <a:xfrm>
              <a:off x="10649868" y="177486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42" name="Forma libre: forma 797">
              <a:extLst>
                <a:ext uri="{FF2B5EF4-FFF2-40B4-BE49-F238E27FC236}">
                  <a16:creationId xmlns:a16="http://schemas.microsoft.com/office/drawing/2014/main" id="{E53AEC02-371A-7D8A-244B-FB1DD9FAFFE1}"/>
                </a:ext>
              </a:extLst>
            </p:cNvPr>
            <p:cNvSpPr/>
            <p:nvPr/>
          </p:nvSpPr>
          <p:spPr>
            <a:xfrm>
              <a:off x="10712225" y="177486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43" name="Forma libre: forma 798">
              <a:extLst>
                <a:ext uri="{FF2B5EF4-FFF2-40B4-BE49-F238E27FC236}">
                  <a16:creationId xmlns:a16="http://schemas.microsoft.com/office/drawing/2014/main" id="{92EE04A1-E43A-D6B0-7DBB-5008346CB0CB}"/>
                </a:ext>
              </a:extLst>
            </p:cNvPr>
            <p:cNvSpPr/>
            <p:nvPr/>
          </p:nvSpPr>
          <p:spPr>
            <a:xfrm>
              <a:off x="10773848"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44" name="Forma libre: forma 799">
              <a:extLst>
                <a:ext uri="{FF2B5EF4-FFF2-40B4-BE49-F238E27FC236}">
                  <a16:creationId xmlns:a16="http://schemas.microsoft.com/office/drawing/2014/main" id="{1A3F7101-0FC7-45CF-E8B5-0C693D137B31}"/>
                </a:ext>
              </a:extLst>
            </p:cNvPr>
            <p:cNvSpPr/>
            <p:nvPr/>
          </p:nvSpPr>
          <p:spPr>
            <a:xfrm>
              <a:off x="10836204"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45" name="Forma libre: forma 800">
              <a:extLst>
                <a:ext uri="{FF2B5EF4-FFF2-40B4-BE49-F238E27FC236}">
                  <a16:creationId xmlns:a16="http://schemas.microsoft.com/office/drawing/2014/main" id="{C133307C-8329-AB32-BCB5-9B20B744C347}"/>
                </a:ext>
              </a:extLst>
            </p:cNvPr>
            <p:cNvSpPr/>
            <p:nvPr/>
          </p:nvSpPr>
          <p:spPr>
            <a:xfrm>
              <a:off x="10897828" y="177486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46" name="Forma libre: forma 801">
              <a:extLst>
                <a:ext uri="{FF2B5EF4-FFF2-40B4-BE49-F238E27FC236}">
                  <a16:creationId xmlns:a16="http://schemas.microsoft.com/office/drawing/2014/main" id="{2E9C7E1B-BA89-9CB1-77A1-31E319575523}"/>
                </a:ext>
              </a:extLst>
            </p:cNvPr>
            <p:cNvSpPr/>
            <p:nvPr/>
          </p:nvSpPr>
          <p:spPr>
            <a:xfrm>
              <a:off x="10960185" y="177486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47" name="Forma libre: forma 802">
              <a:extLst>
                <a:ext uri="{FF2B5EF4-FFF2-40B4-BE49-F238E27FC236}">
                  <a16:creationId xmlns:a16="http://schemas.microsoft.com/office/drawing/2014/main" id="{EE153351-561A-66B7-4862-7A220B5A6ABD}"/>
                </a:ext>
              </a:extLst>
            </p:cNvPr>
            <p:cNvSpPr/>
            <p:nvPr/>
          </p:nvSpPr>
          <p:spPr>
            <a:xfrm>
              <a:off x="11021807"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48" name="Forma libre: forma 803">
              <a:extLst>
                <a:ext uri="{FF2B5EF4-FFF2-40B4-BE49-F238E27FC236}">
                  <a16:creationId xmlns:a16="http://schemas.microsoft.com/office/drawing/2014/main" id="{0E3E40B4-7DFB-B325-5CDA-452C7A9C1347}"/>
                </a:ext>
              </a:extLst>
            </p:cNvPr>
            <p:cNvSpPr/>
            <p:nvPr/>
          </p:nvSpPr>
          <p:spPr>
            <a:xfrm>
              <a:off x="11084164"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49" name="Forma libre: forma 804">
              <a:extLst>
                <a:ext uri="{FF2B5EF4-FFF2-40B4-BE49-F238E27FC236}">
                  <a16:creationId xmlns:a16="http://schemas.microsoft.com/office/drawing/2014/main" id="{83493506-C8ED-7838-7B10-E2CF1B47AAB3}"/>
                </a:ext>
              </a:extLst>
            </p:cNvPr>
            <p:cNvSpPr/>
            <p:nvPr/>
          </p:nvSpPr>
          <p:spPr>
            <a:xfrm>
              <a:off x="11145788" y="17748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50" name="Forma libre: forma 805">
              <a:extLst>
                <a:ext uri="{FF2B5EF4-FFF2-40B4-BE49-F238E27FC236}">
                  <a16:creationId xmlns:a16="http://schemas.microsoft.com/office/drawing/2014/main" id="{BF373D61-F1C2-74BC-E73B-509EB90C882F}"/>
                </a:ext>
              </a:extLst>
            </p:cNvPr>
            <p:cNvSpPr/>
            <p:nvPr/>
          </p:nvSpPr>
          <p:spPr>
            <a:xfrm>
              <a:off x="11207411" y="177486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51" name="Forma libre: forma 806">
              <a:extLst>
                <a:ext uri="{FF2B5EF4-FFF2-40B4-BE49-F238E27FC236}">
                  <a16:creationId xmlns:a16="http://schemas.microsoft.com/office/drawing/2014/main" id="{79A55F1D-312F-0274-889F-8AD362DD00C8}"/>
                </a:ext>
              </a:extLst>
            </p:cNvPr>
            <p:cNvSpPr/>
            <p:nvPr/>
          </p:nvSpPr>
          <p:spPr>
            <a:xfrm>
              <a:off x="11269768" y="1774863"/>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52" name="Forma libre: forma 807">
              <a:extLst>
                <a:ext uri="{FF2B5EF4-FFF2-40B4-BE49-F238E27FC236}">
                  <a16:creationId xmlns:a16="http://schemas.microsoft.com/office/drawing/2014/main" id="{E7D7D7DB-EDEF-4005-02B1-1BC2E351CE50}"/>
                </a:ext>
              </a:extLst>
            </p:cNvPr>
            <p:cNvSpPr/>
            <p:nvPr/>
          </p:nvSpPr>
          <p:spPr>
            <a:xfrm>
              <a:off x="11332124" y="1776329"/>
              <a:ext cx="49151" cy="48409"/>
            </a:xfrm>
            <a:custGeom>
              <a:avLst/>
              <a:gdLst>
                <a:gd name="connsiteX0" fmla="*/ 24943 w 49151"/>
                <a:gd name="connsiteY0" fmla="*/ 48409 h 48409"/>
                <a:gd name="connsiteX1" fmla="*/ 49151 w 49151"/>
                <a:gd name="connsiteY1" fmla="*/ 24205 h 48409"/>
                <a:gd name="connsiteX2" fmla="*/ 24943 w 49151"/>
                <a:gd name="connsiteY2" fmla="*/ 0 h 48409"/>
                <a:gd name="connsiteX3" fmla="*/ 0 w 49151"/>
                <a:gd name="connsiteY3" fmla="*/ 24205 h 48409"/>
                <a:gd name="connsiteX4" fmla="*/ 24943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943" y="48409"/>
                  </a:moveTo>
                  <a:cubicBezTo>
                    <a:pt x="38147" y="48409"/>
                    <a:pt x="49151" y="37407"/>
                    <a:pt x="49151" y="24205"/>
                  </a:cubicBezTo>
                  <a:cubicBezTo>
                    <a:pt x="49151" y="11002"/>
                    <a:pt x="38147" y="0"/>
                    <a:pt x="24943" y="0"/>
                  </a:cubicBezTo>
                  <a:cubicBezTo>
                    <a:pt x="11738" y="0"/>
                    <a:pt x="0" y="11002"/>
                    <a:pt x="0" y="24205"/>
                  </a:cubicBezTo>
                  <a:cubicBezTo>
                    <a:pt x="0" y="37407"/>
                    <a:pt x="11004" y="48409"/>
                    <a:pt x="24943"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53" name="Forma libre: forma 808">
              <a:extLst>
                <a:ext uri="{FF2B5EF4-FFF2-40B4-BE49-F238E27FC236}">
                  <a16:creationId xmlns:a16="http://schemas.microsoft.com/office/drawing/2014/main" id="{754DFA8F-A199-7C2A-4A86-EA57D42FCA0C}"/>
                </a:ext>
              </a:extLst>
            </p:cNvPr>
            <p:cNvSpPr/>
            <p:nvPr/>
          </p:nvSpPr>
          <p:spPr>
            <a:xfrm>
              <a:off x="11393748" y="1774863"/>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54" name="Forma libre: forma 809">
              <a:extLst>
                <a:ext uri="{FF2B5EF4-FFF2-40B4-BE49-F238E27FC236}">
                  <a16:creationId xmlns:a16="http://schemas.microsoft.com/office/drawing/2014/main" id="{FE5CD8B1-4A58-0A4F-6DD1-DF7CCD35B1AE}"/>
                </a:ext>
              </a:extLst>
            </p:cNvPr>
            <p:cNvSpPr/>
            <p:nvPr/>
          </p:nvSpPr>
          <p:spPr>
            <a:xfrm>
              <a:off x="11456105" y="1774863"/>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55" name="Forma libre: forma 810">
              <a:extLst>
                <a:ext uri="{FF2B5EF4-FFF2-40B4-BE49-F238E27FC236}">
                  <a16:creationId xmlns:a16="http://schemas.microsoft.com/office/drawing/2014/main" id="{B212751A-9FF0-8A8E-EC35-5EA20B83BFCE}"/>
                </a:ext>
              </a:extLst>
            </p:cNvPr>
            <p:cNvSpPr/>
            <p:nvPr/>
          </p:nvSpPr>
          <p:spPr>
            <a:xfrm>
              <a:off x="11517727"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56" name="Forma libre: forma 811">
              <a:extLst>
                <a:ext uri="{FF2B5EF4-FFF2-40B4-BE49-F238E27FC236}">
                  <a16:creationId xmlns:a16="http://schemas.microsoft.com/office/drawing/2014/main" id="{62ED554E-8D7F-0C92-CBC3-E98F44D07FC9}"/>
                </a:ext>
              </a:extLst>
            </p:cNvPr>
            <p:cNvSpPr/>
            <p:nvPr/>
          </p:nvSpPr>
          <p:spPr>
            <a:xfrm>
              <a:off x="11579350"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57" name="Forma libre: forma 812">
              <a:extLst>
                <a:ext uri="{FF2B5EF4-FFF2-40B4-BE49-F238E27FC236}">
                  <a16:creationId xmlns:a16="http://schemas.microsoft.com/office/drawing/2014/main" id="{1664A48E-D120-314B-B184-2B474973053C}"/>
                </a:ext>
              </a:extLst>
            </p:cNvPr>
            <p:cNvSpPr/>
            <p:nvPr/>
          </p:nvSpPr>
          <p:spPr>
            <a:xfrm>
              <a:off x="11641707"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58" name="Forma libre: forma 813">
              <a:extLst>
                <a:ext uri="{FF2B5EF4-FFF2-40B4-BE49-F238E27FC236}">
                  <a16:creationId xmlns:a16="http://schemas.microsoft.com/office/drawing/2014/main" id="{58D941EC-080C-58F3-993B-AF62A36BDD73}"/>
                </a:ext>
              </a:extLst>
            </p:cNvPr>
            <p:cNvSpPr/>
            <p:nvPr/>
          </p:nvSpPr>
          <p:spPr>
            <a:xfrm>
              <a:off x="11703330"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7"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59" name="Forma libre: forma 814">
              <a:extLst>
                <a:ext uri="{FF2B5EF4-FFF2-40B4-BE49-F238E27FC236}">
                  <a16:creationId xmlns:a16="http://schemas.microsoft.com/office/drawing/2014/main" id="{21D76707-DCFD-09F2-3ED5-4B7D33991DC7}"/>
                </a:ext>
              </a:extLst>
            </p:cNvPr>
            <p:cNvSpPr/>
            <p:nvPr/>
          </p:nvSpPr>
          <p:spPr>
            <a:xfrm>
              <a:off x="11765687"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60" name="Forma libre: forma 815">
              <a:extLst>
                <a:ext uri="{FF2B5EF4-FFF2-40B4-BE49-F238E27FC236}">
                  <a16:creationId xmlns:a16="http://schemas.microsoft.com/office/drawing/2014/main" id="{FD6FEBCC-C99D-C307-CE6D-8DED12EA7F29}"/>
                </a:ext>
              </a:extLst>
            </p:cNvPr>
            <p:cNvSpPr/>
            <p:nvPr/>
          </p:nvSpPr>
          <p:spPr>
            <a:xfrm>
              <a:off x="11827311" y="1774863"/>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147"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61" name="Forma libre: forma 816">
              <a:extLst>
                <a:ext uri="{FF2B5EF4-FFF2-40B4-BE49-F238E27FC236}">
                  <a16:creationId xmlns:a16="http://schemas.microsoft.com/office/drawing/2014/main" id="{1674897A-3901-DECF-FA00-102A4F74119F}"/>
                </a:ext>
              </a:extLst>
            </p:cNvPr>
            <p:cNvSpPr/>
            <p:nvPr/>
          </p:nvSpPr>
          <p:spPr>
            <a:xfrm>
              <a:off x="11889667" y="1774863"/>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147"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62" name="Forma libre: forma 817">
              <a:extLst>
                <a:ext uri="{FF2B5EF4-FFF2-40B4-BE49-F238E27FC236}">
                  <a16:creationId xmlns:a16="http://schemas.microsoft.com/office/drawing/2014/main" id="{13FA31D4-B73D-857E-CAB2-E0F09C88C7FB}"/>
                </a:ext>
              </a:extLst>
            </p:cNvPr>
            <p:cNvSpPr/>
            <p:nvPr/>
          </p:nvSpPr>
          <p:spPr>
            <a:xfrm>
              <a:off x="11951291" y="1774863"/>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63" name="Forma libre: forma 818">
              <a:extLst>
                <a:ext uri="{FF2B5EF4-FFF2-40B4-BE49-F238E27FC236}">
                  <a16:creationId xmlns:a16="http://schemas.microsoft.com/office/drawing/2014/main" id="{6680862B-AC95-D3E6-21F6-DF2BC06DB13F}"/>
                </a:ext>
              </a:extLst>
            </p:cNvPr>
            <p:cNvSpPr/>
            <p:nvPr/>
          </p:nvSpPr>
          <p:spPr>
            <a:xfrm>
              <a:off x="12013647" y="1774863"/>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64" name="Forma libre: forma 819">
              <a:extLst>
                <a:ext uri="{FF2B5EF4-FFF2-40B4-BE49-F238E27FC236}">
                  <a16:creationId xmlns:a16="http://schemas.microsoft.com/office/drawing/2014/main" id="{3EB6B999-DE27-1D71-D662-34EC485592E2}"/>
                </a:ext>
              </a:extLst>
            </p:cNvPr>
            <p:cNvSpPr/>
            <p:nvPr/>
          </p:nvSpPr>
          <p:spPr>
            <a:xfrm>
              <a:off x="12075270"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65" name="Forma libre: forma 820">
              <a:extLst>
                <a:ext uri="{FF2B5EF4-FFF2-40B4-BE49-F238E27FC236}">
                  <a16:creationId xmlns:a16="http://schemas.microsoft.com/office/drawing/2014/main" id="{DC8D7A35-EFA9-D448-0483-99DD8A8EC4C0}"/>
                </a:ext>
              </a:extLst>
            </p:cNvPr>
            <p:cNvSpPr/>
            <p:nvPr/>
          </p:nvSpPr>
          <p:spPr>
            <a:xfrm>
              <a:off x="12137627" y="17748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66" name="Forma libre: forma 821">
              <a:extLst>
                <a:ext uri="{FF2B5EF4-FFF2-40B4-BE49-F238E27FC236}">
                  <a16:creationId xmlns:a16="http://schemas.microsoft.com/office/drawing/2014/main" id="{953F7724-0B9F-01E2-19E2-CE335A6BE171}"/>
                </a:ext>
              </a:extLst>
            </p:cNvPr>
            <p:cNvSpPr/>
            <p:nvPr/>
          </p:nvSpPr>
          <p:spPr>
            <a:xfrm>
              <a:off x="4607863" y="1837208"/>
              <a:ext cx="49151" cy="49142"/>
            </a:xfrm>
            <a:custGeom>
              <a:avLst/>
              <a:gdLst>
                <a:gd name="connsiteX0" fmla="*/ 24943 w 49151"/>
                <a:gd name="connsiteY0" fmla="*/ 49143 h 49142"/>
                <a:gd name="connsiteX1" fmla="*/ 49152 w 49151"/>
                <a:gd name="connsiteY1" fmla="*/ 24938 h 49142"/>
                <a:gd name="connsiteX2" fmla="*/ 24943 w 49151"/>
                <a:gd name="connsiteY2" fmla="*/ 0 h 49142"/>
                <a:gd name="connsiteX3" fmla="*/ 0 w 49151"/>
                <a:gd name="connsiteY3" fmla="*/ 24938 h 49142"/>
                <a:gd name="connsiteX4" fmla="*/ 24943 w 49151"/>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142">
                  <a:moveTo>
                    <a:pt x="24943" y="49143"/>
                  </a:moveTo>
                  <a:cubicBezTo>
                    <a:pt x="38148" y="49143"/>
                    <a:pt x="49152" y="38140"/>
                    <a:pt x="49152" y="24938"/>
                  </a:cubicBezTo>
                  <a:cubicBezTo>
                    <a:pt x="49152" y="11736"/>
                    <a:pt x="38148" y="0"/>
                    <a:pt x="24943" y="0"/>
                  </a:cubicBezTo>
                  <a:cubicBezTo>
                    <a:pt x="11738" y="0"/>
                    <a:pt x="0" y="11002"/>
                    <a:pt x="0" y="24938"/>
                  </a:cubicBezTo>
                  <a:cubicBezTo>
                    <a:pt x="0" y="38874"/>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67" name="Forma libre: forma 822">
              <a:extLst>
                <a:ext uri="{FF2B5EF4-FFF2-40B4-BE49-F238E27FC236}">
                  <a16:creationId xmlns:a16="http://schemas.microsoft.com/office/drawing/2014/main" id="{911E2A0D-50AE-8423-6EAF-1360EAEFB271}"/>
                </a:ext>
              </a:extLst>
            </p:cNvPr>
            <p:cNvSpPr/>
            <p:nvPr/>
          </p:nvSpPr>
          <p:spPr>
            <a:xfrm>
              <a:off x="4670220"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68" name="Forma libre: forma 823">
              <a:extLst>
                <a:ext uri="{FF2B5EF4-FFF2-40B4-BE49-F238E27FC236}">
                  <a16:creationId xmlns:a16="http://schemas.microsoft.com/office/drawing/2014/main" id="{1658283F-236D-C0AA-9883-DA6FAB3EE1AA}"/>
                </a:ext>
              </a:extLst>
            </p:cNvPr>
            <p:cNvSpPr/>
            <p:nvPr/>
          </p:nvSpPr>
          <p:spPr>
            <a:xfrm>
              <a:off x="4731843"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69" name="Forma libre: forma 824">
              <a:extLst>
                <a:ext uri="{FF2B5EF4-FFF2-40B4-BE49-F238E27FC236}">
                  <a16:creationId xmlns:a16="http://schemas.microsoft.com/office/drawing/2014/main" id="{BC3BD14B-5C0D-8132-D581-1F0B41A83EF3}"/>
                </a:ext>
              </a:extLst>
            </p:cNvPr>
            <p:cNvSpPr/>
            <p:nvPr/>
          </p:nvSpPr>
          <p:spPr>
            <a:xfrm>
              <a:off x="4794200"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148" y="0"/>
                    <a:pt x="24943" y="0"/>
                  </a:cubicBezTo>
                  <a:cubicBezTo>
                    <a:pt x="11738"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70" name="Forma libre: forma 825">
              <a:extLst>
                <a:ext uri="{FF2B5EF4-FFF2-40B4-BE49-F238E27FC236}">
                  <a16:creationId xmlns:a16="http://schemas.microsoft.com/office/drawing/2014/main" id="{58BFA9BB-C7D9-28E5-F9AD-771115B440A5}"/>
                </a:ext>
              </a:extLst>
            </p:cNvPr>
            <p:cNvSpPr/>
            <p:nvPr/>
          </p:nvSpPr>
          <p:spPr>
            <a:xfrm>
              <a:off x="4855823" y="1837208"/>
              <a:ext cx="49151" cy="49142"/>
            </a:xfrm>
            <a:custGeom>
              <a:avLst/>
              <a:gdLst>
                <a:gd name="connsiteX0" fmla="*/ 24943 w 49151"/>
                <a:gd name="connsiteY0" fmla="*/ 49143 h 49142"/>
                <a:gd name="connsiteX1" fmla="*/ 49152 w 49151"/>
                <a:gd name="connsiteY1" fmla="*/ 24938 h 49142"/>
                <a:gd name="connsiteX2" fmla="*/ 24943 w 49151"/>
                <a:gd name="connsiteY2" fmla="*/ 0 h 49142"/>
                <a:gd name="connsiteX3" fmla="*/ 0 w 49151"/>
                <a:gd name="connsiteY3" fmla="*/ 24938 h 49142"/>
                <a:gd name="connsiteX4" fmla="*/ 24943 w 49151"/>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142">
                  <a:moveTo>
                    <a:pt x="24943" y="49143"/>
                  </a:moveTo>
                  <a:cubicBezTo>
                    <a:pt x="38881" y="49143"/>
                    <a:pt x="49152" y="38140"/>
                    <a:pt x="49152" y="24938"/>
                  </a:cubicBezTo>
                  <a:cubicBezTo>
                    <a:pt x="49152" y="11736"/>
                    <a:pt x="38148" y="0"/>
                    <a:pt x="24943" y="0"/>
                  </a:cubicBezTo>
                  <a:cubicBezTo>
                    <a:pt x="11738" y="0"/>
                    <a:pt x="0" y="11002"/>
                    <a:pt x="0" y="24938"/>
                  </a:cubicBezTo>
                  <a:cubicBezTo>
                    <a:pt x="0" y="38874"/>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71" name="Forma libre: forma 826">
              <a:extLst>
                <a:ext uri="{FF2B5EF4-FFF2-40B4-BE49-F238E27FC236}">
                  <a16:creationId xmlns:a16="http://schemas.microsoft.com/office/drawing/2014/main" id="{1C40D50D-0E67-0BF1-8FAA-6E13FEF05B2F}"/>
                </a:ext>
              </a:extLst>
            </p:cNvPr>
            <p:cNvSpPr/>
            <p:nvPr/>
          </p:nvSpPr>
          <p:spPr>
            <a:xfrm>
              <a:off x="4918180" y="1837941"/>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738"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72" name="Forma libre: forma 827">
              <a:extLst>
                <a:ext uri="{FF2B5EF4-FFF2-40B4-BE49-F238E27FC236}">
                  <a16:creationId xmlns:a16="http://schemas.microsoft.com/office/drawing/2014/main" id="{B6630556-CB49-C2C8-84C1-F43855B97135}"/>
                </a:ext>
              </a:extLst>
            </p:cNvPr>
            <p:cNvSpPr/>
            <p:nvPr/>
          </p:nvSpPr>
          <p:spPr>
            <a:xfrm>
              <a:off x="4986405" y="1843809"/>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1" y="36674"/>
                    <a:pt x="36680" y="28605"/>
                    <a:pt x="36680" y="18337"/>
                  </a:cubicBezTo>
                  <a:cubicBezTo>
                    <a:pt x="36680" y="8068"/>
                    <a:pt x="28611" y="0"/>
                    <a:pt x="18340" y="0"/>
                  </a:cubicBezTo>
                  <a:cubicBezTo>
                    <a:pt x="8070" y="0"/>
                    <a:pt x="0" y="8068"/>
                    <a:pt x="0" y="18337"/>
                  </a:cubicBezTo>
                  <a:cubicBezTo>
                    <a:pt x="0" y="28605"/>
                    <a:pt x="8070"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73" name="Forma libre: forma 828">
              <a:extLst>
                <a:ext uri="{FF2B5EF4-FFF2-40B4-BE49-F238E27FC236}">
                  <a16:creationId xmlns:a16="http://schemas.microsoft.com/office/drawing/2014/main" id="{95DB3490-50CF-124C-3460-7AD412A22BE6}"/>
                </a:ext>
              </a:extLst>
            </p:cNvPr>
            <p:cNvSpPr/>
            <p:nvPr/>
          </p:nvSpPr>
          <p:spPr>
            <a:xfrm>
              <a:off x="5061234" y="1857011"/>
              <a:ext cx="10270" cy="10268"/>
            </a:xfrm>
            <a:custGeom>
              <a:avLst/>
              <a:gdLst>
                <a:gd name="connsiteX0" fmla="*/ 5135 w 10270"/>
                <a:gd name="connsiteY0" fmla="*/ 10269 h 10268"/>
                <a:gd name="connsiteX1" fmla="*/ 10270 w 10270"/>
                <a:gd name="connsiteY1" fmla="*/ 5134 h 10268"/>
                <a:gd name="connsiteX2" fmla="*/ 5135 w 10270"/>
                <a:gd name="connsiteY2" fmla="*/ 0 h 10268"/>
                <a:gd name="connsiteX3" fmla="*/ 0 w 10270"/>
                <a:gd name="connsiteY3" fmla="*/ 5134 h 10268"/>
                <a:gd name="connsiteX4" fmla="*/ 5135 w 10270"/>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10268">
                  <a:moveTo>
                    <a:pt x="5135" y="10269"/>
                  </a:moveTo>
                  <a:cubicBezTo>
                    <a:pt x="8070" y="10269"/>
                    <a:pt x="10270" y="8068"/>
                    <a:pt x="10270" y="5134"/>
                  </a:cubicBezTo>
                  <a:cubicBezTo>
                    <a:pt x="10270" y="2200"/>
                    <a:pt x="8070" y="0"/>
                    <a:pt x="5135" y="0"/>
                  </a:cubicBezTo>
                  <a:cubicBezTo>
                    <a:pt x="2201" y="0"/>
                    <a:pt x="0" y="2200"/>
                    <a:pt x="0" y="5134"/>
                  </a:cubicBezTo>
                  <a:cubicBezTo>
                    <a:pt x="0" y="8068"/>
                    <a:pt x="2201"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74" name="Forma libre: forma 829">
              <a:extLst>
                <a:ext uri="{FF2B5EF4-FFF2-40B4-BE49-F238E27FC236}">
                  <a16:creationId xmlns:a16="http://schemas.microsoft.com/office/drawing/2014/main" id="{FFF2811D-4D3B-30FC-80DD-2D2E41AEA262}"/>
                </a:ext>
              </a:extLst>
            </p:cNvPr>
            <p:cNvSpPr/>
            <p:nvPr/>
          </p:nvSpPr>
          <p:spPr>
            <a:xfrm>
              <a:off x="5127259" y="1859945"/>
              <a:ext cx="2934" cy="3667"/>
            </a:xfrm>
            <a:custGeom>
              <a:avLst/>
              <a:gdLst>
                <a:gd name="connsiteX0" fmla="*/ 1467 w 2934"/>
                <a:gd name="connsiteY0" fmla="*/ 3667 h 3667"/>
                <a:gd name="connsiteX1" fmla="*/ 2934 w 2934"/>
                <a:gd name="connsiteY1" fmla="*/ 2200 h 3667"/>
                <a:gd name="connsiteX2" fmla="*/ 1467 w 2934"/>
                <a:gd name="connsiteY2" fmla="*/ 0 h 3667"/>
                <a:gd name="connsiteX3" fmla="*/ 0 w 2934"/>
                <a:gd name="connsiteY3" fmla="*/ 2200 h 3667"/>
                <a:gd name="connsiteX4" fmla="*/ 1467 w 2934"/>
                <a:gd name="connsiteY4" fmla="*/ 3667 h 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3667">
                  <a:moveTo>
                    <a:pt x="1467" y="3667"/>
                  </a:moveTo>
                  <a:cubicBezTo>
                    <a:pt x="2201" y="3667"/>
                    <a:pt x="2934" y="2934"/>
                    <a:pt x="2934" y="2200"/>
                  </a:cubicBezTo>
                  <a:cubicBezTo>
                    <a:pt x="2934" y="733"/>
                    <a:pt x="2201" y="0"/>
                    <a:pt x="1467" y="0"/>
                  </a:cubicBezTo>
                  <a:cubicBezTo>
                    <a:pt x="734" y="0"/>
                    <a:pt x="0" y="733"/>
                    <a:pt x="0" y="2200"/>
                  </a:cubicBezTo>
                  <a:cubicBezTo>
                    <a:pt x="0" y="2934"/>
                    <a:pt x="734" y="3667"/>
                    <a:pt x="1467" y="36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75" name="Forma libre: forma 830">
              <a:extLst>
                <a:ext uri="{FF2B5EF4-FFF2-40B4-BE49-F238E27FC236}">
                  <a16:creationId xmlns:a16="http://schemas.microsoft.com/office/drawing/2014/main" id="{070257C8-359E-1A69-F29F-06A1AF85EFD2}"/>
                </a:ext>
              </a:extLst>
            </p:cNvPr>
            <p:cNvSpPr/>
            <p:nvPr/>
          </p:nvSpPr>
          <p:spPr>
            <a:xfrm>
              <a:off x="5190532" y="1862146"/>
              <a:ext cx="550" cy="7334"/>
            </a:xfrm>
            <a:custGeom>
              <a:avLst/>
              <a:gdLst>
                <a:gd name="connsiteX0" fmla="*/ 550 w 550"/>
                <a:gd name="connsiteY0" fmla="*/ 0 h 7334"/>
                <a:gd name="connsiteX1" fmla="*/ 550 w 550"/>
                <a:gd name="connsiteY1" fmla="*/ 0 h 7334"/>
                <a:gd name="connsiteX2" fmla="*/ 550 w 550"/>
                <a:gd name="connsiteY2" fmla="*/ 0 h 7334"/>
                <a:gd name="connsiteX3" fmla="*/ 550 w 550"/>
                <a:gd name="connsiteY3" fmla="*/ 0 h 7334"/>
                <a:gd name="connsiteX4" fmla="*/ 550 w 550"/>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7334">
                  <a:moveTo>
                    <a:pt x="550" y="0"/>
                  </a:moveTo>
                  <a:lnTo>
                    <a:pt x="550" y="0"/>
                  </a:lnTo>
                  <a:lnTo>
                    <a:pt x="550" y="0"/>
                  </a:lnTo>
                  <a:lnTo>
                    <a:pt x="550" y="0"/>
                  </a:lnTo>
                  <a:cubicBezTo>
                    <a:pt x="-183" y="0"/>
                    <a:pt x="-183" y="0"/>
                    <a:pt x="550" y="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76" name="Forma libre: forma 831">
              <a:extLst>
                <a:ext uri="{FF2B5EF4-FFF2-40B4-BE49-F238E27FC236}">
                  <a16:creationId xmlns:a16="http://schemas.microsoft.com/office/drawing/2014/main" id="{AC3E386C-A60F-7886-519B-EBCDCCBDEEBD}"/>
                </a:ext>
              </a:extLst>
            </p:cNvPr>
            <p:cNvSpPr/>
            <p:nvPr/>
          </p:nvSpPr>
          <p:spPr>
            <a:xfrm>
              <a:off x="5250505" y="1859945"/>
              <a:ext cx="3668" cy="3667"/>
            </a:xfrm>
            <a:custGeom>
              <a:avLst/>
              <a:gdLst>
                <a:gd name="connsiteX0" fmla="*/ 2201 w 3668"/>
                <a:gd name="connsiteY0" fmla="*/ 3667 h 3667"/>
                <a:gd name="connsiteX1" fmla="*/ 3668 w 3668"/>
                <a:gd name="connsiteY1" fmla="*/ 2200 h 3667"/>
                <a:gd name="connsiteX2" fmla="*/ 2201 w 3668"/>
                <a:gd name="connsiteY2" fmla="*/ 0 h 3667"/>
                <a:gd name="connsiteX3" fmla="*/ 0 w 3668"/>
                <a:gd name="connsiteY3" fmla="*/ 2200 h 3667"/>
                <a:gd name="connsiteX4" fmla="*/ 2201 w 3668"/>
                <a:gd name="connsiteY4" fmla="*/ 3667 h 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 h="3667">
                  <a:moveTo>
                    <a:pt x="2201" y="3667"/>
                  </a:moveTo>
                  <a:cubicBezTo>
                    <a:pt x="2935" y="3667"/>
                    <a:pt x="3668" y="2934"/>
                    <a:pt x="3668" y="2200"/>
                  </a:cubicBezTo>
                  <a:cubicBezTo>
                    <a:pt x="3668" y="733"/>
                    <a:pt x="2935" y="0"/>
                    <a:pt x="2201" y="0"/>
                  </a:cubicBezTo>
                  <a:cubicBezTo>
                    <a:pt x="1467" y="0"/>
                    <a:pt x="0" y="733"/>
                    <a:pt x="0" y="2200"/>
                  </a:cubicBezTo>
                  <a:cubicBezTo>
                    <a:pt x="734" y="2934"/>
                    <a:pt x="1467" y="3667"/>
                    <a:pt x="2201" y="36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77" name="Forma libre: forma 832">
              <a:extLst>
                <a:ext uri="{FF2B5EF4-FFF2-40B4-BE49-F238E27FC236}">
                  <a16:creationId xmlns:a16="http://schemas.microsoft.com/office/drawing/2014/main" id="{164795CF-43CC-6130-1A6B-E5CCDF0E01F7}"/>
                </a:ext>
              </a:extLst>
            </p:cNvPr>
            <p:cNvSpPr/>
            <p:nvPr/>
          </p:nvSpPr>
          <p:spPr>
            <a:xfrm>
              <a:off x="5293788" y="1841608"/>
              <a:ext cx="41082" cy="41074"/>
            </a:xfrm>
            <a:custGeom>
              <a:avLst/>
              <a:gdLst>
                <a:gd name="connsiteX0" fmla="*/ 20541 w 41082"/>
                <a:gd name="connsiteY0" fmla="*/ 41074 h 41074"/>
                <a:gd name="connsiteX1" fmla="*/ 41082 w 41082"/>
                <a:gd name="connsiteY1" fmla="*/ 20537 h 41074"/>
                <a:gd name="connsiteX2" fmla="*/ 20541 w 41082"/>
                <a:gd name="connsiteY2" fmla="*/ 0 h 41074"/>
                <a:gd name="connsiteX3" fmla="*/ 0 w 41082"/>
                <a:gd name="connsiteY3" fmla="*/ 20537 h 41074"/>
                <a:gd name="connsiteX4" fmla="*/ 20541 w 41082"/>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2" h="41074">
                  <a:moveTo>
                    <a:pt x="20541" y="41074"/>
                  </a:moveTo>
                  <a:cubicBezTo>
                    <a:pt x="31545" y="41074"/>
                    <a:pt x="41082" y="32273"/>
                    <a:pt x="41082" y="20537"/>
                  </a:cubicBezTo>
                  <a:cubicBezTo>
                    <a:pt x="41082" y="8802"/>
                    <a:pt x="32279" y="0"/>
                    <a:pt x="20541" y="0"/>
                  </a:cubicBezTo>
                  <a:cubicBezTo>
                    <a:pt x="8803" y="0"/>
                    <a:pt x="0" y="8802"/>
                    <a:pt x="0" y="20537"/>
                  </a:cubicBezTo>
                  <a:cubicBezTo>
                    <a:pt x="0" y="32273"/>
                    <a:pt x="9537"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78" name="Forma libre: forma 833">
              <a:extLst>
                <a:ext uri="{FF2B5EF4-FFF2-40B4-BE49-F238E27FC236}">
                  <a16:creationId xmlns:a16="http://schemas.microsoft.com/office/drawing/2014/main" id="{935D3952-52AD-10D1-BDE4-1196D9EC3B86}"/>
                </a:ext>
              </a:extLst>
            </p:cNvPr>
            <p:cNvSpPr/>
            <p:nvPr/>
          </p:nvSpPr>
          <p:spPr>
            <a:xfrm>
              <a:off x="5352477" y="1837208"/>
              <a:ext cx="48418" cy="49142"/>
            </a:xfrm>
            <a:custGeom>
              <a:avLst/>
              <a:gdLst>
                <a:gd name="connsiteX0" fmla="*/ 24209 w 48418"/>
                <a:gd name="connsiteY0" fmla="*/ 49143 h 49142"/>
                <a:gd name="connsiteX1" fmla="*/ 48418 w 48418"/>
                <a:gd name="connsiteY1" fmla="*/ 24938 h 49142"/>
                <a:gd name="connsiteX2" fmla="*/ 24209 w 48418"/>
                <a:gd name="connsiteY2" fmla="*/ 0 h 49142"/>
                <a:gd name="connsiteX3" fmla="*/ 0 w 48418"/>
                <a:gd name="connsiteY3" fmla="*/ 24938 h 49142"/>
                <a:gd name="connsiteX4" fmla="*/ 24209 w 48418"/>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9142">
                  <a:moveTo>
                    <a:pt x="24209" y="49143"/>
                  </a:moveTo>
                  <a:cubicBezTo>
                    <a:pt x="38148" y="49143"/>
                    <a:pt x="48418" y="38140"/>
                    <a:pt x="48418" y="24938"/>
                  </a:cubicBezTo>
                  <a:cubicBezTo>
                    <a:pt x="48418" y="11736"/>
                    <a:pt x="37414" y="0"/>
                    <a:pt x="24209" y="0"/>
                  </a:cubicBezTo>
                  <a:cubicBezTo>
                    <a:pt x="11004" y="0"/>
                    <a:pt x="0" y="11002"/>
                    <a:pt x="0" y="24938"/>
                  </a:cubicBezTo>
                  <a:cubicBezTo>
                    <a:pt x="0" y="38874"/>
                    <a:pt x="10270"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79" name="Forma libre: forma 834">
              <a:extLst>
                <a:ext uri="{FF2B5EF4-FFF2-40B4-BE49-F238E27FC236}">
                  <a16:creationId xmlns:a16="http://schemas.microsoft.com/office/drawing/2014/main" id="{05F1BBDC-EB36-0B58-F728-18079B8244BA}"/>
                </a:ext>
              </a:extLst>
            </p:cNvPr>
            <p:cNvSpPr/>
            <p:nvPr/>
          </p:nvSpPr>
          <p:spPr>
            <a:xfrm>
              <a:off x="5413366"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80" name="Forma libre: forma 835">
              <a:extLst>
                <a:ext uri="{FF2B5EF4-FFF2-40B4-BE49-F238E27FC236}">
                  <a16:creationId xmlns:a16="http://schemas.microsoft.com/office/drawing/2014/main" id="{54FB5495-78A2-3105-8732-FF7FCB3E0C2A}"/>
                </a:ext>
              </a:extLst>
            </p:cNvPr>
            <p:cNvSpPr/>
            <p:nvPr/>
          </p:nvSpPr>
          <p:spPr>
            <a:xfrm>
              <a:off x="5475723"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81" name="Forma libre: forma 836">
              <a:extLst>
                <a:ext uri="{FF2B5EF4-FFF2-40B4-BE49-F238E27FC236}">
                  <a16:creationId xmlns:a16="http://schemas.microsoft.com/office/drawing/2014/main" id="{8ECBAC2F-F85C-F5CC-B7DF-7E1A80150583}"/>
                </a:ext>
              </a:extLst>
            </p:cNvPr>
            <p:cNvSpPr/>
            <p:nvPr/>
          </p:nvSpPr>
          <p:spPr>
            <a:xfrm>
              <a:off x="5537346"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82" name="Forma libre: forma 837">
              <a:extLst>
                <a:ext uri="{FF2B5EF4-FFF2-40B4-BE49-F238E27FC236}">
                  <a16:creationId xmlns:a16="http://schemas.microsoft.com/office/drawing/2014/main" id="{19DFA22D-DA64-7A60-A2FE-DE1E7E6BAADF}"/>
                </a:ext>
              </a:extLst>
            </p:cNvPr>
            <p:cNvSpPr/>
            <p:nvPr/>
          </p:nvSpPr>
          <p:spPr>
            <a:xfrm>
              <a:off x="5599703"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83" name="Forma libre: forma 838">
              <a:extLst>
                <a:ext uri="{FF2B5EF4-FFF2-40B4-BE49-F238E27FC236}">
                  <a16:creationId xmlns:a16="http://schemas.microsoft.com/office/drawing/2014/main" id="{0A45ECAD-4160-C429-1251-CE4E7B56999A}"/>
                </a:ext>
              </a:extLst>
            </p:cNvPr>
            <p:cNvSpPr/>
            <p:nvPr/>
          </p:nvSpPr>
          <p:spPr>
            <a:xfrm>
              <a:off x="5661326"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84" name="Forma libre: forma 839">
              <a:extLst>
                <a:ext uri="{FF2B5EF4-FFF2-40B4-BE49-F238E27FC236}">
                  <a16:creationId xmlns:a16="http://schemas.microsoft.com/office/drawing/2014/main" id="{6E2C230B-F01D-6670-EFC8-FD9DF0ED8BF7}"/>
                </a:ext>
              </a:extLst>
            </p:cNvPr>
            <p:cNvSpPr/>
            <p:nvPr/>
          </p:nvSpPr>
          <p:spPr>
            <a:xfrm>
              <a:off x="5723683"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85" name="Forma libre: forma 840">
              <a:extLst>
                <a:ext uri="{FF2B5EF4-FFF2-40B4-BE49-F238E27FC236}">
                  <a16:creationId xmlns:a16="http://schemas.microsoft.com/office/drawing/2014/main" id="{161038EE-316D-D350-D77F-33D63A33C996}"/>
                </a:ext>
              </a:extLst>
            </p:cNvPr>
            <p:cNvSpPr/>
            <p:nvPr/>
          </p:nvSpPr>
          <p:spPr>
            <a:xfrm>
              <a:off x="5785306"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86" name="Forma libre: forma 841">
              <a:extLst>
                <a:ext uri="{FF2B5EF4-FFF2-40B4-BE49-F238E27FC236}">
                  <a16:creationId xmlns:a16="http://schemas.microsoft.com/office/drawing/2014/main" id="{CB61EE90-6528-FDD8-BA06-A2D618E0C70A}"/>
                </a:ext>
              </a:extLst>
            </p:cNvPr>
            <p:cNvSpPr/>
            <p:nvPr/>
          </p:nvSpPr>
          <p:spPr>
            <a:xfrm>
              <a:off x="5847663"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87" name="Forma libre: forma 842">
              <a:extLst>
                <a:ext uri="{FF2B5EF4-FFF2-40B4-BE49-F238E27FC236}">
                  <a16:creationId xmlns:a16="http://schemas.microsoft.com/office/drawing/2014/main" id="{AB900DD0-7555-2DF6-54D5-A48B742D6DC9}"/>
                </a:ext>
              </a:extLst>
            </p:cNvPr>
            <p:cNvSpPr/>
            <p:nvPr/>
          </p:nvSpPr>
          <p:spPr>
            <a:xfrm>
              <a:off x="5909286"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88" name="Forma libre: forma 843">
              <a:extLst>
                <a:ext uri="{FF2B5EF4-FFF2-40B4-BE49-F238E27FC236}">
                  <a16:creationId xmlns:a16="http://schemas.microsoft.com/office/drawing/2014/main" id="{597B822D-DE77-3FC4-3B00-0934400A6AE6}"/>
                </a:ext>
              </a:extLst>
            </p:cNvPr>
            <p:cNvSpPr/>
            <p:nvPr/>
          </p:nvSpPr>
          <p:spPr>
            <a:xfrm>
              <a:off x="5970909"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89" name="Forma libre: forma 844">
              <a:extLst>
                <a:ext uri="{FF2B5EF4-FFF2-40B4-BE49-F238E27FC236}">
                  <a16:creationId xmlns:a16="http://schemas.microsoft.com/office/drawing/2014/main" id="{6FE20AF6-174D-1C0E-FEEB-FB7A3023F443}"/>
                </a:ext>
              </a:extLst>
            </p:cNvPr>
            <p:cNvSpPr/>
            <p:nvPr/>
          </p:nvSpPr>
          <p:spPr>
            <a:xfrm>
              <a:off x="6033266"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90" name="Forma libre: forma 845">
              <a:extLst>
                <a:ext uri="{FF2B5EF4-FFF2-40B4-BE49-F238E27FC236}">
                  <a16:creationId xmlns:a16="http://schemas.microsoft.com/office/drawing/2014/main" id="{8B495FC4-4615-F7A5-2157-DC3B320865BF}"/>
                </a:ext>
              </a:extLst>
            </p:cNvPr>
            <p:cNvSpPr/>
            <p:nvPr/>
          </p:nvSpPr>
          <p:spPr>
            <a:xfrm>
              <a:off x="6094889" y="1837208"/>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004"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91" name="Forma libre: forma 846">
              <a:extLst>
                <a:ext uri="{FF2B5EF4-FFF2-40B4-BE49-F238E27FC236}">
                  <a16:creationId xmlns:a16="http://schemas.microsoft.com/office/drawing/2014/main" id="{937E3D88-358A-66EF-DF0A-B30AD4DB889B}"/>
                </a:ext>
              </a:extLst>
            </p:cNvPr>
            <p:cNvSpPr/>
            <p:nvPr/>
          </p:nvSpPr>
          <p:spPr>
            <a:xfrm>
              <a:off x="6157246"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92" name="Forma libre: forma 847">
              <a:extLst>
                <a:ext uri="{FF2B5EF4-FFF2-40B4-BE49-F238E27FC236}">
                  <a16:creationId xmlns:a16="http://schemas.microsoft.com/office/drawing/2014/main" id="{0036AA5F-9AB5-0552-1197-F59709B42380}"/>
                </a:ext>
              </a:extLst>
            </p:cNvPr>
            <p:cNvSpPr/>
            <p:nvPr/>
          </p:nvSpPr>
          <p:spPr>
            <a:xfrm>
              <a:off x="6219602"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93" name="Forma libre: forma 848">
              <a:extLst>
                <a:ext uri="{FF2B5EF4-FFF2-40B4-BE49-F238E27FC236}">
                  <a16:creationId xmlns:a16="http://schemas.microsoft.com/office/drawing/2014/main" id="{85609EFE-4874-E351-6989-B4E12016A098}"/>
                </a:ext>
              </a:extLst>
            </p:cNvPr>
            <p:cNvSpPr/>
            <p:nvPr/>
          </p:nvSpPr>
          <p:spPr>
            <a:xfrm>
              <a:off x="6281226"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94" name="Forma libre: forma 849">
              <a:extLst>
                <a:ext uri="{FF2B5EF4-FFF2-40B4-BE49-F238E27FC236}">
                  <a16:creationId xmlns:a16="http://schemas.microsoft.com/office/drawing/2014/main" id="{C5DEFEC2-F157-7A03-76C2-B26D2253CF7F}"/>
                </a:ext>
              </a:extLst>
            </p:cNvPr>
            <p:cNvSpPr/>
            <p:nvPr/>
          </p:nvSpPr>
          <p:spPr>
            <a:xfrm>
              <a:off x="6342849"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95" name="Forma libre: forma 850">
              <a:extLst>
                <a:ext uri="{FF2B5EF4-FFF2-40B4-BE49-F238E27FC236}">
                  <a16:creationId xmlns:a16="http://schemas.microsoft.com/office/drawing/2014/main" id="{75EA3B81-8B1C-6556-DA64-B6B5F8D4F50C}"/>
                </a:ext>
              </a:extLst>
            </p:cNvPr>
            <p:cNvSpPr/>
            <p:nvPr/>
          </p:nvSpPr>
          <p:spPr>
            <a:xfrm>
              <a:off x="6405205"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96" name="Forma libre: forma 851">
              <a:extLst>
                <a:ext uri="{FF2B5EF4-FFF2-40B4-BE49-F238E27FC236}">
                  <a16:creationId xmlns:a16="http://schemas.microsoft.com/office/drawing/2014/main" id="{EF3913EA-01CF-68FF-E55C-84E2C5FAD03D}"/>
                </a:ext>
              </a:extLst>
            </p:cNvPr>
            <p:cNvSpPr/>
            <p:nvPr/>
          </p:nvSpPr>
          <p:spPr>
            <a:xfrm>
              <a:off x="6466095" y="1837208"/>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97" name="Forma libre: forma 852">
              <a:extLst>
                <a:ext uri="{FF2B5EF4-FFF2-40B4-BE49-F238E27FC236}">
                  <a16:creationId xmlns:a16="http://schemas.microsoft.com/office/drawing/2014/main" id="{C0F995F8-7212-CF78-EEF0-4C557727E469}"/>
                </a:ext>
              </a:extLst>
            </p:cNvPr>
            <p:cNvSpPr/>
            <p:nvPr/>
          </p:nvSpPr>
          <p:spPr>
            <a:xfrm>
              <a:off x="6528452" y="1837208"/>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98" name="Forma libre: forma 853">
              <a:extLst>
                <a:ext uri="{FF2B5EF4-FFF2-40B4-BE49-F238E27FC236}">
                  <a16:creationId xmlns:a16="http://schemas.microsoft.com/office/drawing/2014/main" id="{B394C8A5-A59E-0476-E3B7-A4A3508296AF}"/>
                </a:ext>
              </a:extLst>
            </p:cNvPr>
            <p:cNvSpPr/>
            <p:nvPr/>
          </p:nvSpPr>
          <p:spPr>
            <a:xfrm>
              <a:off x="6590809"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99" name="Forma libre: forma 854">
              <a:extLst>
                <a:ext uri="{FF2B5EF4-FFF2-40B4-BE49-F238E27FC236}">
                  <a16:creationId xmlns:a16="http://schemas.microsoft.com/office/drawing/2014/main" id="{A14D8409-0C8C-07BC-E110-56276842439C}"/>
                </a:ext>
              </a:extLst>
            </p:cNvPr>
            <p:cNvSpPr/>
            <p:nvPr/>
          </p:nvSpPr>
          <p:spPr>
            <a:xfrm>
              <a:off x="7110937" y="1860679"/>
              <a:ext cx="2200" cy="2200"/>
            </a:xfrm>
            <a:custGeom>
              <a:avLst/>
              <a:gdLst>
                <a:gd name="connsiteX0" fmla="*/ 734 w 2200"/>
                <a:gd name="connsiteY0" fmla="*/ 2200 h 2200"/>
                <a:gd name="connsiteX1" fmla="*/ 2201 w 2200"/>
                <a:gd name="connsiteY1" fmla="*/ 1467 h 2200"/>
                <a:gd name="connsiteX2" fmla="*/ 734 w 2200"/>
                <a:gd name="connsiteY2" fmla="*/ 0 h 2200"/>
                <a:gd name="connsiteX3" fmla="*/ 0 w 2200"/>
                <a:gd name="connsiteY3" fmla="*/ 1467 h 2200"/>
                <a:gd name="connsiteX4" fmla="*/ 734 w 2200"/>
                <a:gd name="connsiteY4" fmla="*/ 2200 h 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 h="2200">
                  <a:moveTo>
                    <a:pt x="734" y="2200"/>
                  </a:moveTo>
                  <a:cubicBezTo>
                    <a:pt x="1467" y="2200"/>
                    <a:pt x="2201" y="1467"/>
                    <a:pt x="2201" y="1467"/>
                  </a:cubicBezTo>
                  <a:cubicBezTo>
                    <a:pt x="2201" y="734"/>
                    <a:pt x="1467" y="0"/>
                    <a:pt x="734" y="0"/>
                  </a:cubicBezTo>
                  <a:cubicBezTo>
                    <a:pt x="0" y="0"/>
                    <a:pt x="0" y="734"/>
                    <a:pt x="0" y="1467"/>
                  </a:cubicBezTo>
                  <a:cubicBezTo>
                    <a:pt x="0" y="2200"/>
                    <a:pt x="0" y="2200"/>
                    <a:pt x="734" y="220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00" name="Forma libre: forma 855">
              <a:extLst>
                <a:ext uri="{FF2B5EF4-FFF2-40B4-BE49-F238E27FC236}">
                  <a16:creationId xmlns:a16="http://schemas.microsoft.com/office/drawing/2014/main" id="{B391B9C7-2A81-6311-82B4-4678D0FA49FA}"/>
                </a:ext>
              </a:extLst>
            </p:cNvPr>
            <p:cNvSpPr/>
            <p:nvPr/>
          </p:nvSpPr>
          <p:spPr>
            <a:xfrm>
              <a:off x="7156421" y="1844542"/>
              <a:ext cx="35213" cy="35206"/>
            </a:xfrm>
            <a:custGeom>
              <a:avLst/>
              <a:gdLst>
                <a:gd name="connsiteX0" fmla="*/ 17607 w 35213"/>
                <a:gd name="connsiteY0" fmla="*/ 35207 h 35206"/>
                <a:gd name="connsiteX1" fmla="*/ 35213 w 35213"/>
                <a:gd name="connsiteY1" fmla="*/ 17603 h 35206"/>
                <a:gd name="connsiteX2" fmla="*/ 17607 w 35213"/>
                <a:gd name="connsiteY2" fmla="*/ 0 h 35206"/>
                <a:gd name="connsiteX3" fmla="*/ 0 w 35213"/>
                <a:gd name="connsiteY3" fmla="*/ 17603 h 35206"/>
                <a:gd name="connsiteX4" fmla="*/ 17607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7" y="35207"/>
                  </a:moveTo>
                  <a:cubicBezTo>
                    <a:pt x="27143" y="35207"/>
                    <a:pt x="35213" y="27138"/>
                    <a:pt x="35213" y="17603"/>
                  </a:cubicBezTo>
                  <a:cubicBezTo>
                    <a:pt x="35213" y="8068"/>
                    <a:pt x="27143" y="0"/>
                    <a:pt x="17607" y="0"/>
                  </a:cubicBezTo>
                  <a:cubicBezTo>
                    <a:pt x="8070" y="0"/>
                    <a:pt x="0" y="8068"/>
                    <a:pt x="0" y="17603"/>
                  </a:cubicBezTo>
                  <a:cubicBezTo>
                    <a:pt x="0" y="27138"/>
                    <a:pt x="7336"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01" name="Forma libre: forma 856">
              <a:extLst>
                <a:ext uri="{FF2B5EF4-FFF2-40B4-BE49-F238E27FC236}">
                  <a16:creationId xmlns:a16="http://schemas.microsoft.com/office/drawing/2014/main" id="{A8CA0EE2-5ACC-5B55-4DD2-24A9EEED5EFD}"/>
                </a:ext>
              </a:extLst>
            </p:cNvPr>
            <p:cNvSpPr/>
            <p:nvPr/>
          </p:nvSpPr>
          <p:spPr>
            <a:xfrm>
              <a:off x="7210708"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02" name="Forma libre: forma 857">
              <a:extLst>
                <a:ext uri="{FF2B5EF4-FFF2-40B4-BE49-F238E27FC236}">
                  <a16:creationId xmlns:a16="http://schemas.microsoft.com/office/drawing/2014/main" id="{5728975C-0116-CA1C-F015-D6BEDFE0521E}"/>
                </a:ext>
              </a:extLst>
            </p:cNvPr>
            <p:cNvSpPr/>
            <p:nvPr/>
          </p:nvSpPr>
          <p:spPr>
            <a:xfrm>
              <a:off x="7273065"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03" name="Forma libre: forma 858">
              <a:extLst>
                <a:ext uri="{FF2B5EF4-FFF2-40B4-BE49-F238E27FC236}">
                  <a16:creationId xmlns:a16="http://schemas.microsoft.com/office/drawing/2014/main" id="{1DE3F4D2-82B5-CF0B-92B1-91C4EEFC2B57}"/>
                </a:ext>
              </a:extLst>
            </p:cNvPr>
            <p:cNvSpPr/>
            <p:nvPr/>
          </p:nvSpPr>
          <p:spPr>
            <a:xfrm>
              <a:off x="7334688"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04" name="Forma libre: forma 859">
              <a:extLst>
                <a:ext uri="{FF2B5EF4-FFF2-40B4-BE49-F238E27FC236}">
                  <a16:creationId xmlns:a16="http://schemas.microsoft.com/office/drawing/2014/main" id="{2F356A37-A14A-C7CE-2C19-19CEF345EE94}"/>
                </a:ext>
              </a:extLst>
            </p:cNvPr>
            <p:cNvSpPr/>
            <p:nvPr/>
          </p:nvSpPr>
          <p:spPr>
            <a:xfrm>
              <a:off x="7405848" y="1846009"/>
              <a:ext cx="31545" cy="31539"/>
            </a:xfrm>
            <a:custGeom>
              <a:avLst/>
              <a:gdLst>
                <a:gd name="connsiteX0" fmla="*/ 16139 w 31545"/>
                <a:gd name="connsiteY0" fmla="*/ 31539 h 31539"/>
                <a:gd name="connsiteX1" fmla="*/ 31545 w 31545"/>
                <a:gd name="connsiteY1" fmla="*/ 16136 h 31539"/>
                <a:gd name="connsiteX2" fmla="*/ 16139 w 31545"/>
                <a:gd name="connsiteY2" fmla="*/ 0 h 31539"/>
                <a:gd name="connsiteX3" fmla="*/ 0 w 31545"/>
                <a:gd name="connsiteY3" fmla="*/ 16136 h 31539"/>
                <a:gd name="connsiteX4" fmla="*/ 16139 w 31545"/>
                <a:gd name="connsiteY4" fmla="*/ 31539 h 31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5" h="31539">
                  <a:moveTo>
                    <a:pt x="16139" y="31539"/>
                  </a:moveTo>
                  <a:cubicBezTo>
                    <a:pt x="24943" y="31539"/>
                    <a:pt x="31545" y="24205"/>
                    <a:pt x="31545" y="16136"/>
                  </a:cubicBezTo>
                  <a:cubicBezTo>
                    <a:pt x="31545" y="8068"/>
                    <a:pt x="24209" y="0"/>
                    <a:pt x="16139" y="0"/>
                  </a:cubicBezTo>
                  <a:cubicBezTo>
                    <a:pt x="8070" y="0"/>
                    <a:pt x="0" y="7335"/>
                    <a:pt x="0" y="16136"/>
                  </a:cubicBezTo>
                  <a:cubicBezTo>
                    <a:pt x="0" y="24938"/>
                    <a:pt x="7336" y="31539"/>
                    <a:pt x="16139" y="315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05" name="Forma libre: forma 860">
              <a:extLst>
                <a:ext uri="{FF2B5EF4-FFF2-40B4-BE49-F238E27FC236}">
                  <a16:creationId xmlns:a16="http://schemas.microsoft.com/office/drawing/2014/main" id="{D87AC72C-B37D-01F8-EF1C-943F2092AE25}"/>
                </a:ext>
              </a:extLst>
            </p:cNvPr>
            <p:cNvSpPr/>
            <p:nvPr/>
          </p:nvSpPr>
          <p:spPr>
            <a:xfrm>
              <a:off x="7483285" y="1862146"/>
              <a:ext cx="652" cy="733"/>
            </a:xfrm>
            <a:custGeom>
              <a:avLst/>
              <a:gdLst>
                <a:gd name="connsiteX0" fmla="*/ 326 w 652"/>
                <a:gd name="connsiteY0" fmla="*/ 733 h 733"/>
                <a:gd name="connsiteX1" fmla="*/ 326 w 652"/>
                <a:gd name="connsiteY1" fmla="*/ 733 h 733"/>
                <a:gd name="connsiteX2" fmla="*/ 326 w 652"/>
                <a:gd name="connsiteY2" fmla="*/ 0 h 733"/>
                <a:gd name="connsiteX3" fmla="*/ 326 w 652"/>
                <a:gd name="connsiteY3" fmla="*/ 733 h 733"/>
                <a:gd name="connsiteX4" fmla="*/ 326 w 652"/>
                <a:gd name="connsiteY4" fmla="*/ 733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 h="733">
                  <a:moveTo>
                    <a:pt x="326" y="733"/>
                  </a:moveTo>
                  <a:cubicBezTo>
                    <a:pt x="326" y="733"/>
                    <a:pt x="1060" y="0"/>
                    <a:pt x="326" y="733"/>
                  </a:cubicBezTo>
                  <a:cubicBezTo>
                    <a:pt x="1060" y="0"/>
                    <a:pt x="326" y="0"/>
                    <a:pt x="326" y="0"/>
                  </a:cubicBezTo>
                  <a:cubicBezTo>
                    <a:pt x="326" y="0"/>
                    <a:pt x="-407" y="0"/>
                    <a:pt x="326" y="733"/>
                  </a:cubicBezTo>
                  <a:cubicBezTo>
                    <a:pt x="-407" y="0"/>
                    <a:pt x="326" y="733"/>
                    <a:pt x="326" y="73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06" name="Forma libre: forma 861">
              <a:extLst>
                <a:ext uri="{FF2B5EF4-FFF2-40B4-BE49-F238E27FC236}">
                  <a16:creationId xmlns:a16="http://schemas.microsoft.com/office/drawing/2014/main" id="{272318D9-0204-2516-176D-DCE7C8F5783C}"/>
                </a:ext>
              </a:extLst>
            </p:cNvPr>
            <p:cNvSpPr/>
            <p:nvPr/>
          </p:nvSpPr>
          <p:spPr>
            <a:xfrm>
              <a:off x="7532029" y="1848943"/>
              <a:ext cx="27877" cy="27138"/>
            </a:xfrm>
            <a:custGeom>
              <a:avLst/>
              <a:gdLst>
                <a:gd name="connsiteX0" fmla="*/ 13939 w 27877"/>
                <a:gd name="connsiteY0" fmla="*/ 27138 h 27138"/>
                <a:gd name="connsiteX1" fmla="*/ 27877 w 27877"/>
                <a:gd name="connsiteY1" fmla="*/ 13936 h 27138"/>
                <a:gd name="connsiteX2" fmla="*/ 13939 w 27877"/>
                <a:gd name="connsiteY2" fmla="*/ 0 h 27138"/>
                <a:gd name="connsiteX3" fmla="*/ 0 w 27877"/>
                <a:gd name="connsiteY3" fmla="*/ 13936 h 27138"/>
                <a:gd name="connsiteX4" fmla="*/ 13939 w 27877"/>
                <a:gd name="connsiteY4" fmla="*/ 27138 h 27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138">
                  <a:moveTo>
                    <a:pt x="13939" y="27138"/>
                  </a:moveTo>
                  <a:cubicBezTo>
                    <a:pt x="21275" y="27138"/>
                    <a:pt x="27877" y="21271"/>
                    <a:pt x="27877" y="13936"/>
                  </a:cubicBezTo>
                  <a:cubicBezTo>
                    <a:pt x="27877" y="6601"/>
                    <a:pt x="22008" y="0"/>
                    <a:pt x="13939" y="0"/>
                  </a:cubicBezTo>
                  <a:cubicBezTo>
                    <a:pt x="5869" y="0"/>
                    <a:pt x="0" y="5868"/>
                    <a:pt x="0" y="13936"/>
                  </a:cubicBezTo>
                  <a:cubicBezTo>
                    <a:pt x="0" y="22004"/>
                    <a:pt x="5869" y="27138"/>
                    <a:pt x="13939" y="271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07" name="Forma libre: forma 862">
              <a:extLst>
                <a:ext uri="{FF2B5EF4-FFF2-40B4-BE49-F238E27FC236}">
                  <a16:creationId xmlns:a16="http://schemas.microsoft.com/office/drawing/2014/main" id="{E60530F5-4C51-2606-53C4-98F9F205339D}"/>
                </a:ext>
              </a:extLst>
            </p:cNvPr>
            <p:cNvSpPr/>
            <p:nvPr/>
          </p:nvSpPr>
          <p:spPr>
            <a:xfrm>
              <a:off x="9404933" y="1861820"/>
              <a:ext cx="7336" cy="325"/>
            </a:xfrm>
            <a:custGeom>
              <a:avLst/>
              <a:gdLst>
                <a:gd name="connsiteX0" fmla="*/ 0 w 7336"/>
                <a:gd name="connsiteY0" fmla="*/ 326 h 325"/>
                <a:gd name="connsiteX1" fmla="*/ 0 w 7336"/>
                <a:gd name="connsiteY1" fmla="*/ 326 h 325"/>
                <a:gd name="connsiteX2" fmla="*/ 0 w 7336"/>
                <a:gd name="connsiteY2" fmla="*/ 326 h 325"/>
                <a:gd name="connsiteX3" fmla="*/ 0 w 7336"/>
                <a:gd name="connsiteY3" fmla="*/ 326 h 325"/>
              </a:gdLst>
              <a:ahLst/>
              <a:cxnLst>
                <a:cxn ang="0">
                  <a:pos x="connsiteX0" y="connsiteY0"/>
                </a:cxn>
                <a:cxn ang="0">
                  <a:pos x="connsiteX1" y="connsiteY1"/>
                </a:cxn>
                <a:cxn ang="0">
                  <a:pos x="connsiteX2" y="connsiteY2"/>
                </a:cxn>
                <a:cxn ang="0">
                  <a:pos x="connsiteX3" y="connsiteY3"/>
                </a:cxn>
              </a:cxnLst>
              <a:rect l="l" t="t" r="r" b="b"/>
              <a:pathLst>
                <a:path w="7336" h="325">
                  <a:moveTo>
                    <a:pt x="0" y="326"/>
                  </a:moveTo>
                  <a:lnTo>
                    <a:pt x="0" y="326"/>
                  </a:lnTo>
                  <a:cubicBezTo>
                    <a:pt x="0" y="326"/>
                    <a:pt x="0" y="-407"/>
                    <a:pt x="0" y="326"/>
                  </a:cubicBezTo>
                  <a:lnTo>
                    <a:pt x="0" y="326"/>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08" name="Forma libre: forma 863">
              <a:extLst>
                <a:ext uri="{FF2B5EF4-FFF2-40B4-BE49-F238E27FC236}">
                  <a16:creationId xmlns:a16="http://schemas.microsoft.com/office/drawing/2014/main" id="{AD32ADC3-C9DB-7490-2F12-39FAEE2EBC69}"/>
                </a:ext>
              </a:extLst>
            </p:cNvPr>
            <p:cNvSpPr/>
            <p:nvPr/>
          </p:nvSpPr>
          <p:spPr>
            <a:xfrm>
              <a:off x="9649225" y="1858478"/>
              <a:ext cx="6602" cy="6601"/>
            </a:xfrm>
            <a:custGeom>
              <a:avLst/>
              <a:gdLst>
                <a:gd name="connsiteX0" fmla="*/ 3668 w 6602"/>
                <a:gd name="connsiteY0" fmla="*/ 6601 h 6601"/>
                <a:gd name="connsiteX1" fmla="*/ 6603 w 6602"/>
                <a:gd name="connsiteY1" fmla="*/ 3667 h 6601"/>
                <a:gd name="connsiteX2" fmla="*/ 3668 w 6602"/>
                <a:gd name="connsiteY2" fmla="*/ 0 h 6601"/>
                <a:gd name="connsiteX3" fmla="*/ 0 w 6602"/>
                <a:gd name="connsiteY3" fmla="*/ 3667 h 6601"/>
                <a:gd name="connsiteX4" fmla="*/ 3668 w 6602"/>
                <a:gd name="connsiteY4" fmla="*/ 6601 h 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2" h="6601">
                  <a:moveTo>
                    <a:pt x="3668" y="6601"/>
                  </a:moveTo>
                  <a:cubicBezTo>
                    <a:pt x="5869" y="6601"/>
                    <a:pt x="6603" y="5134"/>
                    <a:pt x="6603" y="3667"/>
                  </a:cubicBezTo>
                  <a:cubicBezTo>
                    <a:pt x="6603" y="1467"/>
                    <a:pt x="5135" y="0"/>
                    <a:pt x="3668" y="0"/>
                  </a:cubicBezTo>
                  <a:cubicBezTo>
                    <a:pt x="2201" y="0"/>
                    <a:pt x="0" y="1467"/>
                    <a:pt x="0" y="3667"/>
                  </a:cubicBezTo>
                  <a:cubicBezTo>
                    <a:pt x="0" y="5134"/>
                    <a:pt x="1467" y="6601"/>
                    <a:pt x="3668" y="66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09" name="Forma libre: forma 864">
              <a:extLst>
                <a:ext uri="{FF2B5EF4-FFF2-40B4-BE49-F238E27FC236}">
                  <a16:creationId xmlns:a16="http://schemas.microsoft.com/office/drawing/2014/main" id="{D87E5DA4-6174-DD5F-6846-46E86676337D}"/>
                </a:ext>
              </a:extLst>
            </p:cNvPr>
            <p:cNvSpPr/>
            <p:nvPr/>
          </p:nvSpPr>
          <p:spPr>
            <a:xfrm>
              <a:off x="9690307" y="1837208"/>
              <a:ext cx="48418" cy="49142"/>
            </a:xfrm>
            <a:custGeom>
              <a:avLst/>
              <a:gdLst>
                <a:gd name="connsiteX0" fmla="*/ 24209 w 48418"/>
                <a:gd name="connsiteY0" fmla="*/ 49143 h 49142"/>
                <a:gd name="connsiteX1" fmla="*/ 48418 w 48418"/>
                <a:gd name="connsiteY1" fmla="*/ 24938 h 49142"/>
                <a:gd name="connsiteX2" fmla="*/ 24209 w 48418"/>
                <a:gd name="connsiteY2" fmla="*/ 0 h 49142"/>
                <a:gd name="connsiteX3" fmla="*/ 0 w 48418"/>
                <a:gd name="connsiteY3" fmla="*/ 24938 h 49142"/>
                <a:gd name="connsiteX4" fmla="*/ 24209 w 48418"/>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9142">
                  <a:moveTo>
                    <a:pt x="24209" y="49143"/>
                  </a:moveTo>
                  <a:cubicBezTo>
                    <a:pt x="37414" y="49143"/>
                    <a:pt x="48418" y="38140"/>
                    <a:pt x="48418" y="24938"/>
                  </a:cubicBezTo>
                  <a:cubicBezTo>
                    <a:pt x="48418" y="11736"/>
                    <a:pt x="37414" y="0"/>
                    <a:pt x="24209" y="0"/>
                  </a:cubicBezTo>
                  <a:cubicBezTo>
                    <a:pt x="11004" y="0"/>
                    <a:pt x="0" y="11002"/>
                    <a:pt x="0" y="24938"/>
                  </a:cubicBezTo>
                  <a:cubicBezTo>
                    <a:pt x="0" y="38874"/>
                    <a:pt x="10271"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10" name="Forma libre: forma 865">
              <a:extLst>
                <a:ext uri="{FF2B5EF4-FFF2-40B4-BE49-F238E27FC236}">
                  <a16:creationId xmlns:a16="http://schemas.microsoft.com/office/drawing/2014/main" id="{0D15310F-5DCC-1025-23D0-40504A156C84}"/>
                </a:ext>
              </a:extLst>
            </p:cNvPr>
            <p:cNvSpPr/>
            <p:nvPr/>
          </p:nvSpPr>
          <p:spPr>
            <a:xfrm>
              <a:off x="9751197" y="183720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11" name="Forma libre: forma 866">
              <a:extLst>
                <a:ext uri="{FF2B5EF4-FFF2-40B4-BE49-F238E27FC236}">
                  <a16:creationId xmlns:a16="http://schemas.microsoft.com/office/drawing/2014/main" id="{974B7C8F-6D6E-6A8E-FE64-286AEC49A8EC}"/>
                </a:ext>
              </a:extLst>
            </p:cNvPr>
            <p:cNvSpPr/>
            <p:nvPr/>
          </p:nvSpPr>
          <p:spPr>
            <a:xfrm>
              <a:off x="9823090" y="1846743"/>
              <a:ext cx="30811" cy="30805"/>
            </a:xfrm>
            <a:custGeom>
              <a:avLst/>
              <a:gdLst>
                <a:gd name="connsiteX0" fmla="*/ 15406 w 30811"/>
                <a:gd name="connsiteY0" fmla="*/ 30806 h 30805"/>
                <a:gd name="connsiteX1" fmla="*/ 30812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4209" y="30806"/>
                    <a:pt x="30812" y="23471"/>
                    <a:pt x="30812" y="15403"/>
                  </a:cubicBezTo>
                  <a:cubicBezTo>
                    <a:pt x="30812" y="7335"/>
                    <a:pt x="23476" y="0"/>
                    <a:pt x="15406" y="0"/>
                  </a:cubicBezTo>
                  <a:cubicBezTo>
                    <a:pt x="7336" y="0"/>
                    <a:pt x="0" y="6601"/>
                    <a:pt x="0" y="15403"/>
                  </a:cubicBezTo>
                  <a:cubicBezTo>
                    <a:pt x="0" y="24205"/>
                    <a:pt x="6602"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12" name="Forma libre: forma 867">
              <a:extLst>
                <a:ext uri="{FF2B5EF4-FFF2-40B4-BE49-F238E27FC236}">
                  <a16:creationId xmlns:a16="http://schemas.microsoft.com/office/drawing/2014/main" id="{B87434A4-E863-1DD7-7C1F-FF6A480DB6AC}"/>
                </a:ext>
              </a:extLst>
            </p:cNvPr>
            <p:cNvSpPr/>
            <p:nvPr/>
          </p:nvSpPr>
          <p:spPr>
            <a:xfrm>
              <a:off x="9875910" y="183720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13" name="Forma libre: forma 868">
              <a:extLst>
                <a:ext uri="{FF2B5EF4-FFF2-40B4-BE49-F238E27FC236}">
                  <a16:creationId xmlns:a16="http://schemas.microsoft.com/office/drawing/2014/main" id="{048400A6-FDF4-3C62-05FB-99E95951966C}"/>
                </a:ext>
              </a:extLst>
            </p:cNvPr>
            <p:cNvSpPr/>
            <p:nvPr/>
          </p:nvSpPr>
          <p:spPr>
            <a:xfrm>
              <a:off x="9937533"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14" name="Forma libre: forma 869">
              <a:extLst>
                <a:ext uri="{FF2B5EF4-FFF2-40B4-BE49-F238E27FC236}">
                  <a16:creationId xmlns:a16="http://schemas.microsoft.com/office/drawing/2014/main" id="{2861DFA5-0E44-10BD-CA36-19BB66AA329A}"/>
                </a:ext>
              </a:extLst>
            </p:cNvPr>
            <p:cNvSpPr/>
            <p:nvPr/>
          </p:nvSpPr>
          <p:spPr>
            <a:xfrm>
              <a:off x="9999890" y="1837941"/>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15" name="Forma libre: forma 870">
              <a:extLst>
                <a:ext uri="{FF2B5EF4-FFF2-40B4-BE49-F238E27FC236}">
                  <a16:creationId xmlns:a16="http://schemas.microsoft.com/office/drawing/2014/main" id="{CEF39754-CC7E-ED53-BD08-970C47DC2BAB}"/>
                </a:ext>
              </a:extLst>
            </p:cNvPr>
            <p:cNvSpPr/>
            <p:nvPr/>
          </p:nvSpPr>
          <p:spPr>
            <a:xfrm>
              <a:off x="10080587" y="1856278"/>
              <a:ext cx="11738" cy="11735"/>
            </a:xfrm>
            <a:custGeom>
              <a:avLst/>
              <a:gdLst>
                <a:gd name="connsiteX0" fmla="*/ 5869 w 11738"/>
                <a:gd name="connsiteY0" fmla="*/ 11736 h 11735"/>
                <a:gd name="connsiteX1" fmla="*/ 11738 w 11738"/>
                <a:gd name="connsiteY1" fmla="*/ 5868 h 11735"/>
                <a:gd name="connsiteX2" fmla="*/ 5869 w 11738"/>
                <a:gd name="connsiteY2" fmla="*/ 0 h 11735"/>
                <a:gd name="connsiteX3" fmla="*/ 0 w 11738"/>
                <a:gd name="connsiteY3" fmla="*/ 5868 h 11735"/>
                <a:gd name="connsiteX4" fmla="*/ 5869 w 11738"/>
                <a:gd name="connsiteY4" fmla="*/ 11736 h 11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8" h="11735">
                  <a:moveTo>
                    <a:pt x="5869" y="11736"/>
                  </a:moveTo>
                  <a:cubicBezTo>
                    <a:pt x="8803" y="11736"/>
                    <a:pt x="11738" y="8802"/>
                    <a:pt x="11738" y="5868"/>
                  </a:cubicBezTo>
                  <a:cubicBezTo>
                    <a:pt x="11738" y="2200"/>
                    <a:pt x="8803" y="0"/>
                    <a:pt x="5869" y="0"/>
                  </a:cubicBezTo>
                  <a:cubicBezTo>
                    <a:pt x="2201" y="0"/>
                    <a:pt x="0" y="2934"/>
                    <a:pt x="0" y="5868"/>
                  </a:cubicBezTo>
                  <a:cubicBezTo>
                    <a:pt x="0" y="8802"/>
                    <a:pt x="2201" y="11736"/>
                    <a:pt x="5869" y="117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16" name="Forma libre: forma 871">
              <a:extLst>
                <a:ext uri="{FF2B5EF4-FFF2-40B4-BE49-F238E27FC236}">
                  <a16:creationId xmlns:a16="http://schemas.microsoft.com/office/drawing/2014/main" id="{80F6CEAD-3234-302B-D031-30283A230A12}"/>
                </a:ext>
              </a:extLst>
            </p:cNvPr>
            <p:cNvSpPr/>
            <p:nvPr/>
          </p:nvSpPr>
          <p:spPr>
            <a:xfrm>
              <a:off x="10208969" y="1860679"/>
              <a:ext cx="2934" cy="2933"/>
            </a:xfrm>
            <a:custGeom>
              <a:avLst/>
              <a:gdLst>
                <a:gd name="connsiteX0" fmla="*/ 1467 w 2934"/>
                <a:gd name="connsiteY0" fmla="*/ 2934 h 2933"/>
                <a:gd name="connsiteX1" fmla="*/ 2935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5" y="2200"/>
                    <a:pt x="2935" y="1467"/>
                  </a:cubicBezTo>
                  <a:cubicBezTo>
                    <a:pt x="2935" y="734"/>
                    <a:pt x="2935" y="0"/>
                    <a:pt x="1467" y="0"/>
                  </a:cubicBezTo>
                  <a:cubicBezTo>
                    <a:pt x="734" y="0"/>
                    <a:pt x="0" y="734"/>
                    <a:pt x="0" y="1467"/>
                  </a:cubicBezTo>
                  <a:cubicBezTo>
                    <a:pt x="0" y="2200"/>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17" name="Forma libre: forma 872">
              <a:extLst>
                <a:ext uri="{FF2B5EF4-FFF2-40B4-BE49-F238E27FC236}">
                  <a16:creationId xmlns:a16="http://schemas.microsoft.com/office/drawing/2014/main" id="{7B18CEA7-6D88-07F5-FBE1-1ECAEEC224E6}"/>
                </a:ext>
              </a:extLst>
            </p:cNvPr>
            <p:cNvSpPr/>
            <p:nvPr/>
          </p:nvSpPr>
          <p:spPr>
            <a:xfrm>
              <a:off x="10258121" y="1848943"/>
              <a:ext cx="27877" cy="27138"/>
            </a:xfrm>
            <a:custGeom>
              <a:avLst/>
              <a:gdLst>
                <a:gd name="connsiteX0" fmla="*/ 13939 w 27877"/>
                <a:gd name="connsiteY0" fmla="*/ 27138 h 27138"/>
                <a:gd name="connsiteX1" fmla="*/ 27877 w 27877"/>
                <a:gd name="connsiteY1" fmla="*/ 13936 h 27138"/>
                <a:gd name="connsiteX2" fmla="*/ 13939 w 27877"/>
                <a:gd name="connsiteY2" fmla="*/ 0 h 27138"/>
                <a:gd name="connsiteX3" fmla="*/ 0 w 27877"/>
                <a:gd name="connsiteY3" fmla="*/ 13936 h 27138"/>
                <a:gd name="connsiteX4" fmla="*/ 13939 w 27877"/>
                <a:gd name="connsiteY4" fmla="*/ 27138 h 27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138">
                  <a:moveTo>
                    <a:pt x="13939" y="27138"/>
                  </a:moveTo>
                  <a:cubicBezTo>
                    <a:pt x="21275" y="27138"/>
                    <a:pt x="27877" y="21271"/>
                    <a:pt x="27877" y="13936"/>
                  </a:cubicBezTo>
                  <a:cubicBezTo>
                    <a:pt x="27877" y="6601"/>
                    <a:pt x="22008" y="0"/>
                    <a:pt x="13939" y="0"/>
                  </a:cubicBezTo>
                  <a:cubicBezTo>
                    <a:pt x="5869" y="0"/>
                    <a:pt x="0" y="5868"/>
                    <a:pt x="0" y="13936"/>
                  </a:cubicBezTo>
                  <a:cubicBezTo>
                    <a:pt x="0" y="22004"/>
                    <a:pt x="6603" y="27138"/>
                    <a:pt x="13939" y="271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18" name="Forma libre: forma 873">
              <a:extLst>
                <a:ext uri="{FF2B5EF4-FFF2-40B4-BE49-F238E27FC236}">
                  <a16:creationId xmlns:a16="http://schemas.microsoft.com/office/drawing/2014/main" id="{AE498F8E-CE18-FC7A-F719-CD7156A7ACB9}"/>
                </a:ext>
              </a:extLst>
            </p:cNvPr>
            <p:cNvSpPr/>
            <p:nvPr/>
          </p:nvSpPr>
          <p:spPr>
            <a:xfrm>
              <a:off x="10323412" y="1851144"/>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6873" y="22004"/>
                    <a:pt x="22008" y="16870"/>
                    <a:pt x="22008" y="11002"/>
                  </a:cubicBezTo>
                  <a:cubicBezTo>
                    <a:pt x="22008" y="5134"/>
                    <a:pt x="16873" y="0"/>
                    <a:pt x="11004" y="0"/>
                  </a:cubicBezTo>
                  <a:cubicBezTo>
                    <a:pt x="5135" y="0"/>
                    <a:pt x="0" y="5134"/>
                    <a:pt x="0" y="11002"/>
                  </a:cubicBezTo>
                  <a:cubicBezTo>
                    <a:pt x="0" y="16870"/>
                    <a:pt x="4401"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19" name="Forma libre: forma 874">
              <a:extLst>
                <a:ext uri="{FF2B5EF4-FFF2-40B4-BE49-F238E27FC236}">
                  <a16:creationId xmlns:a16="http://schemas.microsoft.com/office/drawing/2014/main" id="{915290C6-9840-2DF6-02EC-7382C2FBFB6C}"/>
                </a:ext>
              </a:extLst>
            </p:cNvPr>
            <p:cNvSpPr/>
            <p:nvPr/>
          </p:nvSpPr>
          <p:spPr>
            <a:xfrm>
              <a:off x="10372563" y="1838674"/>
              <a:ext cx="46951" cy="46942"/>
            </a:xfrm>
            <a:custGeom>
              <a:avLst/>
              <a:gdLst>
                <a:gd name="connsiteX0" fmla="*/ 23476 w 46951"/>
                <a:gd name="connsiteY0" fmla="*/ 46942 h 46942"/>
                <a:gd name="connsiteX1" fmla="*/ 46951 w 46951"/>
                <a:gd name="connsiteY1" fmla="*/ 23471 h 46942"/>
                <a:gd name="connsiteX2" fmla="*/ 23476 w 46951"/>
                <a:gd name="connsiteY2" fmla="*/ 0 h 46942"/>
                <a:gd name="connsiteX3" fmla="*/ 0 w 46951"/>
                <a:gd name="connsiteY3" fmla="*/ 23471 h 46942"/>
                <a:gd name="connsiteX4" fmla="*/ 23476 w 46951"/>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1" h="46942">
                  <a:moveTo>
                    <a:pt x="23476" y="46942"/>
                  </a:moveTo>
                  <a:cubicBezTo>
                    <a:pt x="36680" y="46942"/>
                    <a:pt x="46951" y="36674"/>
                    <a:pt x="46951" y="23471"/>
                  </a:cubicBezTo>
                  <a:cubicBezTo>
                    <a:pt x="46951" y="10269"/>
                    <a:pt x="36680" y="0"/>
                    <a:pt x="23476" y="0"/>
                  </a:cubicBezTo>
                  <a:cubicBezTo>
                    <a:pt x="10271" y="0"/>
                    <a:pt x="0" y="10269"/>
                    <a:pt x="0" y="23471"/>
                  </a:cubicBezTo>
                  <a:cubicBezTo>
                    <a:pt x="0" y="36674"/>
                    <a:pt x="11004"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20" name="Forma libre: forma 875">
              <a:extLst>
                <a:ext uri="{FF2B5EF4-FFF2-40B4-BE49-F238E27FC236}">
                  <a16:creationId xmlns:a16="http://schemas.microsoft.com/office/drawing/2014/main" id="{1815BA16-8062-7038-078F-9194BB5B19A4}"/>
                </a:ext>
              </a:extLst>
            </p:cNvPr>
            <p:cNvSpPr/>
            <p:nvPr/>
          </p:nvSpPr>
          <p:spPr>
            <a:xfrm>
              <a:off x="10433453" y="183720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21" name="Forma libre: forma 876">
              <a:extLst>
                <a:ext uri="{FF2B5EF4-FFF2-40B4-BE49-F238E27FC236}">
                  <a16:creationId xmlns:a16="http://schemas.microsoft.com/office/drawing/2014/main" id="{380B68B0-643A-7F48-92E7-AAF75EB1B15B}"/>
                </a:ext>
              </a:extLst>
            </p:cNvPr>
            <p:cNvSpPr/>
            <p:nvPr/>
          </p:nvSpPr>
          <p:spPr>
            <a:xfrm>
              <a:off x="10495076"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22" name="Forma libre: forma 877">
              <a:extLst>
                <a:ext uri="{FF2B5EF4-FFF2-40B4-BE49-F238E27FC236}">
                  <a16:creationId xmlns:a16="http://schemas.microsoft.com/office/drawing/2014/main" id="{AEBB4E6B-ABFE-1A59-35CD-F1935C56F5DC}"/>
                </a:ext>
              </a:extLst>
            </p:cNvPr>
            <p:cNvSpPr/>
            <p:nvPr/>
          </p:nvSpPr>
          <p:spPr>
            <a:xfrm>
              <a:off x="10557433"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23" name="Forma libre: forma 878">
              <a:extLst>
                <a:ext uri="{FF2B5EF4-FFF2-40B4-BE49-F238E27FC236}">
                  <a16:creationId xmlns:a16="http://schemas.microsoft.com/office/drawing/2014/main" id="{E3792E0F-23C5-1955-5461-245E4B1698A5}"/>
                </a:ext>
              </a:extLst>
            </p:cNvPr>
            <p:cNvSpPr/>
            <p:nvPr/>
          </p:nvSpPr>
          <p:spPr>
            <a:xfrm>
              <a:off x="10619056" y="183720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24" name="Forma libre: forma 879">
              <a:extLst>
                <a:ext uri="{FF2B5EF4-FFF2-40B4-BE49-F238E27FC236}">
                  <a16:creationId xmlns:a16="http://schemas.microsoft.com/office/drawing/2014/main" id="{FD5490CB-4D19-BDF5-BDE4-1610F2213F9D}"/>
                </a:ext>
              </a:extLst>
            </p:cNvPr>
            <p:cNvSpPr/>
            <p:nvPr/>
          </p:nvSpPr>
          <p:spPr>
            <a:xfrm>
              <a:off x="10680679"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25" name="Forma libre: forma 880">
              <a:extLst>
                <a:ext uri="{FF2B5EF4-FFF2-40B4-BE49-F238E27FC236}">
                  <a16:creationId xmlns:a16="http://schemas.microsoft.com/office/drawing/2014/main" id="{151A98F4-11BC-AEB3-7542-80F57E0FB63F}"/>
                </a:ext>
              </a:extLst>
            </p:cNvPr>
            <p:cNvSpPr/>
            <p:nvPr/>
          </p:nvSpPr>
          <p:spPr>
            <a:xfrm>
              <a:off x="10743036"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26" name="Forma libre: forma 881">
              <a:extLst>
                <a:ext uri="{FF2B5EF4-FFF2-40B4-BE49-F238E27FC236}">
                  <a16:creationId xmlns:a16="http://schemas.microsoft.com/office/drawing/2014/main" id="{6E448C51-CB0A-3144-71FA-3B4A9FC4272A}"/>
                </a:ext>
              </a:extLst>
            </p:cNvPr>
            <p:cNvSpPr/>
            <p:nvPr/>
          </p:nvSpPr>
          <p:spPr>
            <a:xfrm>
              <a:off x="10804659" y="1837208"/>
              <a:ext cx="50619" cy="49876"/>
            </a:xfrm>
            <a:custGeom>
              <a:avLst/>
              <a:gdLst>
                <a:gd name="connsiteX0" fmla="*/ 25676 w 50619"/>
                <a:gd name="connsiteY0" fmla="*/ 49876 h 49876"/>
                <a:gd name="connsiteX1" fmla="*/ 50619 w 50619"/>
                <a:gd name="connsiteY1" fmla="*/ 24938 h 49876"/>
                <a:gd name="connsiteX2" fmla="*/ 25676 w 50619"/>
                <a:gd name="connsiteY2" fmla="*/ 0 h 49876"/>
                <a:gd name="connsiteX3" fmla="*/ 0 w 50619"/>
                <a:gd name="connsiteY3" fmla="*/ 24938 h 49876"/>
                <a:gd name="connsiteX4" fmla="*/ 25676 w 50619"/>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27" name="Forma libre: forma 882">
              <a:extLst>
                <a:ext uri="{FF2B5EF4-FFF2-40B4-BE49-F238E27FC236}">
                  <a16:creationId xmlns:a16="http://schemas.microsoft.com/office/drawing/2014/main" id="{98942AED-0FCC-BE25-72F7-88EF7398CF66}"/>
                </a:ext>
              </a:extLst>
            </p:cNvPr>
            <p:cNvSpPr/>
            <p:nvPr/>
          </p:nvSpPr>
          <p:spPr>
            <a:xfrm>
              <a:off x="10867016"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28" name="Forma libre: forma 883">
              <a:extLst>
                <a:ext uri="{FF2B5EF4-FFF2-40B4-BE49-F238E27FC236}">
                  <a16:creationId xmlns:a16="http://schemas.microsoft.com/office/drawing/2014/main" id="{1F4D10CA-4044-251D-B78C-B3851F4268B9}"/>
                </a:ext>
              </a:extLst>
            </p:cNvPr>
            <p:cNvSpPr/>
            <p:nvPr/>
          </p:nvSpPr>
          <p:spPr>
            <a:xfrm>
              <a:off x="10928639" y="183720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29" name="Forma libre: forma 884">
              <a:extLst>
                <a:ext uri="{FF2B5EF4-FFF2-40B4-BE49-F238E27FC236}">
                  <a16:creationId xmlns:a16="http://schemas.microsoft.com/office/drawing/2014/main" id="{62D91905-19AA-8BFE-76C6-5178C2045FD5}"/>
                </a:ext>
              </a:extLst>
            </p:cNvPr>
            <p:cNvSpPr/>
            <p:nvPr/>
          </p:nvSpPr>
          <p:spPr>
            <a:xfrm>
              <a:off x="10990996" y="183720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30" name="Forma libre: forma 885">
              <a:extLst>
                <a:ext uri="{FF2B5EF4-FFF2-40B4-BE49-F238E27FC236}">
                  <a16:creationId xmlns:a16="http://schemas.microsoft.com/office/drawing/2014/main" id="{558C403D-BC3A-8390-6D27-85B2C8EF1240}"/>
                </a:ext>
              </a:extLst>
            </p:cNvPr>
            <p:cNvSpPr/>
            <p:nvPr/>
          </p:nvSpPr>
          <p:spPr>
            <a:xfrm>
              <a:off x="11052619"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31" name="Forma libre: forma 886">
              <a:extLst>
                <a:ext uri="{FF2B5EF4-FFF2-40B4-BE49-F238E27FC236}">
                  <a16:creationId xmlns:a16="http://schemas.microsoft.com/office/drawing/2014/main" id="{DEEFCACD-80F3-036C-E6EA-B2B3DDFFD61E}"/>
                </a:ext>
              </a:extLst>
            </p:cNvPr>
            <p:cNvSpPr/>
            <p:nvPr/>
          </p:nvSpPr>
          <p:spPr>
            <a:xfrm>
              <a:off x="11114976" y="183720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32" name="Forma libre: forma 887">
              <a:extLst>
                <a:ext uri="{FF2B5EF4-FFF2-40B4-BE49-F238E27FC236}">
                  <a16:creationId xmlns:a16="http://schemas.microsoft.com/office/drawing/2014/main" id="{CC4C0B30-E36F-C1E2-09C4-9B0D50DD6EFC}"/>
                </a:ext>
              </a:extLst>
            </p:cNvPr>
            <p:cNvSpPr/>
            <p:nvPr/>
          </p:nvSpPr>
          <p:spPr>
            <a:xfrm>
              <a:off x="11176599" y="183720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33" name="Forma libre: forma 888">
              <a:extLst>
                <a:ext uri="{FF2B5EF4-FFF2-40B4-BE49-F238E27FC236}">
                  <a16:creationId xmlns:a16="http://schemas.microsoft.com/office/drawing/2014/main" id="{2A7C9C50-4BE0-94D2-1DC6-D70EC4FFB7E6}"/>
                </a:ext>
              </a:extLst>
            </p:cNvPr>
            <p:cNvSpPr/>
            <p:nvPr/>
          </p:nvSpPr>
          <p:spPr>
            <a:xfrm>
              <a:off x="11238956" y="183720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34" name="Forma libre: forma 889">
              <a:extLst>
                <a:ext uri="{FF2B5EF4-FFF2-40B4-BE49-F238E27FC236}">
                  <a16:creationId xmlns:a16="http://schemas.microsoft.com/office/drawing/2014/main" id="{CEFB9A06-2FCD-E273-8F46-75EDDF40FA4A}"/>
                </a:ext>
              </a:extLst>
            </p:cNvPr>
            <p:cNvSpPr/>
            <p:nvPr/>
          </p:nvSpPr>
          <p:spPr>
            <a:xfrm>
              <a:off x="11300579"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35" name="Forma libre: forma 890">
              <a:extLst>
                <a:ext uri="{FF2B5EF4-FFF2-40B4-BE49-F238E27FC236}">
                  <a16:creationId xmlns:a16="http://schemas.microsoft.com/office/drawing/2014/main" id="{3B4B9A02-EBDA-3231-09FE-FD0B1E115BE2}"/>
                </a:ext>
              </a:extLst>
            </p:cNvPr>
            <p:cNvSpPr/>
            <p:nvPr/>
          </p:nvSpPr>
          <p:spPr>
            <a:xfrm>
              <a:off x="11362936"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36" name="Forma libre: forma 891">
              <a:extLst>
                <a:ext uri="{FF2B5EF4-FFF2-40B4-BE49-F238E27FC236}">
                  <a16:creationId xmlns:a16="http://schemas.microsoft.com/office/drawing/2014/main" id="{854BDBCD-ACDF-50A6-7A75-89649F2B1283}"/>
                </a:ext>
              </a:extLst>
            </p:cNvPr>
            <p:cNvSpPr/>
            <p:nvPr/>
          </p:nvSpPr>
          <p:spPr>
            <a:xfrm>
              <a:off x="11424559"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37" name="Forma libre: forma 892">
              <a:extLst>
                <a:ext uri="{FF2B5EF4-FFF2-40B4-BE49-F238E27FC236}">
                  <a16:creationId xmlns:a16="http://schemas.microsoft.com/office/drawing/2014/main" id="{F9963E29-1D49-3054-AE89-E519B7888B1B}"/>
                </a:ext>
              </a:extLst>
            </p:cNvPr>
            <p:cNvSpPr/>
            <p:nvPr/>
          </p:nvSpPr>
          <p:spPr>
            <a:xfrm>
              <a:off x="11486916"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38" name="Forma libre: forma 893">
              <a:extLst>
                <a:ext uri="{FF2B5EF4-FFF2-40B4-BE49-F238E27FC236}">
                  <a16:creationId xmlns:a16="http://schemas.microsoft.com/office/drawing/2014/main" id="{428B2841-D152-C618-A59C-89B2DC27BE82}"/>
                </a:ext>
              </a:extLst>
            </p:cNvPr>
            <p:cNvSpPr/>
            <p:nvPr/>
          </p:nvSpPr>
          <p:spPr>
            <a:xfrm>
              <a:off x="11548539" y="1837208"/>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39" name="Forma libre: forma 894">
              <a:extLst>
                <a:ext uri="{FF2B5EF4-FFF2-40B4-BE49-F238E27FC236}">
                  <a16:creationId xmlns:a16="http://schemas.microsoft.com/office/drawing/2014/main" id="{F0D0CFB3-04E3-ABE7-61EA-AE3065094911}"/>
                </a:ext>
              </a:extLst>
            </p:cNvPr>
            <p:cNvSpPr/>
            <p:nvPr/>
          </p:nvSpPr>
          <p:spPr>
            <a:xfrm>
              <a:off x="11610896" y="1837208"/>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40" name="Forma libre: forma 895">
              <a:extLst>
                <a:ext uri="{FF2B5EF4-FFF2-40B4-BE49-F238E27FC236}">
                  <a16:creationId xmlns:a16="http://schemas.microsoft.com/office/drawing/2014/main" id="{58997233-320D-A7AC-D4A3-311FAEA30398}"/>
                </a:ext>
              </a:extLst>
            </p:cNvPr>
            <p:cNvSpPr/>
            <p:nvPr/>
          </p:nvSpPr>
          <p:spPr>
            <a:xfrm>
              <a:off x="11672519" y="1837208"/>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41" name="Forma libre: forma 896">
              <a:extLst>
                <a:ext uri="{FF2B5EF4-FFF2-40B4-BE49-F238E27FC236}">
                  <a16:creationId xmlns:a16="http://schemas.microsoft.com/office/drawing/2014/main" id="{06F979DD-F163-567D-6A84-520032BDB92B}"/>
                </a:ext>
              </a:extLst>
            </p:cNvPr>
            <p:cNvSpPr/>
            <p:nvPr/>
          </p:nvSpPr>
          <p:spPr>
            <a:xfrm>
              <a:off x="11734876" y="1837208"/>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42" name="Forma libre: forma 897">
              <a:extLst>
                <a:ext uri="{FF2B5EF4-FFF2-40B4-BE49-F238E27FC236}">
                  <a16:creationId xmlns:a16="http://schemas.microsoft.com/office/drawing/2014/main" id="{19D0B571-572C-02E7-7A10-C98FDE9EDE3D}"/>
                </a:ext>
              </a:extLst>
            </p:cNvPr>
            <p:cNvSpPr/>
            <p:nvPr/>
          </p:nvSpPr>
          <p:spPr>
            <a:xfrm>
              <a:off x="11796498"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43" name="Forma libre: forma 898">
              <a:extLst>
                <a:ext uri="{FF2B5EF4-FFF2-40B4-BE49-F238E27FC236}">
                  <a16:creationId xmlns:a16="http://schemas.microsoft.com/office/drawing/2014/main" id="{A67DCE17-20BA-C470-32D7-B84A36260F0D}"/>
                </a:ext>
              </a:extLst>
            </p:cNvPr>
            <p:cNvSpPr/>
            <p:nvPr/>
          </p:nvSpPr>
          <p:spPr>
            <a:xfrm>
              <a:off x="11858855"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44" name="Forma libre: forma 899">
              <a:extLst>
                <a:ext uri="{FF2B5EF4-FFF2-40B4-BE49-F238E27FC236}">
                  <a16:creationId xmlns:a16="http://schemas.microsoft.com/office/drawing/2014/main" id="{E63AAC5D-F399-7F92-BF1A-5FAE70686E63}"/>
                </a:ext>
              </a:extLst>
            </p:cNvPr>
            <p:cNvSpPr/>
            <p:nvPr/>
          </p:nvSpPr>
          <p:spPr>
            <a:xfrm>
              <a:off x="11920479"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45" name="Forma libre: forma 900">
              <a:extLst>
                <a:ext uri="{FF2B5EF4-FFF2-40B4-BE49-F238E27FC236}">
                  <a16:creationId xmlns:a16="http://schemas.microsoft.com/office/drawing/2014/main" id="{13F67E11-1053-3D6E-E08E-405CAA120A2C}"/>
                </a:ext>
              </a:extLst>
            </p:cNvPr>
            <p:cNvSpPr/>
            <p:nvPr/>
          </p:nvSpPr>
          <p:spPr>
            <a:xfrm>
              <a:off x="11982835"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46" name="Forma libre: forma 901">
              <a:extLst>
                <a:ext uri="{FF2B5EF4-FFF2-40B4-BE49-F238E27FC236}">
                  <a16:creationId xmlns:a16="http://schemas.microsoft.com/office/drawing/2014/main" id="{FA34AD1D-D774-9D57-5123-A73D072139CA}"/>
                </a:ext>
              </a:extLst>
            </p:cNvPr>
            <p:cNvSpPr/>
            <p:nvPr/>
          </p:nvSpPr>
          <p:spPr>
            <a:xfrm>
              <a:off x="12044459" y="183720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47" name="Forma libre: forma 902">
              <a:extLst>
                <a:ext uri="{FF2B5EF4-FFF2-40B4-BE49-F238E27FC236}">
                  <a16:creationId xmlns:a16="http://schemas.microsoft.com/office/drawing/2014/main" id="{0B41392A-646C-4BDD-F2DC-3CA57D981063}"/>
                </a:ext>
              </a:extLst>
            </p:cNvPr>
            <p:cNvSpPr/>
            <p:nvPr/>
          </p:nvSpPr>
          <p:spPr>
            <a:xfrm>
              <a:off x="12106082" y="1837208"/>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48" name="Forma libre: forma 903">
              <a:extLst>
                <a:ext uri="{FF2B5EF4-FFF2-40B4-BE49-F238E27FC236}">
                  <a16:creationId xmlns:a16="http://schemas.microsoft.com/office/drawing/2014/main" id="{85224FF1-F18D-C0E4-1406-01BE2977BA36}"/>
                </a:ext>
              </a:extLst>
            </p:cNvPr>
            <p:cNvSpPr/>
            <p:nvPr/>
          </p:nvSpPr>
          <p:spPr>
            <a:xfrm>
              <a:off x="12168439" y="1837208"/>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49" name="Forma libre: forma 904">
              <a:extLst>
                <a:ext uri="{FF2B5EF4-FFF2-40B4-BE49-F238E27FC236}">
                  <a16:creationId xmlns:a16="http://schemas.microsoft.com/office/drawing/2014/main" id="{417F1BD0-9187-8729-2044-B9CC51E74C07}"/>
                </a:ext>
              </a:extLst>
            </p:cNvPr>
            <p:cNvSpPr/>
            <p:nvPr/>
          </p:nvSpPr>
          <p:spPr>
            <a:xfrm>
              <a:off x="4533769" y="1917156"/>
              <a:ext cx="13204" cy="13202"/>
            </a:xfrm>
            <a:custGeom>
              <a:avLst/>
              <a:gdLst>
                <a:gd name="connsiteX0" fmla="*/ 6602 w 13204"/>
                <a:gd name="connsiteY0" fmla="*/ 13202 h 13202"/>
                <a:gd name="connsiteX1" fmla="*/ 13205 w 13204"/>
                <a:gd name="connsiteY1" fmla="*/ 6601 h 13202"/>
                <a:gd name="connsiteX2" fmla="*/ 6602 w 13204"/>
                <a:gd name="connsiteY2" fmla="*/ 0 h 13202"/>
                <a:gd name="connsiteX3" fmla="*/ 0 w 13204"/>
                <a:gd name="connsiteY3" fmla="*/ 6601 h 13202"/>
                <a:gd name="connsiteX4" fmla="*/ 6602 w 13204"/>
                <a:gd name="connsiteY4" fmla="*/ 13202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2" y="13202"/>
                  </a:moveTo>
                  <a:cubicBezTo>
                    <a:pt x="10271" y="13202"/>
                    <a:pt x="13205" y="10269"/>
                    <a:pt x="13205" y="6601"/>
                  </a:cubicBezTo>
                  <a:cubicBezTo>
                    <a:pt x="13205" y="2934"/>
                    <a:pt x="10271" y="0"/>
                    <a:pt x="6602" y="0"/>
                  </a:cubicBezTo>
                  <a:cubicBezTo>
                    <a:pt x="2934" y="0"/>
                    <a:pt x="0" y="2934"/>
                    <a:pt x="0" y="6601"/>
                  </a:cubicBezTo>
                  <a:cubicBezTo>
                    <a:pt x="0" y="10269"/>
                    <a:pt x="2934" y="13202"/>
                    <a:pt x="6602" y="132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50" name="Forma libre: forma 905">
              <a:extLst>
                <a:ext uri="{FF2B5EF4-FFF2-40B4-BE49-F238E27FC236}">
                  <a16:creationId xmlns:a16="http://schemas.microsoft.com/office/drawing/2014/main" id="{C5411389-7AA8-5EF8-83D4-8466448BBB0D}"/>
                </a:ext>
              </a:extLst>
            </p:cNvPr>
            <p:cNvSpPr/>
            <p:nvPr/>
          </p:nvSpPr>
          <p:spPr>
            <a:xfrm>
              <a:off x="4577052"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51" name="Forma libre: forma 906">
              <a:extLst>
                <a:ext uri="{FF2B5EF4-FFF2-40B4-BE49-F238E27FC236}">
                  <a16:creationId xmlns:a16="http://schemas.microsoft.com/office/drawing/2014/main" id="{0BE19C91-530C-0D82-0DFE-F55DB1193018}"/>
                </a:ext>
              </a:extLst>
            </p:cNvPr>
            <p:cNvSpPr/>
            <p:nvPr/>
          </p:nvSpPr>
          <p:spPr>
            <a:xfrm>
              <a:off x="4647478" y="1907621"/>
              <a:ext cx="32278" cy="32272"/>
            </a:xfrm>
            <a:custGeom>
              <a:avLst/>
              <a:gdLst>
                <a:gd name="connsiteX0" fmla="*/ 16139 w 32278"/>
                <a:gd name="connsiteY0" fmla="*/ 32273 h 32272"/>
                <a:gd name="connsiteX1" fmla="*/ 32279 w 32278"/>
                <a:gd name="connsiteY1" fmla="*/ 16136 h 32272"/>
                <a:gd name="connsiteX2" fmla="*/ 16139 w 32278"/>
                <a:gd name="connsiteY2" fmla="*/ 0 h 32272"/>
                <a:gd name="connsiteX3" fmla="*/ 0 w 32278"/>
                <a:gd name="connsiteY3" fmla="*/ 16136 h 32272"/>
                <a:gd name="connsiteX4" fmla="*/ 16139 w 32278"/>
                <a:gd name="connsiteY4" fmla="*/ 32273 h 32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2272">
                  <a:moveTo>
                    <a:pt x="16139" y="32273"/>
                  </a:moveTo>
                  <a:cubicBezTo>
                    <a:pt x="24943" y="32273"/>
                    <a:pt x="32279" y="24938"/>
                    <a:pt x="32279" y="16136"/>
                  </a:cubicBezTo>
                  <a:cubicBezTo>
                    <a:pt x="32279" y="7335"/>
                    <a:pt x="24943" y="0"/>
                    <a:pt x="16139" y="0"/>
                  </a:cubicBezTo>
                  <a:cubicBezTo>
                    <a:pt x="7336" y="0"/>
                    <a:pt x="0" y="7335"/>
                    <a:pt x="0" y="16136"/>
                  </a:cubicBezTo>
                  <a:cubicBezTo>
                    <a:pt x="0" y="24938"/>
                    <a:pt x="7336" y="32273"/>
                    <a:pt x="16139" y="322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52" name="Forma libre: forma 907">
              <a:extLst>
                <a:ext uri="{FF2B5EF4-FFF2-40B4-BE49-F238E27FC236}">
                  <a16:creationId xmlns:a16="http://schemas.microsoft.com/office/drawing/2014/main" id="{187A70A1-A035-ADC7-1FA3-69DCD148A8E3}"/>
                </a:ext>
              </a:extLst>
            </p:cNvPr>
            <p:cNvSpPr/>
            <p:nvPr/>
          </p:nvSpPr>
          <p:spPr>
            <a:xfrm>
              <a:off x="4720839" y="1918623"/>
              <a:ext cx="10270" cy="10268"/>
            </a:xfrm>
            <a:custGeom>
              <a:avLst/>
              <a:gdLst>
                <a:gd name="connsiteX0" fmla="*/ 5135 w 10270"/>
                <a:gd name="connsiteY0" fmla="*/ 10269 h 10268"/>
                <a:gd name="connsiteX1" fmla="*/ 10271 w 10270"/>
                <a:gd name="connsiteY1" fmla="*/ 5134 h 10268"/>
                <a:gd name="connsiteX2" fmla="*/ 5135 w 10270"/>
                <a:gd name="connsiteY2" fmla="*/ 0 h 10268"/>
                <a:gd name="connsiteX3" fmla="*/ 0 w 10270"/>
                <a:gd name="connsiteY3" fmla="*/ 5134 h 10268"/>
                <a:gd name="connsiteX4" fmla="*/ 5135 w 10270"/>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10268">
                  <a:moveTo>
                    <a:pt x="5135" y="10269"/>
                  </a:moveTo>
                  <a:cubicBezTo>
                    <a:pt x="8070" y="10269"/>
                    <a:pt x="10271" y="8068"/>
                    <a:pt x="10271" y="5134"/>
                  </a:cubicBezTo>
                  <a:cubicBezTo>
                    <a:pt x="10271" y="2200"/>
                    <a:pt x="8070" y="0"/>
                    <a:pt x="5135" y="0"/>
                  </a:cubicBezTo>
                  <a:cubicBezTo>
                    <a:pt x="2201" y="0"/>
                    <a:pt x="0" y="2200"/>
                    <a:pt x="0" y="5134"/>
                  </a:cubicBezTo>
                  <a:cubicBezTo>
                    <a:pt x="0" y="8068"/>
                    <a:pt x="2201"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53" name="Forma libre: forma 908">
              <a:extLst>
                <a:ext uri="{FF2B5EF4-FFF2-40B4-BE49-F238E27FC236}">
                  <a16:creationId xmlns:a16="http://schemas.microsoft.com/office/drawing/2014/main" id="{659FFE06-2B8E-25A8-90FF-F388961B1C59}"/>
                </a:ext>
              </a:extLst>
            </p:cNvPr>
            <p:cNvSpPr/>
            <p:nvPr/>
          </p:nvSpPr>
          <p:spPr>
            <a:xfrm>
              <a:off x="4780261" y="1916422"/>
              <a:ext cx="14672" cy="14669"/>
            </a:xfrm>
            <a:custGeom>
              <a:avLst/>
              <a:gdLst>
                <a:gd name="connsiteX0" fmla="*/ 7336 w 14672"/>
                <a:gd name="connsiteY0" fmla="*/ 14669 h 14669"/>
                <a:gd name="connsiteX1" fmla="*/ 14672 w 14672"/>
                <a:gd name="connsiteY1" fmla="*/ 7335 h 14669"/>
                <a:gd name="connsiteX2" fmla="*/ 7336 w 14672"/>
                <a:gd name="connsiteY2" fmla="*/ 0 h 14669"/>
                <a:gd name="connsiteX3" fmla="*/ 0 w 14672"/>
                <a:gd name="connsiteY3" fmla="*/ 7335 h 14669"/>
                <a:gd name="connsiteX4" fmla="*/ 7336 w 14672"/>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4669">
                  <a:moveTo>
                    <a:pt x="7336" y="14669"/>
                  </a:moveTo>
                  <a:cubicBezTo>
                    <a:pt x="11004" y="14669"/>
                    <a:pt x="14672" y="11736"/>
                    <a:pt x="14672" y="7335"/>
                  </a:cubicBezTo>
                  <a:cubicBezTo>
                    <a:pt x="14672" y="2934"/>
                    <a:pt x="11738" y="0"/>
                    <a:pt x="7336" y="0"/>
                  </a:cubicBezTo>
                  <a:cubicBezTo>
                    <a:pt x="2934" y="0"/>
                    <a:pt x="0" y="2934"/>
                    <a:pt x="0" y="7335"/>
                  </a:cubicBezTo>
                  <a:cubicBezTo>
                    <a:pt x="0" y="11736"/>
                    <a:pt x="3668"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54" name="Forma libre: forma 909">
              <a:extLst>
                <a:ext uri="{FF2B5EF4-FFF2-40B4-BE49-F238E27FC236}">
                  <a16:creationId xmlns:a16="http://schemas.microsoft.com/office/drawing/2014/main" id="{17D1C77F-B040-B9B8-9BF9-2B9EA663896A}"/>
                </a:ext>
              </a:extLst>
            </p:cNvPr>
            <p:cNvSpPr/>
            <p:nvPr/>
          </p:nvSpPr>
          <p:spPr>
            <a:xfrm>
              <a:off x="4848487" y="1923757"/>
              <a:ext cx="2200" cy="1466"/>
            </a:xfrm>
            <a:custGeom>
              <a:avLst/>
              <a:gdLst>
                <a:gd name="connsiteX0" fmla="*/ 1467 w 2200"/>
                <a:gd name="connsiteY0" fmla="*/ 1467 h 1466"/>
                <a:gd name="connsiteX1" fmla="*/ 2201 w 2200"/>
                <a:gd name="connsiteY1" fmla="*/ 733 h 1466"/>
                <a:gd name="connsiteX2" fmla="*/ 1467 w 2200"/>
                <a:gd name="connsiteY2" fmla="*/ 0 h 1466"/>
                <a:gd name="connsiteX3" fmla="*/ 0 w 2200"/>
                <a:gd name="connsiteY3" fmla="*/ 733 h 1466"/>
                <a:gd name="connsiteX4" fmla="*/ 1467 w 2200"/>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 h="1466">
                  <a:moveTo>
                    <a:pt x="1467" y="1467"/>
                  </a:moveTo>
                  <a:cubicBezTo>
                    <a:pt x="2201" y="1467"/>
                    <a:pt x="2201" y="733"/>
                    <a:pt x="2201" y="733"/>
                  </a:cubicBezTo>
                  <a:cubicBezTo>
                    <a:pt x="2201" y="0"/>
                    <a:pt x="1467" y="0"/>
                    <a:pt x="1467" y="0"/>
                  </a:cubicBezTo>
                  <a:cubicBezTo>
                    <a:pt x="1467" y="0"/>
                    <a:pt x="0" y="733"/>
                    <a:pt x="0" y="733"/>
                  </a:cubicBezTo>
                  <a:cubicBezTo>
                    <a:pt x="0" y="733"/>
                    <a:pt x="734" y="1467"/>
                    <a:pt x="1467"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55" name="Forma libre: forma 910">
              <a:extLst>
                <a:ext uri="{FF2B5EF4-FFF2-40B4-BE49-F238E27FC236}">
                  <a16:creationId xmlns:a16="http://schemas.microsoft.com/office/drawing/2014/main" id="{69B29293-550B-AE9C-13B5-8068F0A8F818}"/>
                </a:ext>
              </a:extLst>
            </p:cNvPr>
            <p:cNvSpPr/>
            <p:nvPr/>
          </p:nvSpPr>
          <p:spPr>
            <a:xfrm>
              <a:off x="5345324" y="1923024"/>
              <a:ext cx="1100" cy="1466"/>
            </a:xfrm>
            <a:custGeom>
              <a:avLst/>
              <a:gdLst>
                <a:gd name="connsiteX0" fmla="*/ 550 w 1100"/>
                <a:gd name="connsiteY0" fmla="*/ 1467 h 1466"/>
                <a:gd name="connsiteX1" fmla="*/ 550 w 1100"/>
                <a:gd name="connsiteY1" fmla="*/ 1467 h 1466"/>
                <a:gd name="connsiteX2" fmla="*/ 550 w 1100"/>
                <a:gd name="connsiteY2" fmla="*/ 0 h 1466"/>
                <a:gd name="connsiteX3" fmla="*/ 550 w 1100"/>
                <a:gd name="connsiteY3" fmla="*/ 1467 h 1466"/>
                <a:gd name="connsiteX4" fmla="*/ 550 w 1100"/>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 h="1466">
                  <a:moveTo>
                    <a:pt x="550" y="1467"/>
                  </a:moveTo>
                  <a:cubicBezTo>
                    <a:pt x="550" y="1467"/>
                    <a:pt x="550" y="1467"/>
                    <a:pt x="550" y="1467"/>
                  </a:cubicBezTo>
                  <a:cubicBezTo>
                    <a:pt x="1284" y="734"/>
                    <a:pt x="1284" y="0"/>
                    <a:pt x="550" y="0"/>
                  </a:cubicBezTo>
                  <a:cubicBezTo>
                    <a:pt x="-183" y="0"/>
                    <a:pt x="-183" y="734"/>
                    <a:pt x="550" y="1467"/>
                  </a:cubicBezTo>
                  <a:cubicBezTo>
                    <a:pt x="-183" y="1467"/>
                    <a:pt x="-183" y="1467"/>
                    <a:pt x="550"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56" name="Forma libre: forma 911">
              <a:extLst>
                <a:ext uri="{FF2B5EF4-FFF2-40B4-BE49-F238E27FC236}">
                  <a16:creationId xmlns:a16="http://schemas.microsoft.com/office/drawing/2014/main" id="{6DDE4863-CAB7-2476-90A6-97EA389238D6}"/>
                </a:ext>
              </a:extLst>
            </p:cNvPr>
            <p:cNvSpPr/>
            <p:nvPr/>
          </p:nvSpPr>
          <p:spPr>
            <a:xfrm>
              <a:off x="5386956" y="1903220"/>
              <a:ext cx="41082" cy="41074"/>
            </a:xfrm>
            <a:custGeom>
              <a:avLst/>
              <a:gdLst>
                <a:gd name="connsiteX0" fmla="*/ 20541 w 41082"/>
                <a:gd name="connsiteY0" fmla="*/ 41074 h 41074"/>
                <a:gd name="connsiteX1" fmla="*/ 41082 w 41082"/>
                <a:gd name="connsiteY1" fmla="*/ 20537 h 41074"/>
                <a:gd name="connsiteX2" fmla="*/ 20541 w 41082"/>
                <a:gd name="connsiteY2" fmla="*/ 0 h 41074"/>
                <a:gd name="connsiteX3" fmla="*/ 0 w 41082"/>
                <a:gd name="connsiteY3" fmla="*/ 20537 h 41074"/>
                <a:gd name="connsiteX4" fmla="*/ 20541 w 41082"/>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2" h="41074">
                  <a:moveTo>
                    <a:pt x="20541" y="41074"/>
                  </a:moveTo>
                  <a:cubicBezTo>
                    <a:pt x="31545" y="41074"/>
                    <a:pt x="41082" y="32273"/>
                    <a:pt x="41082" y="20537"/>
                  </a:cubicBezTo>
                  <a:cubicBezTo>
                    <a:pt x="41082" y="8802"/>
                    <a:pt x="32279" y="0"/>
                    <a:pt x="20541" y="0"/>
                  </a:cubicBezTo>
                  <a:cubicBezTo>
                    <a:pt x="8803" y="0"/>
                    <a:pt x="0" y="8802"/>
                    <a:pt x="0" y="20537"/>
                  </a:cubicBezTo>
                  <a:cubicBezTo>
                    <a:pt x="0" y="32273"/>
                    <a:pt x="9537"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57" name="Forma libre: forma 912">
              <a:extLst>
                <a:ext uri="{FF2B5EF4-FFF2-40B4-BE49-F238E27FC236}">
                  <a16:creationId xmlns:a16="http://schemas.microsoft.com/office/drawing/2014/main" id="{AC5B7DFD-509D-F088-C132-5B1AF2D3C163}"/>
                </a:ext>
              </a:extLst>
            </p:cNvPr>
            <p:cNvSpPr/>
            <p:nvPr/>
          </p:nvSpPr>
          <p:spPr>
            <a:xfrm>
              <a:off x="5444911"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58" name="Forma libre: forma 913">
              <a:extLst>
                <a:ext uri="{FF2B5EF4-FFF2-40B4-BE49-F238E27FC236}">
                  <a16:creationId xmlns:a16="http://schemas.microsoft.com/office/drawing/2014/main" id="{287663DF-EB76-C025-17EA-B6C470D38F91}"/>
                </a:ext>
              </a:extLst>
            </p:cNvPr>
            <p:cNvSpPr/>
            <p:nvPr/>
          </p:nvSpPr>
          <p:spPr>
            <a:xfrm>
              <a:off x="5506534"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59" name="Forma libre: forma 914">
              <a:extLst>
                <a:ext uri="{FF2B5EF4-FFF2-40B4-BE49-F238E27FC236}">
                  <a16:creationId xmlns:a16="http://schemas.microsoft.com/office/drawing/2014/main" id="{B207C6A9-8B6A-426A-0859-B915F126BE6C}"/>
                </a:ext>
              </a:extLst>
            </p:cNvPr>
            <p:cNvSpPr/>
            <p:nvPr/>
          </p:nvSpPr>
          <p:spPr>
            <a:xfrm>
              <a:off x="5568158"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60" name="Forma libre: forma 915">
              <a:extLst>
                <a:ext uri="{FF2B5EF4-FFF2-40B4-BE49-F238E27FC236}">
                  <a16:creationId xmlns:a16="http://schemas.microsoft.com/office/drawing/2014/main" id="{74D3F785-B6F9-7D48-9D75-716F602F9D0D}"/>
                </a:ext>
              </a:extLst>
            </p:cNvPr>
            <p:cNvSpPr/>
            <p:nvPr/>
          </p:nvSpPr>
          <p:spPr>
            <a:xfrm>
              <a:off x="5630514"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61" name="Forma libre: forma 916">
              <a:extLst>
                <a:ext uri="{FF2B5EF4-FFF2-40B4-BE49-F238E27FC236}">
                  <a16:creationId xmlns:a16="http://schemas.microsoft.com/office/drawing/2014/main" id="{881F6CF4-1F61-5383-51F7-1941A5189394}"/>
                </a:ext>
              </a:extLst>
            </p:cNvPr>
            <p:cNvSpPr/>
            <p:nvPr/>
          </p:nvSpPr>
          <p:spPr>
            <a:xfrm>
              <a:off x="5692138"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62" name="Forma libre: forma 917">
              <a:extLst>
                <a:ext uri="{FF2B5EF4-FFF2-40B4-BE49-F238E27FC236}">
                  <a16:creationId xmlns:a16="http://schemas.microsoft.com/office/drawing/2014/main" id="{ADAE63D4-29A2-5E7C-A52B-E4F22A125265}"/>
                </a:ext>
              </a:extLst>
            </p:cNvPr>
            <p:cNvSpPr/>
            <p:nvPr/>
          </p:nvSpPr>
          <p:spPr>
            <a:xfrm>
              <a:off x="5754494"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63" name="Forma libre: forma 918">
              <a:extLst>
                <a:ext uri="{FF2B5EF4-FFF2-40B4-BE49-F238E27FC236}">
                  <a16:creationId xmlns:a16="http://schemas.microsoft.com/office/drawing/2014/main" id="{C3F8C2FB-0AF4-D774-3E76-BD2079CF5D07}"/>
                </a:ext>
              </a:extLst>
            </p:cNvPr>
            <p:cNvSpPr/>
            <p:nvPr/>
          </p:nvSpPr>
          <p:spPr>
            <a:xfrm>
              <a:off x="5816117"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64" name="Forma libre: forma 919">
              <a:extLst>
                <a:ext uri="{FF2B5EF4-FFF2-40B4-BE49-F238E27FC236}">
                  <a16:creationId xmlns:a16="http://schemas.microsoft.com/office/drawing/2014/main" id="{82FABE86-58E4-6E69-B569-051EBB8F07A0}"/>
                </a:ext>
              </a:extLst>
            </p:cNvPr>
            <p:cNvSpPr/>
            <p:nvPr/>
          </p:nvSpPr>
          <p:spPr>
            <a:xfrm>
              <a:off x="5878474"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65" name="Forma libre: forma 920">
              <a:extLst>
                <a:ext uri="{FF2B5EF4-FFF2-40B4-BE49-F238E27FC236}">
                  <a16:creationId xmlns:a16="http://schemas.microsoft.com/office/drawing/2014/main" id="{56342070-373C-18BB-1F16-A4FA21C0371C}"/>
                </a:ext>
              </a:extLst>
            </p:cNvPr>
            <p:cNvSpPr/>
            <p:nvPr/>
          </p:nvSpPr>
          <p:spPr>
            <a:xfrm>
              <a:off x="5940831"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66" name="Forma libre: forma 921">
              <a:extLst>
                <a:ext uri="{FF2B5EF4-FFF2-40B4-BE49-F238E27FC236}">
                  <a16:creationId xmlns:a16="http://schemas.microsoft.com/office/drawing/2014/main" id="{6B05D119-867A-B4D9-9662-95EC8CAFA722}"/>
                </a:ext>
              </a:extLst>
            </p:cNvPr>
            <p:cNvSpPr/>
            <p:nvPr/>
          </p:nvSpPr>
          <p:spPr>
            <a:xfrm>
              <a:off x="6002454"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67" name="Forma libre: forma 922">
              <a:extLst>
                <a:ext uri="{FF2B5EF4-FFF2-40B4-BE49-F238E27FC236}">
                  <a16:creationId xmlns:a16="http://schemas.microsoft.com/office/drawing/2014/main" id="{29ABBBAA-46EF-6079-6D74-2228F1674247}"/>
                </a:ext>
              </a:extLst>
            </p:cNvPr>
            <p:cNvSpPr/>
            <p:nvPr/>
          </p:nvSpPr>
          <p:spPr>
            <a:xfrm>
              <a:off x="6064077"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68" name="Forma libre: forma 923">
              <a:extLst>
                <a:ext uri="{FF2B5EF4-FFF2-40B4-BE49-F238E27FC236}">
                  <a16:creationId xmlns:a16="http://schemas.microsoft.com/office/drawing/2014/main" id="{340CC3FC-B9A1-1F50-A357-002CC5135C27}"/>
                </a:ext>
              </a:extLst>
            </p:cNvPr>
            <p:cNvSpPr/>
            <p:nvPr/>
          </p:nvSpPr>
          <p:spPr>
            <a:xfrm>
              <a:off x="6126434"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69" name="Forma libre: forma 924">
              <a:extLst>
                <a:ext uri="{FF2B5EF4-FFF2-40B4-BE49-F238E27FC236}">
                  <a16:creationId xmlns:a16="http://schemas.microsoft.com/office/drawing/2014/main" id="{28500D29-2DC2-1D2A-0D52-B905FF92155B}"/>
                </a:ext>
              </a:extLst>
            </p:cNvPr>
            <p:cNvSpPr/>
            <p:nvPr/>
          </p:nvSpPr>
          <p:spPr>
            <a:xfrm>
              <a:off x="6188057"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70" name="Forma libre: forma 925">
              <a:extLst>
                <a:ext uri="{FF2B5EF4-FFF2-40B4-BE49-F238E27FC236}">
                  <a16:creationId xmlns:a16="http://schemas.microsoft.com/office/drawing/2014/main" id="{0D28C956-0FDF-D564-AA66-8389F089F1A2}"/>
                </a:ext>
              </a:extLst>
            </p:cNvPr>
            <p:cNvSpPr/>
            <p:nvPr/>
          </p:nvSpPr>
          <p:spPr>
            <a:xfrm>
              <a:off x="6250414"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71" name="Forma libre: forma 926">
              <a:extLst>
                <a:ext uri="{FF2B5EF4-FFF2-40B4-BE49-F238E27FC236}">
                  <a16:creationId xmlns:a16="http://schemas.microsoft.com/office/drawing/2014/main" id="{1E378AC3-DB70-790D-2C30-92D84D943A8A}"/>
                </a:ext>
              </a:extLst>
            </p:cNvPr>
            <p:cNvSpPr/>
            <p:nvPr/>
          </p:nvSpPr>
          <p:spPr>
            <a:xfrm>
              <a:off x="6311304" y="1898819"/>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72" name="Forma libre: forma 927">
              <a:extLst>
                <a:ext uri="{FF2B5EF4-FFF2-40B4-BE49-F238E27FC236}">
                  <a16:creationId xmlns:a16="http://schemas.microsoft.com/office/drawing/2014/main" id="{F6589272-6AA4-EFCB-FCCF-DD45C9764C33}"/>
                </a:ext>
              </a:extLst>
            </p:cNvPr>
            <p:cNvSpPr/>
            <p:nvPr/>
          </p:nvSpPr>
          <p:spPr>
            <a:xfrm>
              <a:off x="6374394"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73" name="Forma libre: forma 928">
              <a:extLst>
                <a:ext uri="{FF2B5EF4-FFF2-40B4-BE49-F238E27FC236}">
                  <a16:creationId xmlns:a16="http://schemas.microsoft.com/office/drawing/2014/main" id="{3CB62E58-4BC8-866A-BA52-DDBBA54D031E}"/>
                </a:ext>
              </a:extLst>
            </p:cNvPr>
            <p:cNvSpPr/>
            <p:nvPr/>
          </p:nvSpPr>
          <p:spPr>
            <a:xfrm>
              <a:off x="6436017"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74" name="Forma libre: forma 929">
              <a:extLst>
                <a:ext uri="{FF2B5EF4-FFF2-40B4-BE49-F238E27FC236}">
                  <a16:creationId xmlns:a16="http://schemas.microsoft.com/office/drawing/2014/main" id="{FA724821-30BF-A554-2B52-3D1E7418CED9}"/>
                </a:ext>
              </a:extLst>
            </p:cNvPr>
            <p:cNvSpPr/>
            <p:nvPr/>
          </p:nvSpPr>
          <p:spPr>
            <a:xfrm>
              <a:off x="6498374"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75" name="Forma libre: forma 930">
              <a:extLst>
                <a:ext uri="{FF2B5EF4-FFF2-40B4-BE49-F238E27FC236}">
                  <a16:creationId xmlns:a16="http://schemas.microsoft.com/office/drawing/2014/main" id="{4623902F-2FEF-7F0F-97AD-32760B6358E0}"/>
                </a:ext>
              </a:extLst>
            </p:cNvPr>
            <p:cNvSpPr/>
            <p:nvPr/>
          </p:nvSpPr>
          <p:spPr>
            <a:xfrm>
              <a:off x="6559997"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76" name="Forma libre: forma 931">
              <a:extLst>
                <a:ext uri="{FF2B5EF4-FFF2-40B4-BE49-F238E27FC236}">
                  <a16:creationId xmlns:a16="http://schemas.microsoft.com/office/drawing/2014/main" id="{D96359A9-8A89-AE0A-13DF-B839310F7962}"/>
                </a:ext>
              </a:extLst>
            </p:cNvPr>
            <p:cNvSpPr/>
            <p:nvPr/>
          </p:nvSpPr>
          <p:spPr>
            <a:xfrm>
              <a:off x="6622354"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77" name="Forma libre: forma 932">
              <a:extLst>
                <a:ext uri="{FF2B5EF4-FFF2-40B4-BE49-F238E27FC236}">
                  <a16:creationId xmlns:a16="http://schemas.microsoft.com/office/drawing/2014/main" id="{2E9BFBFD-6FED-E2CA-59F0-82057E5CB601}"/>
                </a:ext>
              </a:extLst>
            </p:cNvPr>
            <p:cNvSpPr/>
            <p:nvPr/>
          </p:nvSpPr>
          <p:spPr>
            <a:xfrm>
              <a:off x="6697916" y="1912755"/>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6873" y="22004"/>
                    <a:pt x="22008" y="16870"/>
                    <a:pt x="22008" y="11002"/>
                  </a:cubicBezTo>
                  <a:cubicBezTo>
                    <a:pt x="22008" y="5134"/>
                    <a:pt x="16873" y="0"/>
                    <a:pt x="11004" y="0"/>
                  </a:cubicBezTo>
                  <a:cubicBezTo>
                    <a:pt x="5135" y="0"/>
                    <a:pt x="0" y="5134"/>
                    <a:pt x="0" y="11002"/>
                  </a:cubicBezTo>
                  <a:cubicBezTo>
                    <a:pt x="0" y="16870"/>
                    <a:pt x="5135"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78" name="Forma libre: forma 933">
              <a:extLst>
                <a:ext uri="{FF2B5EF4-FFF2-40B4-BE49-F238E27FC236}">
                  <a16:creationId xmlns:a16="http://schemas.microsoft.com/office/drawing/2014/main" id="{BFC5DA82-CCC3-6687-CF2C-560848846E91}"/>
                </a:ext>
              </a:extLst>
            </p:cNvPr>
            <p:cNvSpPr/>
            <p:nvPr/>
          </p:nvSpPr>
          <p:spPr>
            <a:xfrm>
              <a:off x="6763940" y="1917156"/>
              <a:ext cx="13204" cy="13202"/>
            </a:xfrm>
            <a:custGeom>
              <a:avLst/>
              <a:gdLst>
                <a:gd name="connsiteX0" fmla="*/ 6602 w 13204"/>
                <a:gd name="connsiteY0" fmla="*/ 13202 h 13202"/>
                <a:gd name="connsiteX1" fmla="*/ 13205 w 13204"/>
                <a:gd name="connsiteY1" fmla="*/ 6601 h 13202"/>
                <a:gd name="connsiteX2" fmla="*/ 6602 w 13204"/>
                <a:gd name="connsiteY2" fmla="*/ 0 h 13202"/>
                <a:gd name="connsiteX3" fmla="*/ 0 w 13204"/>
                <a:gd name="connsiteY3" fmla="*/ 6601 h 13202"/>
                <a:gd name="connsiteX4" fmla="*/ 6602 w 13204"/>
                <a:gd name="connsiteY4" fmla="*/ 13202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2" y="13202"/>
                  </a:moveTo>
                  <a:cubicBezTo>
                    <a:pt x="10270" y="13202"/>
                    <a:pt x="13205" y="10269"/>
                    <a:pt x="13205" y="6601"/>
                  </a:cubicBezTo>
                  <a:cubicBezTo>
                    <a:pt x="13205" y="2934"/>
                    <a:pt x="10270" y="0"/>
                    <a:pt x="6602" y="0"/>
                  </a:cubicBezTo>
                  <a:cubicBezTo>
                    <a:pt x="2934" y="0"/>
                    <a:pt x="0" y="2934"/>
                    <a:pt x="0" y="6601"/>
                  </a:cubicBezTo>
                  <a:cubicBezTo>
                    <a:pt x="0" y="10269"/>
                    <a:pt x="2934" y="13202"/>
                    <a:pt x="6602" y="132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79" name="Forma libre: forma 934">
              <a:extLst>
                <a:ext uri="{FF2B5EF4-FFF2-40B4-BE49-F238E27FC236}">
                  <a16:creationId xmlns:a16="http://schemas.microsoft.com/office/drawing/2014/main" id="{DD33F7D9-E85F-5904-3738-A7DBF1A7ED07}"/>
                </a:ext>
              </a:extLst>
            </p:cNvPr>
            <p:cNvSpPr/>
            <p:nvPr/>
          </p:nvSpPr>
          <p:spPr>
            <a:xfrm>
              <a:off x="7138081" y="1919356"/>
              <a:ext cx="8803" cy="8801"/>
            </a:xfrm>
            <a:custGeom>
              <a:avLst/>
              <a:gdLst>
                <a:gd name="connsiteX0" fmla="*/ 4401 w 8803"/>
                <a:gd name="connsiteY0" fmla="*/ 8802 h 8801"/>
                <a:gd name="connsiteX1" fmla="*/ 8803 w 8803"/>
                <a:gd name="connsiteY1" fmla="*/ 4401 h 8801"/>
                <a:gd name="connsiteX2" fmla="*/ 4401 w 8803"/>
                <a:gd name="connsiteY2" fmla="*/ 0 h 8801"/>
                <a:gd name="connsiteX3" fmla="*/ 0 w 8803"/>
                <a:gd name="connsiteY3" fmla="*/ 4401 h 8801"/>
                <a:gd name="connsiteX4" fmla="*/ 4401 w 8803"/>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3" h="8801">
                  <a:moveTo>
                    <a:pt x="4401" y="8802"/>
                  </a:moveTo>
                  <a:cubicBezTo>
                    <a:pt x="6602" y="8802"/>
                    <a:pt x="8803" y="6601"/>
                    <a:pt x="8803" y="4401"/>
                  </a:cubicBezTo>
                  <a:cubicBezTo>
                    <a:pt x="8803" y="2200"/>
                    <a:pt x="6602" y="0"/>
                    <a:pt x="4401" y="0"/>
                  </a:cubicBezTo>
                  <a:cubicBezTo>
                    <a:pt x="2201" y="0"/>
                    <a:pt x="0" y="2200"/>
                    <a:pt x="0" y="4401"/>
                  </a:cubicBezTo>
                  <a:cubicBezTo>
                    <a:pt x="0" y="6601"/>
                    <a:pt x="2201" y="8802"/>
                    <a:pt x="4401"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80" name="Forma libre: forma 935">
              <a:extLst>
                <a:ext uri="{FF2B5EF4-FFF2-40B4-BE49-F238E27FC236}">
                  <a16:creationId xmlns:a16="http://schemas.microsoft.com/office/drawing/2014/main" id="{B36F00C9-0E76-995A-A406-C44795D88A41}"/>
                </a:ext>
              </a:extLst>
            </p:cNvPr>
            <p:cNvSpPr/>
            <p:nvPr/>
          </p:nvSpPr>
          <p:spPr>
            <a:xfrm>
              <a:off x="7179897"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81" name="Forma libre: forma 936">
              <a:extLst>
                <a:ext uri="{FF2B5EF4-FFF2-40B4-BE49-F238E27FC236}">
                  <a16:creationId xmlns:a16="http://schemas.microsoft.com/office/drawing/2014/main" id="{5BB1FBB0-762B-09D4-9937-DB3242C312C2}"/>
                </a:ext>
              </a:extLst>
            </p:cNvPr>
            <p:cNvSpPr/>
            <p:nvPr/>
          </p:nvSpPr>
          <p:spPr>
            <a:xfrm>
              <a:off x="7241520"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82" name="Forma libre: forma 937">
              <a:extLst>
                <a:ext uri="{FF2B5EF4-FFF2-40B4-BE49-F238E27FC236}">
                  <a16:creationId xmlns:a16="http://schemas.microsoft.com/office/drawing/2014/main" id="{D56150B6-A764-CA33-CD7D-85B4F2C18234}"/>
                </a:ext>
              </a:extLst>
            </p:cNvPr>
            <p:cNvSpPr/>
            <p:nvPr/>
          </p:nvSpPr>
          <p:spPr>
            <a:xfrm>
              <a:off x="7303877"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83" name="Forma libre: forma 938">
              <a:extLst>
                <a:ext uri="{FF2B5EF4-FFF2-40B4-BE49-F238E27FC236}">
                  <a16:creationId xmlns:a16="http://schemas.microsoft.com/office/drawing/2014/main" id="{3C0D6C9E-5BD5-A323-75A3-1C9BC0FB2162}"/>
                </a:ext>
              </a:extLst>
            </p:cNvPr>
            <p:cNvSpPr/>
            <p:nvPr/>
          </p:nvSpPr>
          <p:spPr>
            <a:xfrm>
              <a:off x="7364766" y="1898819"/>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84" name="Forma libre: forma 939">
              <a:extLst>
                <a:ext uri="{FF2B5EF4-FFF2-40B4-BE49-F238E27FC236}">
                  <a16:creationId xmlns:a16="http://schemas.microsoft.com/office/drawing/2014/main" id="{1DD49571-50BD-FB10-FB5A-8185BAB3FA8C}"/>
                </a:ext>
              </a:extLst>
            </p:cNvPr>
            <p:cNvSpPr/>
            <p:nvPr/>
          </p:nvSpPr>
          <p:spPr>
            <a:xfrm>
              <a:off x="7427857"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85" name="Forma libre: forma 940">
              <a:extLst>
                <a:ext uri="{FF2B5EF4-FFF2-40B4-BE49-F238E27FC236}">
                  <a16:creationId xmlns:a16="http://schemas.microsoft.com/office/drawing/2014/main" id="{006074DA-4020-020D-E3FB-F1A4C634A358}"/>
                </a:ext>
              </a:extLst>
            </p:cNvPr>
            <p:cNvSpPr/>
            <p:nvPr/>
          </p:nvSpPr>
          <p:spPr>
            <a:xfrm>
              <a:off x="7489480"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86" name="Forma libre: forma 941">
              <a:extLst>
                <a:ext uri="{FF2B5EF4-FFF2-40B4-BE49-F238E27FC236}">
                  <a16:creationId xmlns:a16="http://schemas.microsoft.com/office/drawing/2014/main" id="{4088C5CD-F81C-A054-5393-5784FE001A35}"/>
                </a:ext>
              </a:extLst>
            </p:cNvPr>
            <p:cNvSpPr/>
            <p:nvPr/>
          </p:nvSpPr>
          <p:spPr>
            <a:xfrm>
              <a:off x="7551837"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87" name="Forma libre: forma 942">
              <a:extLst>
                <a:ext uri="{FF2B5EF4-FFF2-40B4-BE49-F238E27FC236}">
                  <a16:creationId xmlns:a16="http://schemas.microsoft.com/office/drawing/2014/main" id="{869F3E9F-5EE6-4011-794C-8BE11C4045F9}"/>
                </a:ext>
              </a:extLst>
            </p:cNvPr>
            <p:cNvSpPr/>
            <p:nvPr/>
          </p:nvSpPr>
          <p:spPr>
            <a:xfrm>
              <a:off x="7625197" y="1911288"/>
              <a:ext cx="26410" cy="26404"/>
            </a:xfrm>
            <a:custGeom>
              <a:avLst/>
              <a:gdLst>
                <a:gd name="connsiteX0" fmla="*/ 13205 w 26410"/>
                <a:gd name="connsiteY0" fmla="*/ 26405 h 26404"/>
                <a:gd name="connsiteX1" fmla="*/ 26410 w 26410"/>
                <a:gd name="connsiteY1" fmla="*/ 13203 h 26404"/>
                <a:gd name="connsiteX2" fmla="*/ 13205 w 26410"/>
                <a:gd name="connsiteY2" fmla="*/ 0 h 26404"/>
                <a:gd name="connsiteX3" fmla="*/ 0 w 26410"/>
                <a:gd name="connsiteY3" fmla="*/ 13203 h 26404"/>
                <a:gd name="connsiteX4" fmla="*/ 13205 w 26410"/>
                <a:gd name="connsiteY4" fmla="*/ 26405 h 26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0" h="26404">
                  <a:moveTo>
                    <a:pt x="13205" y="26405"/>
                  </a:moveTo>
                  <a:cubicBezTo>
                    <a:pt x="20541" y="26405"/>
                    <a:pt x="26410" y="20537"/>
                    <a:pt x="26410" y="13203"/>
                  </a:cubicBezTo>
                  <a:cubicBezTo>
                    <a:pt x="26410" y="5868"/>
                    <a:pt x="20541" y="0"/>
                    <a:pt x="13205" y="0"/>
                  </a:cubicBezTo>
                  <a:cubicBezTo>
                    <a:pt x="5869" y="0"/>
                    <a:pt x="0" y="5868"/>
                    <a:pt x="0" y="13203"/>
                  </a:cubicBezTo>
                  <a:cubicBezTo>
                    <a:pt x="0" y="20537"/>
                    <a:pt x="5869"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88" name="Forma libre: forma 943">
              <a:extLst>
                <a:ext uri="{FF2B5EF4-FFF2-40B4-BE49-F238E27FC236}">
                  <a16:creationId xmlns:a16="http://schemas.microsoft.com/office/drawing/2014/main" id="{5B284865-5D42-6FCD-837C-362DE69EF518}"/>
                </a:ext>
              </a:extLst>
            </p:cNvPr>
            <p:cNvSpPr/>
            <p:nvPr/>
          </p:nvSpPr>
          <p:spPr>
            <a:xfrm>
              <a:off x="9311439" y="1923941"/>
              <a:ext cx="325" cy="550"/>
            </a:xfrm>
            <a:custGeom>
              <a:avLst/>
              <a:gdLst>
                <a:gd name="connsiteX0" fmla="*/ 326 w 325"/>
                <a:gd name="connsiteY0" fmla="*/ 550 h 550"/>
                <a:gd name="connsiteX1" fmla="*/ 326 w 325"/>
                <a:gd name="connsiteY1" fmla="*/ 550 h 550"/>
                <a:gd name="connsiteX2" fmla="*/ 326 w 325"/>
                <a:gd name="connsiteY2" fmla="*/ 550 h 550"/>
                <a:gd name="connsiteX3" fmla="*/ 326 w 325"/>
                <a:gd name="connsiteY3" fmla="*/ 550 h 550"/>
                <a:gd name="connsiteX4" fmla="*/ 326 w 325"/>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 h="550">
                  <a:moveTo>
                    <a:pt x="326" y="550"/>
                  </a:moveTo>
                  <a:cubicBezTo>
                    <a:pt x="326" y="550"/>
                    <a:pt x="326" y="550"/>
                    <a:pt x="326" y="550"/>
                  </a:cubicBezTo>
                  <a:cubicBezTo>
                    <a:pt x="326" y="-183"/>
                    <a:pt x="326" y="-183"/>
                    <a:pt x="326" y="550"/>
                  </a:cubicBezTo>
                  <a:cubicBezTo>
                    <a:pt x="326" y="-183"/>
                    <a:pt x="-407" y="-183"/>
                    <a:pt x="326" y="550"/>
                  </a:cubicBezTo>
                  <a:cubicBezTo>
                    <a:pt x="-407" y="550"/>
                    <a:pt x="326" y="550"/>
                    <a:pt x="326"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89" name="Forma libre: forma 944">
              <a:extLst>
                <a:ext uri="{FF2B5EF4-FFF2-40B4-BE49-F238E27FC236}">
                  <a16:creationId xmlns:a16="http://schemas.microsoft.com/office/drawing/2014/main" id="{F57E18A4-B216-6D03-79A3-3F4D2BADDB18}"/>
                </a:ext>
              </a:extLst>
            </p:cNvPr>
            <p:cNvSpPr/>
            <p:nvPr/>
          </p:nvSpPr>
          <p:spPr>
            <a:xfrm>
              <a:off x="9349179" y="1899553"/>
              <a:ext cx="49885" cy="49142"/>
            </a:xfrm>
            <a:custGeom>
              <a:avLst/>
              <a:gdLst>
                <a:gd name="connsiteX0" fmla="*/ 24943 w 49885"/>
                <a:gd name="connsiteY0" fmla="*/ 49143 h 49142"/>
                <a:gd name="connsiteX1" fmla="*/ 49886 w 49885"/>
                <a:gd name="connsiteY1" fmla="*/ 24205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6" y="38140"/>
                    <a:pt x="49886" y="24205"/>
                  </a:cubicBezTo>
                  <a:cubicBezTo>
                    <a:pt x="49886" y="10269"/>
                    <a:pt x="38148" y="0"/>
                    <a:pt x="24943" y="0"/>
                  </a:cubicBezTo>
                  <a:cubicBezTo>
                    <a:pt x="11738" y="0"/>
                    <a:pt x="0" y="11002"/>
                    <a:pt x="0" y="24938"/>
                  </a:cubicBezTo>
                  <a:cubicBezTo>
                    <a:pt x="0" y="38874"/>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90" name="Forma libre: forma 945">
              <a:extLst>
                <a:ext uri="{FF2B5EF4-FFF2-40B4-BE49-F238E27FC236}">
                  <a16:creationId xmlns:a16="http://schemas.microsoft.com/office/drawing/2014/main" id="{7D978A7B-72D3-BFBA-79BD-DBC972FAC974}"/>
                </a:ext>
              </a:extLst>
            </p:cNvPr>
            <p:cNvSpPr/>
            <p:nvPr/>
          </p:nvSpPr>
          <p:spPr>
            <a:xfrm>
              <a:off x="9410802"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91" name="Forma libre: forma 946">
              <a:extLst>
                <a:ext uri="{FF2B5EF4-FFF2-40B4-BE49-F238E27FC236}">
                  <a16:creationId xmlns:a16="http://schemas.microsoft.com/office/drawing/2014/main" id="{85608FA9-B205-94C9-BC15-CB11FEA4638A}"/>
                </a:ext>
              </a:extLst>
            </p:cNvPr>
            <p:cNvSpPr/>
            <p:nvPr/>
          </p:nvSpPr>
          <p:spPr>
            <a:xfrm>
              <a:off x="9495167" y="1921557"/>
              <a:ext cx="4401" cy="5134"/>
            </a:xfrm>
            <a:custGeom>
              <a:avLst/>
              <a:gdLst>
                <a:gd name="connsiteX0" fmla="*/ 2201 w 4401"/>
                <a:gd name="connsiteY0" fmla="*/ 5134 h 5134"/>
                <a:gd name="connsiteX1" fmla="*/ 4401 w 4401"/>
                <a:gd name="connsiteY1" fmla="*/ 2934 h 5134"/>
                <a:gd name="connsiteX2" fmla="*/ 2201 w 4401"/>
                <a:gd name="connsiteY2" fmla="*/ 0 h 5134"/>
                <a:gd name="connsiteX3" fmla="*/ 0 w 4401"/>
                <a:gd name="connsiteY3" fmla="*/ 2200 h 5134"/>
                <a:gd name="connsiteX4" fmla="*/ 2201 w 4401"/>
                <a:gd name="connsiteY4" fmla="*/ 5134 h 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5134">
                  <a:moveTo>
                    <a:pt x="2201" y="5134"/>
                  </a:moveTo>
                  <a:cubicBezTo>
                    <a:pt x="3668" y="5134"/>
                    <a:pt x="4401" y="3667"/>
                    <a:pt x="4401" y="2934"/>
                  </a:cubicBezTo>
                  <a:cubicBezTo>
                    <a:pt x="4401" y="2200"/>
                    <a:pt x="3668" y="0"/>
                    <a:pt x="2201" y="0"/>
                  </a:cubicBezTo>
                  <a:cubicBezTo>
                    <a:pt x="733" y="0"/>
                    <a:pt x="0" y="1467"/>
                    <a:pt x="0" y="2200"/>
                  </a:cubicBezTo>
                  <a:cubicBezTo>
                    <a:pt x="0" y="2934"/>
                    <a:pt x="1467" y="5134"/>
                    <a:pt x="2201" y="51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92" name="Forma libre: forma 947">
              <a:extLst>
                <a:ext uri="{FF2B5EF4-FFF2-40B4-BE49-F238E27FC236}">
                  <a16:creationId xmlns:a16="http://schemas.microsoft.com/office/drawing/2014/main" id="{15265411-0D87-D7CC-2F0B-19AF3DD15895}"/>
                </a:ext>
              </a:extLst>
            </p:cNvPr>
            <p:cNvSpPr/>
            <p:nvPr/>
          </p:nvSpPr>
          <p:spPr>
            <a:xfrm>
              <a:off x="9806217" y="1923024"/>
              <a:ext cx="2934" cy="2933"/>
            </a:xfrm>
            <a:custGeom>
              <a:avLst/>
              <a:gdLst>
                <a:gd name="connsiteX0" fmla="*/ 1467 w 2934"/>
                <a:gd name="connsiteY0" fmla="*/ 2934 h 2933"/>
                <a:gd name="connsiteX1" fmla="*/ 2934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4" y="2200"/>
                    <a:pt x="2934" y="1467"/>
                  </a:cubicBezTo>
                  <a:cubicBezTo>
                    <a:pt x="2934" y="734"/>
                    <a:pt x="2201" y="0"/>
                    <a:pt x="1467" y="0"/>
                  </a:cubicBezTo>
                  <a:cubicBezTo>
                    <a:pt x="733" y="0"/>
                    <a:pt x="0" y="734"/>
                    <a:pt x="0" y="1467"/>
                  </a:cubicBezTo>
                  <a:cubicBezTo>
                    <a:pt x="0" y="2200"/>
                    <a:pt x="0"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93" name="Forma libre: forma 948">
              <a:extLst>
                <a:ext uri="{FF2B5EF4-FFF2-40B4-BE49-F238E27FC236}">
                  <a16:creationId xmlns:a16="http://schemas.microsoft.com/office/drawing/2014/main" id="{8B6EE2C0-78B6-DE6D-9C37-47DCACB44C9C}"/>
                </a:ext>
              </a:extLst>
            </p:cNvPr>
            <p:cNvSpPr/>
            <p:nvPr/>
          </p:nvSpPr>
          <p:spPr>
            <a:xfrm>
              <a:off x="9869308" y="1923757"/>
              <a:ext cx="7336" cy="733"/>
            </a:xfrm>
            <a:custGeom>
              <a:avLst/>
              <a:gdLst>
                <a:gd name="connsiteX0" fmla="*/ 0 w 7336"/>
                <a:gd name="connsiteY0" fmla="*/ 733 h 733"/>
                <a:gd name="connsiteX1" fmla="*/ 0 w 7336"/>
                <a:gd name="connsiteY1" fmla="*/ 0 h 733"/>
                <a:gd name="connsiteX2" fmla="*/ 0 w 7336"/>
                <a:gd name="connsiteY2" fmla="*/ 0 h 733"/>
                <a:gd name="connsiteX3" fmla="*/ 0 w 7336"/>
                <a:gd name="connsiteY3" fmla="*/ 0 h 733"/>
              </a:gdLst>
              <a:ahLst/>
              <a:cxnLst>
                <a:cxn ang="0">
                  <a:pos x="connsiteX0" y="connsiteY0"/>
                </a:cxn>
                <a:cxn ang="0">
                  <a:pos x="connsiteX1" y="connsiteY1"/>
                </a:cxn>
                <a:cxn ang="0">
                  <a:pos x="connsiteX2" y="connsiteY2"/>
                </a:cxn>
                <a:cxn ang="0">
                  <a:pos x="connsiteX3" y="connsiteY3"/>
                </a:cxn>
              </a:cxnLst>
              <a:rect l="l" t="t" r="r" b="b"/>
              <a:pathLst>
                <a:path w="7336" h="733">
                  <a:moveTo>
                    <a:pt x="0" y="733"/>
                  </a:moveTo>
                  <a:lnTo>
                    <a:pt x="0" y="0"/>
                  </a:ln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94" name="Forma libre: forma 949">
              <a:extLst>
                <a:ext uri="{FF2B5EF4-FFF2-40B4-BE49-F238E27FC236}">
                  <a16:creationId xmlns:a16="http://schemas.microsoft.com/office/drawing/2014/main" id="{1EF58A6F-B6A8-D12A-81BD-1486DBF0AABF}"/>
                </a:ext>
              </a:extLst>
            </p:cNvPr>
            <p:cNvSpPr/>
            <p:nvPr/>
          </p:nvSpPr>
          <p:spPr>
            <a:xfrm>
              <a:off x="9917726" y="1911288"/>
              <a:ext cx="27143" cy="26404"/>
            </a:xfrm>
            <a:custGeom>
              <a:avLst/>
              <a:gdLst>
                <a:gd name="connsiteX0" fmla="*/ 13939 w 27143"/>
                <a:gd name="connsiteY0" fmla="*/ 26405 h 26404"/>
                <a:gd name="connsiteX1" fmla="*/ 27144 w 27143"/>
                <a:gd name="connsiteY1" fmla="*/ 13203 h 26404"/>
                <a:gd name="connsiteX2" fmla="*/ 13939 w 27143"/>
                <a:gd name="connsiteY2" fmla="*/ 0 h 26404"/>
                <a:gd name="connsiteX3" fmla="*/ 0 w 27143"/>
                <a:gd name="connsiteY3" fmla="*/ 13203 h 26404"/>
                <a:gd name="connsiteX4" fmla="*/ 13939 w 27143"/>
                <a:gd name="connsiteY4" fmla="*/ 26405 h 26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3" h="26404">
                  <a:moveTo>
                    <a:pt x="13939" y="26405"/>
                  </a:moveTo>
                  <a:cubicBezTo>
                    <a:pt x="21275" y="26405"/>
                    <a:pt x="27144" y="20537"/>
                    <a:pt x="27144" y="13203"/>
                  </a:cubicBezTo>
                  <a:cubicBezTo>
                    <a:pt x="27144" y="5868"/>
                    <a:pt x="21275" y="0"/>
                    <a:pt x="13939" y="0"/>
                  </a:cubicBezTo>
                  <a:cubicBezTo>
                    <a:pt x="6603" y="0"/>
                    <a:pt x="0" y="5868"/>
                    <a:pt x="0" y="13203"/>
                  </a:cubicBezTo>
                  <a:cubicBezTo>
                    <a:pt x="0" y="20537"/>
                    <a:pt x="6603" y="26405"/>
                    <a:pt x="13939"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95" name="Forma libre: forma 950">
              <a:extLst>
                <a:ext uri="{FF2B5EF4-FFF2-40B4-BE49-F238E27FC236}">
                  <a16:creationId xmlns:a16="http://schemas.microsoft.com/office/drawing/2014/main" id="{B826D569-EAD6-90B3-5C78-FA16EEBBECBC}"/>
                </a:ext>
              </a:extLst>
            </p:cNvPr>
            <p:cNvSpPr/>
            <p:nvPr/>
          </p:nvSpPr>
          <p:spPr>
            <a:xfrm>
              <a:off x="9968345"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96" name="Forma libre: forma 951">
              <a:extLst>
                <a:ext uri="{FF2B5EF4-FFF2-40B4-BE49-F238E27FC236}">
                  <a16:creationId xmlns:a16="http://schemas.microsoft.com/office/drawing/2014/main" id="{D036FBB0-4887-4410-096B-1F66AC9C3772}"/>
                </a:ext>
              </a:extLst>
            </p:cNvPr>
            <p:cNvSpPr/>
            <p:nvPr/>
          </p:nvSpPr>
          <p:spPr>
            <a:xfrm>
              <a:off x="10052710" y="1921557"/>
              <a:ext cx="5868" cy="5867"/>
            </a:xfrm>
            <a:custGeom>
              <a:avLst/>
              <a:gdLst>
                <a:gd name="connsiteX0" fmla="*/ 2935 w 5868"/>
                <a:gd name="connsiteY0" fmla="*/ 5868 h 5867"/>
                <a:gd name="connsiteX1" fmla="*/ 5869 w 5868"/>
                <a:gd name="connsiteY1" fmla="*/ 2934 h 5867"/>
                <a:gd name="connsiteX2" fmla="*/ 2935 w 5868"/>
                <a:gd name="connsiteY2" fmla="*/ 0 h 5867"/>
                <a:gd name="connsiteX3" fmla="*/ 0 w 5868"/>
                <a:gd name="connsiteY3" fmla="*/ 2934 h 5867"/>
                <a:gd name="connsiteX4" fmla="*/ 2935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5" y="5868"/>
                  </a:moveTo>
                  <a:cubicBezTo>
                    <a:pt x="4401" y="5868"/>
                    <a:pt x="5869" y="4401"/>
                    <a:pt x="5869" y="2934"/>
                  </a:cubicBezTo>
                  <a:cubicBezTo>
                    <a:pt x="5869" y="1467"/>
                    <a:pt x="4401" y="0"/>
                    <a:pt x="2935" y="0"/>
                  </a:cubicBezTo>
                  <a:cubicBezTo>
                    <a:pt x="1467" y="0"/>
                    <a:pt x="0" y="1467"/>
                    <a:pt x="0" y="2934"/>
                  </a:cubicBezTo>
                  <a:cubicBezTo>
                    <a:pt x="0" y="4401"/>
                    <a:pt x="733" y="5868"/>
                    <a:pt x="2935"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97" name="Forma libre: forma 952">
              <a:extLst>
                <a:ext uri="{FF2B5EF4-FFF2-40B4-BE49-F238E27FC236}">
                  <a16:creationId xmlns:a16="http://schemas.microsoft.com/office/drawing/2014/main" id="{465F4178-71FB-ADFF-ECD9-030842388FD0}"/>
                </a:ext>
              </a:extLst>
            </p:cNvPr>
            <p:cNvSpPr/>
            <p:nvPr/>
          </p:nvSpPr>
          <p:spPr>
            <a:xfrm>
              <a:off x="10115800" y="1922290"/>
              <a:ext cx="2934" cy="2933"/>
            </a:xfrm>
            <a:custGeom>
              <a:avLst/>
              <a:gdLst>
                <a:gd name="connsiteX0" fmla="*/ 1467 w 2934"/>
                <a:gd name="connsiteY0" fmla="*/ 2934 h 2933"/>
                <a:gd name="connsiteX1" fmla="*/ 2935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5" y="2200"/>
                    <a:pt x="2935" y="1467"/>
                  </a:cubicBezTo>
                  <a:cubicBezTo>
                    <a:pt x="2935" y="733"/>
                    <a:pt x="2201" y="0"/>
                    <a:pt x="1467" y="0"/>
                  </a:cubicBezTo>
                  <a:cubicBezTo>
                    <a:pt x="734" y="0"/>
                    <a:pt x="0" y="733"/>
                    <a:pt x="0" y="1467"/>
                  </a:cubicBezTo>
                  <a:cubicBezTo>
                    <a:pt x="0" y="2934"/>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98" name="Forma libre: forma 953">
              <a:extLst>
                <a:ext uri="{FF2B5EF4-FFF2-40B4-BE49-F238E27FC236}">
                  <a16:creationId xmlns:a16="http://schemas.microsoft.com/office/drawing/2014/main" id="{B2AF0699-AE64-7EAD-5746-DBD287048E71}"/>
                </a:ext>
              </a:extLst>
            </p:cNvPr>
            <p:cNvSpPr/>
            <p:nvPr/>
          </p:nvSpPr>
          <p:spPr>
            <a:xfrm>
              <a:off x="10173642" y="1917889"/>
              <a:ext cx="12584" cy="12468"/>
            </a:xfrm>
            <a:custGeom>
              <a:avLst/>
              <a:gdLst>
                <a:gd name="connsiteX0" fmla="*/ 5982 w 12584"/>
                <a:gd name="connsiteY0" fmla="*/ 12469 h 12468"/>
                <a:gd name="connsiteX1" fmla="*/ 12585 w 12584"/>
                <a:gd name="connsiteY1" fmla="*/ 5868 h 12468"/>
                <a:gd name="connsiteX2" fmla="*/ 5982 w 12584"/>
                <a:gd name="connsiteY2" fmla="*/ 0 h 12468"/>
                <a:gd name="connsiteX3" fmla="*/ 113 w 12584"/>
                <a:gd name="connsiteY3" fmla="*/ 5868 h 12468"/>
                <a:gd name="connsiteX4" fmla="*/ 5982 w 12584"/>
                <a:gd name="connsiteY4" fmla="*/ 12469 h 12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84" h="12468">
                  <a:moveTo>
                    <a:pt x="5982" y="12469"/>
                  </a:moveTo>
                  <a:cubicBezTo>
                    <a:pt x="9650" y="12469"/>
                    <a:pt x="12585" y="9535"/>
                    <a:pt x="12585" y="5868"/>
                  </a:cubicBezTo>
                  <a:cubicBezTo>
                    <a:pt x="12585" y="2200"/>
                    <a:pt x="9650" y="0"/>
                    <a:pt x="5982" y="0"/>
                  </a:cubicBezTo>
                  <a:cubicBezTo>
                    <a:pt x="2314" y="0"/>
                    <a:pt x="113" y="2934"/>
                    <a:pt x="113" y="5868"/>
                  </a:cubicBezTo>
                  <a:cubicBezTo>
                    <a:pt x="-620" y="9535"/>
                    <a:pt x="2314" y="12469"/>
                    <a:pt x="5982" y="124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999" name="Forma libre: forma 954">
              <a:extLst>
                <a:ext uri="{FF2B5EF4-FFF2-40B4-BE49-F238E27FC236}">
                  <a16:creationId xmlns:a16="http://schemas.microsoft.com/office/drawing/2014/main" id="{7E8E0850-974A-1971-9C85-B2A3CD493E16}"/>
                </a:ext>
              </a:extLst>
            </p:cNvPr>
            <p:cNvSpPr/>
            <p:nvPr/>
          </p:nvSpPr>
          <p:spPr>
            <a:xfrm>
              <a:off x="10222173" y="1904687"/>
              <a:ext cx="38147" cy="38140"/>
            </a:xfrm>
            <a:custGeom>
              <a:avLst/>
              <a:gdLst>
                <a:gd name="connsiteX0" fmla="*/ 19074 w 38147"/>
                <a:gd name="connsiteY0" fmla="*/ 38141 h 38140"/>
                <a:gd name="connsiteX1" fmla="*/ 38148 w 38147"/>
                <a:gd name="connsiteY1" fmla="*/ 19070 h 38140"/>
                <a:gd name="connsiteX2" fmla="*/ 19074 w 38147"/>
                <a:gd name="connsiteY2" fmla="*/ 0 h 38140"/>
                <a:gd name="connsiteX3" fmla="*/ 0 w 38147"/>
                <a:gd name="connsiteY3" fmla="*/ 19070 h 38140"/>
                <a:gd name="connsiteX4" fmla="*/ 19074 w 38147"/>
                <a:gd name="connsiteY4" fmla="*/ 38141 h 3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47" h="38140">
                  <a:moveTo>
                    <a:pt x="19074" y="38141"/>
                  </a:moveTo>
                  <a:cubicBezTo>
                    <a:pt x="29344" y="38141"/>
                    <a:pt x="38148" y="29339"/>
                    <a:pt x="38148" y="19070"/>
                  </a:cubicBezTo>
                  <a:cubicBezTo>
                    <a:pt x="38148" y="8802"/>
                    <a:pt x="29344" y="0"/>
                    <a:pt x="19074" y="0"/>
                  </a:cubicBezTo>
                  <a:cubicBezTo>
                    <a:pt x="8803" y="0"/>
                    <a:pt x="0" y="8802"/>
                    <a:pt x="0" y="19070"/>
                  </a:cubicBezTo>
                  <a:cubicBezTo>
                    <a:pt x="0" y="29339"/>
                    <a:pt x="8803" y="38141"/>
                    <a:pt x="19074" y="3814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00" name="Forma libre: forma 955">
              <a:extLst>
                <a:ext uri="{FF2B5EF4-FFF2-40B4-BE49-F238E27FC236}">
                  <a16:creationId xmlns:a16="http://schemas.microsoft.com/office/drawing/2014/main" id="{8BB34A45-1C66-F046-0CEA-2FA23031461D}"/>
                </a:ext>
              </a:extLst>
            </p:cNvPr>
            <p:cNvSpPr/>
            <p:nvPr/>
          </p:nvSpPr>
          <p:spPr>
            <a:xfrm>
              <a:off x="10278661"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01" name="Forma libre: forma 956">
              <a:extLst>
                <a:ext uri="{FF2B5EF4-FFF2-40B4-BE49-F238E27FC236}">
                  <a16:creationId xmlns:a16="http://schemas.microsoft.com/office/drawing/2014/main" id="{C44D2577-B971-ECD3-81AB-875F5F08B07F}"/>
                </a:ext>
              </a:extLst>
            </p:cNvPr>
            <p:cNvSpPr/>
            <p:nvPr/>
          </p:nvSpPr>
          <p:spPr>
            <a:xfrm>
              <a:off x="10340285" y="1899553"/>
              <a:ext cx="49885" cy="49142"/>
            </a:xfrm>
            <a:custGeom>
              <a:avLst/>
              <a:gdLst>
                <a:gd name="connsiteX0" fmla="*/ 24942 w 49885"/>
                <a:gd name="connsiteY0" fmla="*/ 49143 h 49142"/>
                <a:gd name="connsiteX1" fmla="*/ 49885 w 49885"/>
                <a:gd name="connsiteY1" fmla="*/ 24205 h 49142"/>
                <a:gd name="connsiteX2" fmla="*/ 24942 w 49885"/>
                <a:gd name="connsiteY2" fmla="*/ 0 h 49142"/>
                <a:gd name="connsiteX3" fmla="*/ 0 w 49885"/>
                <a:gd name="connsiteY3" fmla="*/ 24938 h 49142"/>
                <a:gd name="connsiteX4" fmla="*/ 24942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2" y="49143"/>
                  </a:moveTo>
                  <a:cubicBezTo>
                    <a:pt x="38881" y="49143"/>
                    <a:pt x="49885" y="38140"/>
                    <a:pt x="49885" y="24205"/>
                  </a:cubicBezTo>
                  <a:cubicBezTo>
                    <a:pt x="49885" y="10269"/>
                    <a:pt x="38881" y="0"/>
                    <a:pt x="24942" y="0"/>
                  </a:cubicBezTo>
                  <a:cubicBezTo>
                    <a:pt x="11004" y="0"/>
                    <a:pt x="0" y="11002"/>
                    <a:pt x="0" y="24938"/>
                  </a:cubicBezTo>
                  <a:cubicBezTo>
                    <a:pt x="0" y="38874"/>
                    <a:pt x="11004" y="49143"/>
                    <a:pt x="24942"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02" name="Forma libre: forma 957">
              <a:extLst>
                <a:ext uri="{FF2B5EF4-FFF2-40B4-BE49-F238E27FC236}">
                  <a16:creationId xmlns:a16="http://schemas.microsoft.com/office/drawing/2014/main" id="{321EBFB0-8726-ACB7-28FC-B114E40BE567}"/>
                </a:ext>
              </a:extLst>
            </p:cNvPr>
            <p:cNvSpPr/>
            <p:nvPr/>
          </p:nvSpPr>
          <p:spPr>
            <a:xfrm>
              <a:off x="10401908"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03" name="Forma libre: forma 958">
              <a:extLst>
                <a:ext uri="{FF2B5EF4-FFF2-40B4-BE49-F238E27FC236}">
                  <a16:creationId xmlns:a16="http://schemas.microsoft.com/office/drawing/2014/main" id="{8F339B59-5900-75AF-81F9-01DD1F983D3F}"/>
                </a:ext>
              </a:extLst>
            </p:cNvPr>
            <p:cNvSpPr/>
            <p:nvPr/>
          </p:nvSpPr>
          <p:spPr>
            <a:xfrm>
              <a:off x="10464265"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04" name="Forma libre: forma 959">
              <a:extLst>
                <a:ext uri="{FF2B5EF4-FFF2-40B4-BE49-F238E27FC236}">
                  <a16:creationId xmlns:a16="http://schemas.microsoft.com/office/drawing/2014/main" id="{C4572918-D983-2082-317C-2ACEDFB5C3A6}"/>
                </a:ext>
              </a:extLst>
            </p:cNvPr>
            <p:cNvSpPr/>
            <p:nvPr/>
          </p:nvSpPr>
          <p:spPr>
            <a:xfrm>
              <a:off x="10525888"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05" name="Forma libre: forma 960">
              <a:extLst>
                <a:ext uri="{FF2B5EF4-FFF2-40B4-BE49-F238E27FC236}">
                  <a16:creationId xmlns:a16="http://schemas.microsoft.com/office/drawing/2014/main" id="{190F0AF6-F322-01BB-93BC-CF3A1F87CE8F}"/>
                </a:ext>
              </a:extLst>
            </p:cNvPr>
            <p:cNvSpPr/>
            <p:nvPr/>
          </p:nvSpPr>
          <p:spPr>
            <a:xfrm>
              <a:off x="10588245"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06" name="Forma libre: forma 961">
              <a:extLst>
                <a:ext uri="{FF2B5EF4-FFF2-40B4-BE49-F238E27FC236}">
                  <a16:creationId xmlns:a16="http://schemas.microsoft.com/office/drawing/2014/main" id="{6D128D1B-9131-AB72-76E7-FEAAA7DD907E}"/>
                </a:ext>
              </a:extLst>
            </p:cNvPr>
            <p:cNvSpPr/>
            <p:nvPr/>
          </p:nvSpPr>
          <p:spPr>
            <a:xfrm>
              <a:off x="10649868" y="189881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07" name="Forma libre: forma 962">
              <a:extLst>
                <a:ext uri="{FF2B5EF4-FFF2-40B4-BE49-F238E27FC236}">
                  <a16:creationId xmlns:a16="http://schemas.microsoft.com/office/drawing/2014/main" id="{B7218037-B458-5300-E609-D11A0227BBF2}"/>
                </a:ext>
              </a:extLst>
            </p:cNvPr>
            <p:cNvSpPr/>
            <p:nvPr/>
          </p:nvSpPr>
          <p:spPr>
            <a:xfrm>
              <a:off x="10712225" y="189881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08" name="Forma libre: forma 963">
              <a:extLst>
                <a:ext uri="{FF2B5EF4-FFF2-40B4-BE49-F238E27FC236}">
                  <a16:creationId xmlns:a16="http://schemas.microsoft.com/office/drawing/2014/main" id="{686C0031-F595-2384-9C2E-26392F876E5E}"/>
                </a:ext>
              </a:extLst>
            </p:cNvPr>
            <p:cNvSpPr/>
            <p:nvPr/>
          </p:nvSpPr>
          <p:spPr>
            <a:xfrm>
              <a:off x="10773848"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09" name="Forma libre: forma 964">
              <a:extLst>
                <a:ext uri="{FF2B5EF4-FFF2-40B4-BE49-F238E27FC236}">
                  <a16:creationId xmlns:a16="http://schemas.microsoft.com/office/drawing/2014/main" id="{F520F0B5-4B69-1227-3026-28FDAD8C3F5C}"/>
                </a:ext>
              </a:extLst>
            </p:cNvPr>
            <p:cNvSpPr/>
            <p:nvPr/>
          </p:nvSpPr>
          <p:spPr>
            <a:xfrm>
              <a:off x="10836204"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10" name="Forma libre: forma 965">
              <a:extLst>
                <a:ext uri="{FF2B5EF4-FFF2-40B4-BE49-F238E27FC236}">
                  <a16:creationId xmlns:a16="http://schemas.microsoft.com/office/drawing/2014/main" id="{6CC0BC4A-AEEB-5CC7-FC24-834FA75EE561}"/>
                </a:ext>
              </a:extLst>
            </p:cNvPr>
            <p:cNvSpPr/>
            <p:nvPr/>
          </p:nvSpPr>
          <p:spPr>
            <a:xfrm>
              <a:off x="10897828" y="189881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11" name="Forma libre: forma 966">
              <a:extLst>
                <a:ext uri="{FF2B5EF4-FFF2-40B4-BE49-F238E27FC236}">
                  <a16:creationId xmlns:a16="http://schemas.microsoft.com/office/drawing/2014/main" id="{4638B2C6-21F8-93EF-467A-18E7B92D9031}"/>
                </a:ext>
              </a:extLst>
            </p:cNvPr>
            <p:cNvSpPr/>
            <p:nvPr/>
          </p:nvSpPr>
          <p:spPr>
            <a:xfrm>
              <a:off x="10960185" y="189881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12" name="Forma libre: forma 967">
              <a:extLst>
                <a:ext uri="{FF2B5EF4-FFF2-40B4-BE49-F238E27FC236}">
                  <a16:creationId xmlns:a16="http://schemas.microsoft.com/office/drawing/2014/main" id="{294D1185-2E58-F28F-430E-E216152F6577}"/>
                </a:ext>
              </a:extLst>
            </p:cNvPr>
            <p:cNvSpPr/>
            <p:nvPr/>
          </p:nvSpPr>
          <p:spPr>
            <a:xfrm>
              <a:off x="11021807"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13" name="Forma libre: forma 968">
              <a:extLst>
                <a:ext uri="{FF2B5EF4-FFF2-40B4-BE49-F238E27FC236}">
                  <a16:creationId xmlns:a16="http://schemas.microsoft.com/office/drawing/2014/main" id="{75CCB4D6-48C2-C03D-ED26-CADA2D086D22}"/>
                </a:ext>
              </a:extLst>
            </p:cNvPr>
            <p:cNvSpPr/>
            <p:nvPr/>
          </p:nvSpPr>
          <p:spPr>
            <a:xfrm>
              <a:off x="11084164"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14" name="Forma libre: forma 969">
              <a:extLst>
                <a:ext uri="{FF2B5EF4-FFF2-40B4-BE49-F238E27FC236}">
                  <a16:creationId xmlns:a16="http://schemas.microsoft.com/office/drawing/2014/main" id="{5ADC979F-0FB7-6061-F0BB-8919D1714D6C}"/>
                </a:ext>
              </a:extLst>
            </p:cNvPr>
            <p:cNvSpPr/>
            <p:nvPr/>
          </p:nvSpPr>
          <p:spPr>
            <a:xfrm>
              <a:off x="11145788" y="189881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15" name="Forma libre: forma 970">
              <a:extLst>
                <a:ext uri="{FF2B5EF4-FFF2-40B4-BE49-F238E27FC236}">
                  <a16:creationId xmlns:a16="http://schemas.microsoft.com/office/drawing/2014/main" id="{91913A3C-BE6E-92EA-05F3-CC3E49CCF43B}"/>
                </a:ext>
              </a:extLst>
            </p:cNvPr>
            <p:cNvSpPr/>
            <p:nvPr/>
          </p:nvSpPr>
          <p:spPr>
            <a:xfrm>
              <a:off x="11207411" y="189881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16" name="Forma libre: forma 971">
              <a:extLst>
                <a:ext uri="{FF2B5EF4-FFF2-40B4-BE49-F238E27FC236}">
                  <a16:creationId xmlns:a16="http://schemas.microsoft.com/office/drawing/2014/main" id="{7A008A34-CDE5-B303-6D1E-CB9D6D71123F}"/>
                </a:ext>
              </a:extLst>
            </p:cNvPr>
            <p:cNvSpPr/>
            <p:nvPr/>
          </p:nvSpPr>
          <p:spPr>
            <a:xfrm>
              <a:off x="11269768" y="189881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17" name="Forma libre: forma 972">
              <a:extLst>
                <a:ext uri="{FF2B5EF4-FFF2-40B4-BE49-F238E27FC236}">
                  <a16:creationId xmlns:a16="http://schemas.microsoft.com/office/drawing/2014/main" id="{149270A2-6368-A99B-81A2-18437E01831C}"/>
                </a:ext>
              </a:extLst>
            </p:cNvPr>
            <p:cNvSpPr/>
            <p:nvPr/>
          </p:nvSpPr>
          <p:spPr>
            <a:xfrm>
              <a:off x="11332124" y="1898819"/>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18" name="Forma libre: forma 973">
              <a:extLst>
                <a:ext uri="{FF2B5EF4-FFF2-40B4-BE49-F238E27FC236}">
                  <a16:creationId xmlns:a16="http://schemas.microsoft.com/office/drawing/2014/main" id="{8F407BEC-F714-71CF-FD35-E8AEB9927364}"/>
                </a:ext>
              </a:extLst>
            </p:cNvPr>
            <p:cNvSpPr/>
            <p:nvPr/>
          </p:nvSpPr>
          <p:spPr>
            <a:xfrm>
              <a:off x="11393748" y="189881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19" name="Forma libre: forma 974">
              <a:extLst>
                <a:ext uri="{FF2B5EF4-FFF2-40B4-BE49-F238E27FC236}">
                  <a16:creationId xmlns:a16="http://schemas.microsoft.com/office/drawing/2014/main" id="{CC6A7EF1-75C3-27F9-E0C5-D5CAF9B764C9}"/>
                </a:ext>
              </a:extLst>
            </p:cNvPr>
            <p:cNvSpPr/>
            <p:nvPr/>
          </p:nvSpPr>
          <p:spPr>
            <a:xfrm>
              <a:off x="11456105" y="189881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20" name="Forma libre: forma 975">
              <a:extLst>
                <a:ext uri="{FF2B5EF4-FFF2-40B4-BE49-F238E27FC236}">
                  <a16:creationId xmlns:a16="http://schemas.microsoft.com/office/drawing/2014/main" id="{A09CD774-F441-CF30-68BA-45920848A0A1}"/>
                </a:ext>
              </a:extLst>
            </p:cNvPr>
            <p:cNvSpPr/>
            <p:nvPr/>
          </p:nvSpPr>
          <p:spPr>
            <a:xfrm>
              <a:off x="11517727"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21" name="Forma libre: forma 976">
              <a:extLst>
                <a:ext uri="{FF2B5EF4-FFF2-40B4-BE49-F238E27FC236}">
                  <a16:creationId xmlns:a16="http://schemas.microsoft.com/office/drawing/2014/main" id="{FC6F9359-7694-5231-8A4D-7CE36FA209B6}"/>
                </a:ext>
              </a:extLst>
            </p:cNvPr>
            <p:cNvSpPr/>
            <p:nvPr/>
          </p:nvSpPr>
          <p:spPr>
            <a:xfrm>
              <a:off x="11579350"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22" name="Forma libre: forma 977">
              <a:extLst>
                <a:ext uri="{FF2B5EF4-FFF2-40B4-BE49-F238E27FC236}">
                  <a16:creationId xmlns:a16="http://schemas.microsoft.com/office/drawing/2014/main" id="{B8ECA4A6-E967-59D0-288D-5216446DE89E}"/>
                </a:ext>
              </a:extLst>
            </p:cNvPr>
            <p:cNvSpPr/>
            <p:nvPr/>
          </p:nvSpPr>
          <p:spPr>
            <a:xfrm>
              <a:off x="11641707"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23" name="Forma libre: forma 978">
              <a:extLst>
                <a:ext uri="{FF2B5EF4-FFF2-40B4-BE49-F238E27FC236}">
                  <a16:creationId xmlns:a16="http://schemas.microsoft.com/office/drawing/2014/main" id="{DFE1DA58-E0A7-D48D-B2AC-A8F34F39FF88}"/>
                </a:ext>
              </a:extLst>
            </p:cNvPr>
            <p:cNvSpPr/>
            <p:nvPr/>
          </p:nvSpPr>
          <p:spPr>
            <a:xfrm>
              <a:off x="11703330"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24" name="Forma libre: forma 979">
              <a:extLst>
                <a:ext uri="{FF2B5EF4-FFF2-40B4-BE49-F238E27FC236}">
                  <a16:creationId xmlns:a16="http://schemas.microsoft.com/office/drawing/2014/main" id="{BFBCBEEE-F33C-AC40-9E53-A888851E430D}"/>
                </a:ext>
              </a:extLst>
            </p:cNvPr>
            <p:cNvSpPr/>
            <p:nvPr/>
          </p:nvSpPr>
          <p:spPr>
            <a:xfrm>
              <a:off x="11765687"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25" name="Forma libre: forma 980">
              <a:extLst>
                <a:ext uri="{FF2B5EF4-FFF2-40B4-BE49-F238E27FC236}">
                  <a16:creationId xmlns:a16="http://schemas.microsoft.com/office/drawing/2014/main" id="{D8083749-EA2A-52CB-AE1D-35ED9E975A69}"/>
                </a:ext>
              </a:extLst>
            </p:cNvPr>
            <p:cNvSpPr/>
            <p:nvPr/>
          </p:nvSpPr>
          <p:spPr>
            <a:xfrm>
              <a:off x="11827311" y="1898819"/>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26" name="Forma libre: forma 981">
              <a:extLst>
                <a:ext uri="{FF2B5EF4-FFF2-40B4-BE49-F238E27FC236}">
                  <a16:creationId xmlns:a16="http://schemas.microsoft.com/office/drawing/2014/main" id="{57877DAD-53C1-8155-E26F-4DE9FD829620}"/>
                </a:ext>
              </a:extLst>
            </p:cNvPr>
            <p:cNvSpPr/>
            <p:nvPr/>
          </p:nvSpPr>
          <p:spPr>
            <a:xfrm>
              <a:off x="11889667" y="1898819"/>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27" name="Forma libre: forma 982">
              <a:extLst>
                <a:ext uri="{FF2B5EF4-FFF2-40B4-BE49-F238E27FC236}">
                  <a16:creationId xmlns:a16="http://schemas.microsoft.com/office/drawing/2014/main" id="{9EFC2066-301D-5DDC-6A62-E52CFF7397B6}"/>
                </a:ext>
              </a:extLst>
            </p:cNvPr>
            <p:cNvSpPr/>
            <p:nvPr/>
          </p:nvSpPr>
          <p:spPr>
            <a:xfrm>
              <a:off x="11951291" y="189881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28" name="Forma libre: forma 983">
              <a:extLst>
                <a:ext uri="{FF2B5EF4-FFF2-40B4-BE49-F238E27FC236}">
                  <a16:creationId xmlns:a16="http://schemas.microsoft.com/office/drawing/2014/main" id="{3490F975-2E2E-D3B7-F783-CF800E8BEBC1}"/>
                </a:ext>
              </a:extLst>
            </p:cNvPr>
            <p:cNvSpPr/>
            <p:nvPr/>
          </p:nvSpPr>
          <p:spPr>
            <a:xfrm>
              <a:off x="12013647" y="189881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29" name="Forma libre: forma 984">
              <a:extLst>
                <a:ext uri="{FF2B5EF4-FFF2-40B4-BE49-F238E27FC236}">
                  <a16:creationId xmlns:a16="http://schemas.microsoft.com/office/drawing/2014/main" id="{08B96327-D42F-1CFC-606F-7B16DFC67D94}"/>
                </a:ext>
              </a:extLst>
            </p:cNvPr>
            <p:cNvSpPr/>
            <p:nvPr/>
          </p:nvSpPr>
          <p:spPr>
            <a:xfrm>
              <a:off x="12075270"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30" name="Forma libre: forma 985">
              <a:extLst>
                <a:ext uri="{FF2B5EF4-FFF2-40B4-BE49-F238E27FC236}">
                  <a16:creationId xmlns:a16="http://schemas.microsoft.com/office/drawing/2014/main" id="{F061D0FC-D12D-6A4B-42A9-27DD53E1A656}"/>
                </a:ext>
              </a:extLst>
            </p:cNvPr>
            <p:cNvSpPr/>
            <p:nvPr/>
          </p:nvSpPr>
          <p:spPr>
            <a:xfrm>
              <a:off x="12137627" y="189881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31" name="Forma libre: forma 986">
              <a:extLst>
                <a:ext uri="{FF2B5EF4-FFF2-40B4-BE49-F238E27FC236}">
                  <a16:creationId xmlns:a16="http://schemas.microsoft.com/office/drawing/2014/main" id="{5F556E81-759A-7710-AF5B-74059280D60E}"/>
                </a:ext>
              </a:extLst>
            </p:cNvPr>
            <p:cNvSpPr/>
            <p:nvPr/>
          </p:nvSpPr>
          <p:spPr>
            <a:xfrm>
              <a:off x="4493420" y="1970699"/>
              <a:ext cx="30811" cy="30805"/>
            </a:xfrm>
            <a:custGeom>
              <a:avLst/>
              <a:gdLst>
                <a:gd name="connsiteX0" fmla="*/ 15406 w 30811"/>
                <a:gd name="connsiteY0" fmla="*/ 30806 h 30805"/>
                <a:gd name="connsiteX1" fmla="*/ 30812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4209" y="30806"/>
                    <a:pt x="30812" y="24205"/>
                    <a:pt x="30812" y="15403"/>
                  </a:cubicBezTo>
                  <a:cubicBezTo>
                    <a:pt x="30812" y="6601"/>
                    <a:pt x="24209" y="0"/>
                    <a:pt x="15406" y="0"/>
                  </a:cubicBezTo>
                  <a:cubicBezTo>
                    <a:pt x="6602" y="0"/>
                    <a:pt x="0" y="6601"/>
                    <a:pt x="0" y="15403"/>
                  </a:cubicBezTo>
                  <a:cubicBezTo>
                    <a:pt x="0" y="24205"/>
                    <a:pt x="7336"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32" name="Forma libre: forma 987">
              <a:extLst>
                <a:ext uri="{FF2B5EF4-FFF2-40B4-BE49-F238E27FC236}">
                  <a16:creationId xmlns:a16="http://schemas.microsoft.com/office/drawing/2014/main" id="{267135D6-E4D1-3A51-6A19-939C782B0F4E}"/>
                </a:ext>
              </a:extLst>
            </p:cNvPr>
            <p:cNvSpPr/>
            <p:nvPr/>
          </p:nvSpPr>
          <p:spPr>
            <a:xfrm>
              <a:off x="4563847" y="1978768"/>
              <a:ext cx="15405" cy="14669"/>
            </a:xfrm>
            <a:custGeom>
              <a:avLst/>
              <a:gdLst>
                <a:gd name="connsiteX0" fmla="*/ 7336 w 15405"/>
                <a:gd name="connsiteY0" fmla="*/ 14669 h 14669"/>
                <a:gd name="connsiteX1" fmla="*/ 15406 w 15405"/>
                <a:gd name="connsiteY1" fmla="*/ 7335 h 14669"/>
                <a:gd name="connsiteX2" fmla="*/ 7336 w 15405"/>
                <a:gd name="connsiteY2" fmla="*/ 0 h 14669"/>
                <a:gd name="connsiteX3" fmla="*/ 0 w 15405"/>
                <a:gd name="connsiteY3" fmla="*/ 7335 h 14669"/>
                <a:gd name="connsiteX4" fmla="*/ 7336 w 15405"/>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5" h="14669">
                  <a:moveTo>
                    <a:pt x="7336" y="14669"/>
                  </a:moveTo>
                  <a:cubicBezTo>
                    <a:pt x="11738" y="14669"/>
                    <a:pt x="15406" y="11002"/>
                    <a:pt x="15406" y="7335"/>
                  </a:cubicBezTo>
                  <a:cubicBezTo>
                    <a:pt x="15406" y="3667"/>
                    <a:pt x="11738" y="0"/>
                    <a:pt x="7336" y="0"/>
                  </a:cubicBezTo>
                  <a:cubicBezTo>
                    <a:pt x="2934" y="0"/>
                    <a:pt x="0" y="3667"/>
                    <a:pt x="0" y="7335"/>
                  </a:cubicBezTo>
                  <a:cubicBezTo>
                    <a:pt x="0" y="11002"/>
                    <a:pt x="2934"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33" name="Forma libre: forma 988">
              <a:extLst>
                <a:ext uri="{FF2B5EF4-FFF2-40B4-BE49-F238E27FC236}">
                  <a16:creationId xmlns:a16="http://schemas.microsoft.com/office/drawing/2014/main" id="{FF7F4EA4-A818-1C99-0918-7C10B97FFBCA}"/>
                </a:ext>
              </a:extLst>
            </p:cNvPr>
            <p:cNvSpPr/>
            <p:nvPr/>
          </p:nvSpPr>
          <p:spPr>
            <a:xfrm>
              <a:off x="5314329" y="1986102"/>
              <a:ext cx="550" cy="7334"/>
            </a:xfrm>
            <a:custGeom>
              <a:avLst/>
              <a:gdLst>
                <a:gd name="connsiteX0" fmla="*/ 0 w 550"/>
                <a:gd name="connsiteY0" fmla="*/ 0 h 7334"/>
                <a:gd name="connsiteX1" fmla="*/ 0 w 550"/>
                <a:gd name="connsiteY1" fmla="*/ 0 h 7334"/>
                <a:gd name="connsiteX2" fmla="*/ 0 w 550"/>
                <a:gd name="connsiteY2" fmla="*/ 0 h 7334"/>
                <a:gd name="connsiteX3" fmla="*/ 0 w 550"/>
                <a:gd name="connsiteY3" fmla="*/ 0 h 7334"/>
                <a:gd name="connsiteX4" fmla="*/ 0 w 550"/>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7334">
                  <a:moveTo>
                    <a:pt x="0" y="0"/>
                  </a:moveTo>
                  <a:lnTo>
                    <a:pt x="0" y="0"/>
                  </a:lnTo>
                  <a:cubicBezTo>
                    <a:pt x="734" y="0"/>
                    <a:pt x="734" y="0"/>
                    <a:pt x="0" y="0"/>
                  </a:cubicBez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34" name="Forma libre: forma 989">
              <a:extLst>
                <a:ext uri="{FF2B5EF4-FFF2-40B4-BE49-F238E27FC236}">
                  <a16:creationId xmlns:a16="http://schemas.microsoft.com/office/drawing/2014/main" id="{856E6627-4C8D-A669-A93C-DE0033CE2379}"/>
                </a:ext>
              </a:extLst>
            </p:cNvPr>
            <p:cNvSpPr/>
            <p:nvPr/>
          </p:nvSpPr>
          <p:spPr>
            <a:xfrm>
              <a:off x="5357612" y="1967032"/>
              <a:ext cx="38147" cy="38140"/>
            </a:xfrm>
            <a:custGeom>
              <a:avLst/>
              <a:gdLst>
                <a:gd name="connsiteX0" fmla="*/ 19074 w 38147"/>
                <a:gd name="connsiteY0" fmla="*/ 38141 h 38140"/>
                <a:gd name="connsiteX1" fmla="*/ 38148 w 38147"/>
                <a:gd name="connsiteY1" fmla="*/ 19070 h 38140"/>
                <a:gd name="connsiteX2" fmla="*/ 19074 w 38147"/>
                <a:gd name="connsiteY2" fmla="*/ 0 h 38140"/>
                <a:gd name="connsiteX3" fmla="*/ 0 w 38147"/>
                <a:gd name="connsiteY3" fmla="*/ 19070 h 38140"/>
                <a:gd name="connsiteX4" fmla="*/ 19074 w 38147"/>
                <a:gd name="connsiteY4" fmla="*/ 38141 h 3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47" h="38140">
                  <a:moveTo>
                    <a:pt x="19074" y="38141"/>
                  </a:moveTo>
                  <a:cubicBezTo>
                    <a:pt x="29344" y="38141"/>
                    <a:pt x="38148" y="29339"/>
                    <a:pt x="38148" y="19070"/>
                  </a:cubicBezTo>
                  <a:cubicBezTo>
                    <a:pt x="38148" y="8802"/>
                    <a:pt x="30078" y="0"/>
                    <a:pt x="19074" y="0"/>
                  </a:cubicBezTo>
                  <a:cubicBezTo>
                    <a:pt x="8070" y="0"/>
                    <a:pt x="0" y="8802"/>
                    <a:pt x="0" y="19070"/>
                  </a:cubicBezTo>
                  <a:cubicBezTo>
                    <a:pt x="0" y="29339"/>
                    <a:pt x="8803" y="38141"/>
                    <a:pt x="19074" y="3814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35" name="Forma libre: forma 990">
              <a:extLst>
                <a:ext uri="{FF2B5EF4-FFF2-40B4-BE49-F238E27FC236}">
                  <a16:creationId xmlns:a16="http://schemas.microsoft.com/office/drawing/2014/main" id="{D16276A6-A601-9EC7-C483-F33608C8C6C0}"/>
                </a:ext>
              </a:extLst>
            </p:cNvPr>
            <p:cNvSpPr/>
            <p:nvPr/>
          </p:nvSpPr>
          <p:spPr>
            <a:xfrm>
              <a:off x="5413366"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36" name="Forma libre: forma 991">
              <a:extLst>
                <a:ext uri="{FF2B5EF4-FFF2-40B4-BE49-F238E27FC236}">
                  <a16:creationId xmlns:a16="http://schemas.microsoft.com/office/drawing/2014/main" id="{CE371A18-B7C2-E69D-D352-100C10811BBE}"/>
                </a:ext>
              </a:extLst>
            </p:cNvPr>
            <p:cNvSpPr/>
            <p:nvPr/>
          </p:nvSpPr>
          <p:spPr>
            <a:xfrm>
              <a:off x="5475723"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37" name="Forma libre: forma 992">
              <a:extLst>
                <a:ext uri="{FF2B5EF4-FFF2-40B4-BE49-F238E27FC236}">
                  <a16:creationId xmlns:a16="http://schemas.microsoft.com/office/drawing/2014/main" id="{F3BAFB34-7FE0-9216-4EAF-398838B27769}"/>
                </a:ext>
              </a:extLst>
            </p:cNvPr>
            <p:cNvSpPr/>
            <p:nvPr/>
          </p:nvSpPr>
          <p:spPr>
            <a:xfrm>
              <a:off x="5537346"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38" name="Forma libre: forma 993">
              <a:extLst>
                <a:ext uri="{FF2B5EF4-FFF2-40B4-BE49-F238E27FC236}">
                  <a16:creationId xmlns:a16="http://schemas.microsoft.com/office/drawing/2014/main" id="{C7301E0E-5013-8FCF-59F7-881C77B58CE8}"/>
                </a:ext>
              </a:extLst>
            </p:cNvPr>
            <p:cNvSpPr/>
            <p:nvPr/>
          </p:nvSpPr>
          <p:spPr>
            <a:xfrm>
              <a:off x="5599703"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39" name="Forma libre: forma 994">
              <a:extLst>
                <a:ext uri="{FF2B5EF4-FFF2-40B4-BE49-F238E27FC236}">
                  <a16:creationId xmlns:a16="http://schemas.microsoft.com/office/drawing/2014/main" id="{CF782FF3-8969-92E3-C043-C1753B2950C1}"/>
                </a:ext>
              </a:extLst>
            </p:cNvPr>
            <p:cNvSpPr/>
            <p:nvPr/>
          </p:nvSpPr>
          <p:spPr>
            <a:xfrm>
              <a:off x="5661326"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40" name="Forma libre: forma 995">
              <a:extLst>
                <a:ext uri="{FF2B5EF4-FFF2-40B4-BE49-F238E27FC236}">
                  <a16:creationId xmlns:a16="http://schemas.microsoft.com/office/drawing/2014/main" id="{A9E448EF-870B-CE14-8D08-74A31658CA02}"/>
                </a:ext>
              </a:extLst>
            </p:cNvPr>
            <p:cNvSpPr/>
            <p:nvPr/>
          </p:nvSpPr>
          <p:spPr>
            <a:xfrm>
              <a:off x="5723683"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41" name="Forma libre: forma 996">
              <a:extLst>
                <a:ext uri="{FF2B5EF4-FFF2-40B4-BE49-F238E27FC236}">
                  <a16:creationId xmlns:a16="http://schemas.microsoft.com/office/drawing/2014/main" id="{5291DD74-F4A0-014B-F8EE-E1CD772ADAF8}"/>
                </a:ext>
              </a:extLst>
            </p:cNvPr>
            <p:cNvSpPr/>
            <p:nvPr/>
          </p:nvSpPr>
          <p:spPr>
            <a:xfrm>
              <a:off x="5785306"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42" name="Forma libre: forma 997">
              <a:extLst>
                <a:ext uri="{FF2B5EF4-FFF2-40B4-BE49-F238E27FC236}">
                  <a16:creationId xmlns:a16="http://schemas.microsoft.com/office/drawing/2014/main" id="{F48E385F-C461-3CAC-BE69-C9BF9E435A54}"/>
                </a:ext>
              </a:extLst>
            </p:cNvPr>
            <p:cNvSpPr/>
            <p:nvPr/>
          </p:nvSpPr>
          <p:spPr>
            <a:xfrm>
              <a:off x="5847663"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43" name="Forma libre: forma 998">
              <a:extLst>
                <a:ext uri="{FF2B5EF4-FFF2-40B4-BE49-F238E27FC236}">
                  <a16:creationId xmlns:a16="http://schemas.microsoft.com/office/drawing/2014/main" id="{CC85B8D6-A268-EF34-B25E-9DD1FEC7EB73}"/>
                </a:ext>
              </a:extLst>
            </p:cNvPr>
            <p:cNvSpPr/>
            <p:nvPr/>
          </p:nvSpPr>
          <p:spPr>
            <a:xfrm>
              <a:off x="5909286"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44" name="Forma libre: forma 999">
              <a:extLst>
                <a:ext uri="{FF2B5EF4-FFF2-40B4-BE49-F238E27FC236}">
                  <a16:creationId xmlns:a16="http://schemas.microsoft.com/office/drawing/2014/main" id="{C2AE073B-87F3-9ACE-0155-0DED0099D31B}"/>
                </a:ext>
              </a:extLst>
            </p:cNvPr>
            <p:cNvSpPr/>
            <p:nvPr/>
          </p:nvSpPr>
          <p:spPr>
            <a:xfrm>
              <a:off x="5970909"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45" name="Forma libre: forma 1000">
              <a:extLst>
                <a:ext uri="{FF2B5EF4-FFF2-40B4-BE49-F238E27FC236}">
                  <a16:creationId xmlns:a16="http://schemas.microsoft.com/office/drawing/2014/main" id="{A986FE3D-C42D-97A7-25EF-625870AD3867}"/>
                </a:ext>
              </a:extLst>
            </p:cNvPr>
            <p:cNvSpPr/>
            <p:nvPr/>
          </p:nvSpPr>
          <p:spPr>
            <a:xfrm>
              <a:off x="6033266"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46" name="Forma libre: forma 1001">
              <a:extLst>
                <a:ext uri="{FF2B5EF4-FFF2-40B4-BE49-F238E27FC236}">
                  <a16:creationId xmlns:a16="http://schemas.microsoft.com/office/drawing/2014/main" id="{52D4EAF8-BF91-DA51-CCCB-F06A599AA6C9}"/>
                </a:ext>
              </a:extLst>
            </p:cNvPr>
            <p:cNvSpPr/>
            <p:nvPr/>
          </p:nvSpPr>
          <p:spPr>
            <a:xfrm>
              <a:off x="6095623"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47" name="Forma libre: forma 1002">
              <a:extLst>
                <a:ext uri="{FF2B5EF4-FFF2-40B4-BE49-F238E27FC236}">
                  <a16:creationId xmlns:a16="http://schemas.microsoft.com/office/drawing/2014/main" id="{149BBDCF-5A8F-5367-594C-DF9F155BE6FD}"/>
                </a:ext>
              </a:extLst>
            </p:cNvPr>
            <p:cNvSpPr/>
            <p:nvPr/>
          </p:nvSpPr>
          <p:spPr>
            <a:xfrm>
              <a:off x="6157246"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48" name="Forma libre: forma 1003">
              <a:extLst>
                <a:ext uri="{FF2B5EF4-FFF2-40B4-BE49-F238E27FC236}">
                  <a16:creationId xmlns:a16="http://schemas.microsoft.com/office/drawing/2014/main" id="{1DEF3DD2-4980-6327-2026-63DBF09A9BD7}"/>
                </a:ext>
              </a:extLst>
            </p:cNvPr>
            <p:cNvSpPr/>
            <p:nvPr/>
          </p:nvSpPr>
          <p:spPr>
            <a:xfrm>
              <a:off x="6219602"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49" name="Forma libre: forma 1004">
              <a:extLst>
                <a:ext uri="{FF2B5EF4-FFF2-40B4-BE49-F238E27FC236}">
                  <a16:creationId xmlns:a16="http://schemas.microsoft.com/office/drawing/2014/main" id="{B0BAEF3E-092B-6545-BA50-42FE3924B688}"/>
                </a:ext>
              </a:extLst>
            </p:cNvPr>
            <p:cNvSpPr/>
            <p:nvPr/>
          </p:nvSpPr>
          <p:spPr>
            <a:xfrm>
              <a:off x="6281226"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50" name="Forma libre: forma 1005">
              <a:extLst>
                <a:ext uri="{FF2B5EF4-FFF2-40B4-BE49-F238E27FC236}">
                  <a16:creationId xmlns:a16="http://schemas.microsoft.com/office/drawing/2014/main" id="{CDDB790C-A469-8BC0-0448-C05B06D157E1}"/>
                </a:ext>
              </a:extLst>
            </p:cNvPr>
            <p:cNvSpPr/>
            <p:nvPr/>
          </p:nvSpPr>
          <p:spPr>
            <a:xfrm>
              <a:off x="6342849"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51" name="Forma libre: forma 1006">
              <a:extLst>
                <a:ext uri="{FF2B5EF4-FFF2-40B4-BE49-F238E27FC236}">
                  <a16:creationId xmlns:a16="http://schemas.microsoft.com/office/drawing/2014/main" id="{0A41392F-C4ED-D3DB-AC27-03D351546337}"/>
                </a:ext>
              </a:extLst>
            </p:cNvPr>
            <p:cNvSpPr/>
            <p:nvPr/>
          </p:nvSpPr>
          <p:spPr>
            <a:xfrm>
              <a:off x="6405205"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52" name="Forma libre: forma 1007">
              <a:extLst>
                <a:ext uri="{FF2B5EF4-FFF2-40B4-BE49-F238E27FC236}">
                  <a16:creationId xmlns:a16="http://schemas.microsoft.com/office/drawing/2014/main" id="{F93F021A-D7D9-5FAC-4BB2-D4D8B1F29394}"/>
                </a:ext>
              </a:extLst>
            </p:cNvPr>
            <p:cNvSpPr/>
            <p:nvPr/>
          </p:nvSpPr>
          <p:spPr>
            <a:xfrm>
              <a:off x="6466095" y="1961164"/>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53" name="Forma libre: forma 1008">
              <a:extLst>
                <a:ext uri="{FF2B5EF4-FFF2-40B4-BE49-F238E27FC236}">
                  <a16:creationId xmlns:a16="http://schemas.microsoft.com/office/drawing/2014/main" id="{A2AF1DDB-A080-CF13-0077-2EC65200D98A}"/>
                </a:ext>
              </a:extLst>
            </p:cNvPr>
            <p:cNvSpPr/>
            <p:nvPr/>
          </p:nvSpPr>
          <p:spPr>
            <a:xfrm>
              <a:off x="6528452" y="1961164"/>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54" name="Forma libre: forma 1009">
              <a:extLst>
                <a:ext uri="{FF2B5EF4-FFF2-40B4-BE49-F238E27FC236}">
                  <a16:creationId xmlns:a16="http://schemas.microsoft.com/office/drawing/2014/main" id="{FEAD62E8-4960-979F-91F8-EA682FA7B300}"/>
                </a:ext>
              </a:extLst>
            </p:cNvPr>
            <p:cNvSpPr/>
            <p:nvPr/>
          </p:nvSpPr>
          <p:spPr>
            <a:xfrm>
              <a:off x="6590809"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55" name="Forma libre: forma 1010">
              <a:extLst>
                <a:ext uri="{FF2B5EF4-FFF2-40B4-BE49-F238E27FC236}">
                  <a16:creationId xmlns:a16="http://schemas.microsoft.com/office/drawing/2014/main" id="{2F38BEC4-518A-4342-6530-B281D629B97A}"/>
                </a:ext>
              </a:extLst>
            </p:cNvPr>
            <p:cNvSpPr/>
            <p:nvPr/>
          </p:nvSpPr>
          <p:spPr>
            <a:xfrm>
              <a:off x="6653165"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56" name="Forma libre: forma 1011">
              <a:extLst>
                <a:ext uri="{FF2B5EF4-FFF2-40B4-BE49-F238E27FC236}">
                  <a16:creationId xmlns:a16="http://schemas.microsoft.com/office/drawing/2014/main" id="{AF204D3D-3B7A-D058-ADA8-09F965FA2E23}"/>
                </a:ext>
              </a:extLst>
            </p:cNvPr>
            <p:cNvSpPr/>
            <p:nvPr/>
          </p:nvSpPr>
          <p:spPr>
            <a:xfrm>
              <a:off x="6714789"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57" name="Forma libre: forma 1012">
              <a:extLst>
                <a:ext uri="{FF2B5EF4-FFF2-40B4-BE49-F238E27FC236}">
                  <a16:creationId xmlns:a16="http://schemas.microsoft.com/office/drawing/2014/main" id="{CA964AA7-7DDD-F96A-AD7B-B7E85F7DEF97}"/>
                </a:ext>
              </a:extLst>
            </p:cNvPr>
            <p:cNvSpPr/>
            <p:nvPr/>
          </p:nvSpPr>
          <p:spPr>
            <a:xfrm>
              <a:off x="6799887" y="1983902"/>
              <a:ext cx="4401" cy="3667"/>
            </a:xfrm>
            <a:custGeom>
              <a:avLst/>
              <a:gdLst>
                <a:gd name="connsiteX0" fmla="*/ 2201 w 4401"/>
                <a:gd name="connsiteY0" fmla="*/ 3667 h 3667"/>
                <a:gd name="connsiteX1" fmla="*/ 4402 w 4401"/>
                <a:gd name="connsiteY1" fmla="*/ 2200 h 3667"/>
                <a:gd name="connsiteX2" fmla="*/ 2201 w 4401"/>
                <a:gd name="connsiteY2" fmla="*/ 0 h 3667"/>
                <a:gd name="connsiteX3" fmla="*/ 0 w 4401"/>
                <a:gd name="connsiteY3" fmla="*/ 2200 h 3667"/>
                <a:gd name="connsiteX4" fmla="*/ 2201 w 4401"/>
                <a:gd name="connsiteY4" fmla="*/ 3667 h 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3667">
                  <a:moveTo>
                    <a:pt x="2201" y="3667"/>
                  </a:moveTo>
                  <a:cubicBezTo>
                    <a:pt x="2934" y="3667"/>
                    <a:pt x="4402" y="2934"/>
                    <a:pt x="4402" y="2200"/>
                  </a:cubicBezTo>
                  <a:cubicBezTo>
                    <a:pt x="4402" y="1467"/>
                    <a:pt x="3668" y="0"/>
                    <a:pt x="2201" y="0"/>
                  </a:cubicBezTo>
                  <a:cubicBezTo>
                    <a:pt x="734" y="0"/>
                    <a:pt x="0" y="733"/>
                    <a:pt x="0" y="2200"/>
                  </a:cubicBezTo>
                  <a:cubicBezTo>
                    <a:pt x="0" y="3667"/>
                    <a:pt x="734" y="3667"/>
                    <a:pt x="2201" y="36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58" name="Forma libre: forma 1013">
              <a:extLst>
                <a:ext uri="{FF2B5EF4-FFF2-40B4-BE49-F238E27FC236}">
                  <a16:creationId xmlns:a16="http://schemas.microsoft.com/office/drawing/2014/main" id="{681554D1-5FE5-415D-BFD0-7EA65F24AD2C}"/>
                </a:ext>
              </a:extLst>
            </p:cNvPr>
            <p:cNvSpPr/>
            <p:nvPr/>
          </p:nvSpPr>
          <p:spPr>
            <a:xfrm>
              <a:off x="7089663" y="1964098"/>
              <a:ext cx="44016" cy="43274"/>
            </a:xfrm>
            <a:custGeom>
              <a:avLst/>
              <a:gdLst>
                <a:gd name="connsiteX0" fmla="*/ 22008 w 44016"/>
                <a:gd name="connsiteY0" fmla="*/ 43275 h 43274"/>
                <a:gd name="connsiteX1" fmla="*/ 44017 w 44016"/>
                <a:gd name="connsiteY1" fmla="*/ 22004 h 43274"/>
                <a:gd name="connsiteX2" fmla="*/ 22008 w 44016"/>
                <a:gd name="connsiteY2" fmla="*/ 0 h 43274"/>
                <a:gd name="connsiteX3" fmla="*/ 0 w 44016"/>
                <a:gd name="connsiteY3" fmla="*/ 22004 h 43274"/>
                <a:gd name="connsiteX4" fmla="*/ 22008 w 44016"/>
                <a:gd name="connsiteY4" fmla="*/ 43275 h 4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3274">
                  <a:moveTo>
                    <a:pt x="22008" y="43275"/>
                  </a:moveTo>
                  <a:cubicBezTo>
                    <a:pt x="33746" y="43275"/>
                    <a:pt x="44017" y="33740"/>
                    <a:pt x="44017" y="22004"/>
                  </a:cubicBezTo>
                  <a:cubicBezTo>
                    <a:pt x="44017" y="10269"/>
                    <a:pt x="34479" y="0"/>
                    <a:pt x="22008" y="0"/>
                  </a:cubicBezTo>
                  <a:cubicBezTo>
                    <a:pt x="9537" y="0"/>
                    <a:pt x="0" y="9535"/>
                    <a:pt x="0" y="22004"/>
                  </a:cubicBezTo>
                  <a:cubicBezTo>
                    <a:pt x="0" y="34473"/>
                    <a:pt x="10270" y="43275"/>
                    <a:pt x="22008" y="432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59" name="Forma libre: forma 1014">
              <a:extLst>
                <a:ext uri="{FF2B5EF4-FFF2-40B4-BE49-F238E27FC236}">
                  <a16:creationId xmlns:a16="http://schemas.microsoft.com/office/drawing/2014/main" id="{338054AF-30CB-CCD0-AC3A-7ED9254D10E3}"/>
                </a:ext>
              </a:extLst>
            </p:cNvPr>
            <p:cNvSpPr/>
            <p:nvPr/>
          </p:nvSpPr>
          <p:spPr>
            <a:xfrm>
              <a:off x="7149085"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60" name="Forma libre: forma 1015">
              <a:extLst>
                <a:ext uri="{FF2B5EF4-FFF2-40B4-BE49-F238E27FC236}">
                  <a16:creationId xmlns:a16="http://schemas.microsoft.com/office/drawing/2014/main" id="{3DE7931B-B938-4AA6-1A77-AFC1DC198E69}"/>
                </a:ext>
              </a:extLst>
            </p:cNvPr>
            <p:cNvSpPr/>
            <p:nvPr/>
          </p:nvSpPr>
          <p:spPr>
            <a:xfrm>
              <a:off x="7210708"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61" name="Forma libre: forma 1016">
              <a:extLst>
                <a:ext uri="{FF2B5EF4-FFF2-40B4-BE49-F238E27FC236}">
                  <a16:creationId xmlns:a16="http://schemas.microsoft.com/office/drawing/2014/main" id="{AD11C0C4-578A-7DD2-A83E-C1ECCA6BBE35}"/>
                </a:ext>
              </a:extLst>
            </p:cNvPr>
            <p:cNvSpPr/>
            <p:nvPr/>
          </p:nvSpPr>
          <p:spPr>
            <a:xfrm>
              <a:off x="7273065"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62" name="Forma libre: forma 1017">
              <a:extLst>
                <a:ext uri="{FF2B5EF4-FFF2-40B4-BE49-F238E27FC236}">
                  <a16:creationId xmlns:a16="http://schemas.microsoft.com/office/drawing/2014/main" id="{34D3E63D-E168-E2F4-5EAE-53D218909D75}"/>
                </a:ext>
              </a:extLst>
            </p:cNvPr>
            <p:cNvSpPr/>
            <p:nvPr/>
          </p:nvSpPr>
          <p:spPr>
            <a:xfrm>
              <a:off x="7334688"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63" name="Forma libre: forma 1018">
              <a:extLst>
                <a:ext uri="{FF2B5EF4-FFF2-40B4-BE49-F238E27FC236}">
                  <a16:creationId xmlns:a16="http://schemas.microsoft.com/office/drawing/2014/main" id="{C02608A3-A8BD-5119-07B6-B85A41C77354}"/>
                </a:ext>
              </a:extLst>
            </p:cNvPr>
            <p:cNvSpPr/>
            <p:nvPr/>
          </p:nvSpPr>
          <p:spPr>
            <a:xfrm>
              <a:off x="7397045"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64" name="Forma libre: forma 1019">
              <a:extLst>
                <a:ext uri="{FF2B5EF4-FFF2-40B4-BE49-F238E27FC236}">
                  <a16:creationId xmlns:a16="http://schemas.microsoft.com/office/drawing/2014/main" id="{F493C5FA-CF38-CF15-BB4A-EDE501AB4616}"/>
                </a:ext>
              </a:extLst>
            </p:cNvPr>
            <p:cNvSpPr/>
            <p:nvPr/>
          </p:nvSpPr>
          <p:spPr>
            <a:xfrm>
              <a:off x="7458668"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65" name="Forma libre: forma 1020">
              <a:extLst>
                <a:ext uri="{FF2B5EF4-FFF2-40B4-BE49-F238E27FC236}">
                  <a16:creationId xmlns:a16="http://schemas.microsoft.com/office/drawing/2014/main" id="{B5E17C13-4AC8-2C17-4C17-7DC17254B0E2}"/>
                </a:ext>
              </a:extLst>
            </p:cNvPr>
            <p:cNvSpPr/>
            <p:nvPr/>
          </p:nvSpPr>
          <p:spPr>
            <a:xfrm>
              <a:off x="7521025"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66" name="Forma libre: forma 1021">
              <a:extLst>
                <a:ext uri="{FF2B5EF4-FFF2-40B4-BE49-F238E27FC236}">
                  <a16:creationId xmlns:a16="http://schemas.microsoft.com/office/drawing/2014/main" id="{ADB34CDE-6EFD-CF98-F9E2-4FCD7F31571A}"/>
                </a:ext>
              </a:extLst>
            </p:cNvPr>
            <p:cNvSpPr/>
            <p:nvPr/>
          </p:nvSpPr>
          <p:spPr>
            <a:xfrm>
              <a:off x="7583382" y="1961164"/>
              <a:ext cx="49151" cy="49142"/>
            </a:xfrm>
            <a:custGeom>
              <a:avLst/>
              <a:gdLst>
                <a:gd name="connsiteX0" fmla="*/ 24209 w 49151"/>
                <a:gd name="connsiteY0" fmla="*/ 49143 h 49142"/>
                <a:gd name="connsiteX1" fmla="*/ 49151 w 49151"/>
                <a:gd name="connsiteY1" fmla="*/ 24938 h 49142"/>
                <a:gd name="connsiteX2" fmla="*/ 24209 w 49151"/>
                <a:gd name="connsiteY2" fmla="*/ 0 h 49142"/>
                <a:gd name="connsiteX3" fmla="*/ 0 w 49151"/>
                <a:gd name="connsiteY3" fmla="*/ 24938 h 49142"/>
                <a:gd name="connsiteX4" fmla="*/ 24209 w 49151"/>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142">
                  <a:moveTo>
                    <a:pt x="24209" y="49143"/>
                  </a:moveTo>
                  <a:cubicBezTo>
                    <a:pt x="37414" y="49143"/>
                    <a:pt x="49151" y="38140"/>
                    <a:pt x="49151" y="24938"/>
                  </a:cubicBezTo>
                  <a:cubicBezTo>
                    <a:pt x="49151" y="11736"/>
                    <a:pt x="38147" y="0"/>
                    <a:pt x="24209" y="0"/>
                  </a:cubicBezTo>
                  <a:cubicBezTo>
                    <a:pt x="10270" y="0"/>
                    <a:pt x="0" y="11002"/>
                    <a:pt x="0" y="24938"/>
                  </a:cubicBezTo>
                  <a:cubicBezTo>
                    <a:pt x="0" y="38874"/>
                    <a:pt x="10270"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67" name="Forma libre: forma 1022">
              <a:extLst>
                <a:ext uri="{FF2B5EF4-FFF2-40B4-BE49-F238E27FC236}">
                  <a16:creationId xmlns:a16="http://schemas.microsoft.com/office/drawing/2014/main" id="{B76BC808-3FB5-D20A-508D-F459E87D6313}"/>
                </a:ext>
              </a:extLst>
            </p:cNvPr>
            <p:cNvSpPr/>
            <p:nvPr/>
          </p:nvSpPr>
          <p:spPr>
            <a:xfrm>
              <a:off x="7669214" y="1985776"/>
              <a:ext cx="326" cy="326"/>
            </a:xfrm>
            <a:custGeom>
              <a:avLst/>
              <a:gdLst>
                <a:gd name="connsiteX0" fmla="*/ 0 w 326"/>
                <a:gd name="connsiteY0" fmla="*/ 326 h 326"/>
                <a:gd name="connsiteX1" fmla="*/ 0 w 326"/>
                <a:gd name="connsiteY1" fmla="*/ 326 h 326"/>
                <a:gd name="connsiteX2" fmla="*/ 0 w 326"/>
                <a:gd name="connsiteY2" fmla="*/ 326 h 326"/>
                <a:gd name="connsiteX3" fmla="*/ 0 w 326"/>
                <a:gd name="connsiteY3" fmla="*/ 326 h 326"/>
                <a:gd name="connsiteX4" fmla="*/ 0 w 326"/>
                <a:gd name="connsiteY4" fmla="*/ 326 h 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 h="326">
                  <a:moveTo>
                    <a:pt x="0" y="326"/>
                  </a:moveTo>
                  <a:cubicBezTo>
                    <a:pt x="0" y="326"/>
                    <a:pt x="734" y="326"/>
                    <a:pt x="0" y="326"/>
                  </a:cubicBezTo>
                  <a:cubicBezTo>
                    <a:pt x="734" y="326"/>
                    <a:pt x="0" y="-408"/>
                    <a:pt x="0" y="326"/>
                  </a:cubicBezTo>
                  <a:cubicBezTo>
                    <a:pt x="0" y="-408"/>
                    <a:pt x="0" y="326"/>
                    <a:pt x="0" y="326"/>
                  </a:cubicBezTo>
                  <a:cubicBezTo>
                    <a:pt x="0" y="326"/>
                    <a:pt x="0" y="326"/>
                    <a:pt x="0" y="32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68" name="Forma libre: forma 1023">
              <a:extLst>
                <a:ext uri="{FF2B5EF4-FFF2-40B4-BE49-F238E27FC236}">
                  <a16:creationId xmlns:a16="http://schemas.microsoft.com/office/drawing/2014/main" id="{ED210600-4ECA-6C6F-E42D-0AE4F743C4CE}"/>
                </a:ext>
              </a:extLst>
            </p:cNvPr>
            <p:cNvSpPr/>
            <p:nvPr/>
          </p:nvSpPr>
          <p:spPr>
            <a:xfrm>
              <a:off x="9318367" y="1961898"/>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69" name="Forma libre: forma 1024">
              <a:extLst>
                <a:ext uri="{FF2B5EF4-FFF2-40B4-BE49-F238E27FC236}">
                  <a16:creationId xmlns:a16="http://schemas.microsoft.com/office/drawing/2014/main" id="{A417D558-EEF2-514F-0CCB-69BB1979EF85}"/>
                </a:ext>
              </a:extLst>
            </p:cNvPr>
            <p:cNvSpPr/>
            <p:nvPr/>
          </p:nvSpPr>
          <p:spPr>
            <a:xfrm>
              <a:off x="9384392" y="1965565"/>
              <a:ext cx="41081" cy="41074"/>
            </a:xfrm>
            <a:custGeom>
              <a:avLst/>
              <a:gdLst>
                <a:gd name="connsiteX0" fmla="*/ 20541 w 41081"/>
                <a:gd name="connsiteY0" fmla="*/ 41074 h 41074"/>
                <a:gd name="connsiteX1" fmla="*/ 41082 w 41081"/>
                <a:gd name="connsiteY1" fmla="*/ 20537 h 41074"/>
                <a:gd name="connsiteX2" fmla="*/ 20541 w 41081"/>
                <a:gd name="connsiteY2" fmla="*/ 0 h 41074"/>
                <a:gd name="connsiteX3" fmla="*/ 0 w 41081"/>
                <a:gd name="connsiteY3" fmla="*/ 20537 h 41074"/>
                <a:gd name="connsiteX4" fmla="*/ 20541 w 41081"/>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1" h="41074">
                  <a:moveTo>
                    <a:pt x="20541" y="41074"/>
                  </a:moveTo>
                  <a:cubicBezTo>
                    <a:pt x="32279" y="41074"/>
                    <a:pt x="41082" y="32273"/>
                    <a:pt x="41082" y="20537"/>
                  </a:cubicBezTo>
                  <a:cubicBezTo>
                    <a:pt x="41082" y="8802"/>
                    <a:pt x="32279" y="0"/>
                    <a:pt x="20541" y="0"/>
                  </a:cubicBezTo>
                  <a:cubicBezTo>
                    <a:pt x="8803" y="0"/>
                    <a:pt x="0" y="8802"/>
                    <a:pt x="0" y="20537"/>
                  </a:cubicBezTo>
                  <a:cubicBezTo>
                    <a:pt x="0" y="32273"/>
                    <a:pt x="8803"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70" name="Forma libre: forma 1025">
              <a:extLst>
                <a:ext uri="{FF2B5EF4-FFF2-40B4-BE49-F238E27FC236}">
                  <a16:creationId xmlns:a16="http://schemas.microsoft.com/office/drawing/2014/main" id="{2B2D3336-4AC8-2224-C63A-44C9E9D5194A}"/>
                </a:ext>
              </a:extLst>
            </p:cNvPr>
            <p:cNvSpPr/>
            <p:nvPr/>
          </p:nvSpPr>
          <p:spPr>
            <a:xfrm>
              <a:off x="9465823" y="1985369"/>
              <a:ext cx="2200" cy="1466"/>
            </a:xfrm>
            <a:custGeom>
              <a:avLst/>
              <a:gdLst>
                <a:gd name="connsiteX0" fmla="*/ 733 w 2200"/>
                <a:gd name="connsiteY0" fmla="*/ 1467 h 1466"/>
                <a:gd name="connsiteX1" fmla="*/ 2201 w 2200"/>
                <a:gd name="connsiteY1" fmla="*/ 734 h 1466"/>
                <a:gd name="connsiteX2" fmla="*/ 733 w 2200"/>
                <a:gd name="connsiteY2" fmla="*/ 0 h 1466"/>
                <a:gd name="connsiteX3" fmla="*/ 0 w 2200"/>
                <a:gd name="connsiteY3" fmla="*/ 734 h 1466"/>
                <a:gd name="connsiteX4" fmla="*/ 733 w 2200"/>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 h="1466">
                  <a:moveTo>
                    <a:pt x="733" y="1467"/>
                  </a:moveTo>
                  <a:cubicBezTo>
                    <a:pt x="1467" y="1467"/>
                    <a:pt x="2201" y="734"/>
                    <a:pt x="2201" y="734"/>
                  </a:cubicBezTo>
                  <a:cubicBezTo>
                    <a:pt x="2201" y="0"/>
                    <a:pt x="1467" y="0"/>
                    <a:pt x="733" y="0"/>
                  </a:cubicBezTo>
                  <a:cubicBezTo>
                    <a:pt x="0" y="0"/>
                    <a:pt x="0" y="734"/>
                    <a:pt x="0" y="734"/>
                  </a:cubicBezTo>
                  <a:cubicBezTo>
                    <a:pt x="0" y="734"/>
                    <a:pt x="0" y="1467"/>
                    <a:pt x="733"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71" name="Forma libre: forma 1026">
              <a:extLst>
                <a:ext uri="{FF2B5EF4-FFF2-40B4-BE49-F238E27FC236}">
                  <a16:creationId xmlns:a16="http://schemas.microsoft.com/office/drawing/2014/main" id="{A4399BA5-643B-491B-1D32-C9F2FF8FAFA7}"/>
                </a:ext>
              </a:extLst>
            </p:cNvPr>
            <p:cNvSpPr/>
            <p:nvPr/>
          </p:nvSpPr>
          <p:spPr>
            <a:xfrm>
              <a:off x="9766602" y="1976567"/>
              <a:ext cx="19073" cy="19070"/>
            </a:xfrm>
            <a:custGeom>
              <a:avLst/>
              <a:gdLst>
                <a:gd name="connsiteX0" fmla="*/ 9537 w 19073"/>
                <a:gd name="connsiteY0" fmla="*/ 19070 h 19070"/>
                <a:gd name="connsiteX1" fmla="*/ 19074 w 19073"/>
                <a:gd name="connsiteY1" fmla="*/ 9535 h 19070"/>
                <a:gd name="connsiteX2" fmla="*/ 9537 w 19073"/>
                <a:gd name="connsiteY2" fmla="*/ 0 h 19070"/>
                <a:gd name="connsiteX3" fmla="*/ 0 w 19073"/>
                <a:gd name="connsiteY3" fmla="*/ 9535 h 19070"/>
                <a:gd name="connsiteX4" fmla="*/ 9537 w 19073"/>
                <a:gd name="connsiteY4" fmla="*/ 19070 h 1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3" h="19070">
                  <a:moveTo>
                    <a:pt x="9537" y="19070"/>
                  </a:moveTo>
                  <a:cubicBezTo>
                    <a:pt x="14672" y="19070"/>
                    <a:pt x="19074" y="14669"/>
                    <a:pt x="19074" y="9535"/>
                  </a:cubicBezTo>
                  <a:cubicBezTo>
                    <a:pt x="19074" y="4401"/>
                    <a:pt x="14672" y="0"/>
                    <a:pt x="9537" y="0"/>
                  </a:cubicBezTo>
                  <a:cubicBezTo>
                    <a:pt x="4401" y="0"/>
                    <a:pt x="0" y="4401"/>
                    <a:pt x="0" y="9535"/>
                  </a:cubicBezTo>
                  <a:cubicBezTo>
                    <a:pt x="0" y="14669"/>
                    <a:pt x="4401" y="19070"/>
                    <a:pt x="9537" y="1907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72" name="Forma libre: forma 1027">
              <a:extLst>
                <a:ext uri="{FF2B5EF4-FFF2-40B4-BE49-F238E27FC236}">
                  <a16:creationId xmlns:a16="http://schemas.microsoft.com/office/drawing/2014/main" id="{AD3120C6-7A1C-E7CC-4E34-5F2A4700D736}"/>
                </a:ext>
              </a:extLst>
            </p:cNvPr>
            <p:cNvSpPr/>
            <p:nvPr/>
          </p:nvSpPr>
          <p:spPr>
            <a:xfrm>
              <a:off x="9834095" y="1981701"/>
              <a:ext cx="8803" cy="8801"/>
            </a:xfrm>
            <a:custGeom>
              <a:avLst/>
              <a:gdLst>
                <a:gd name="connsiteX0" fmla="*/ 4401 w 8803"/>
                <a:gd name="connsiteY0" fmla="*/ 8802 h 8801"/>
                <a:gd name="connsiteX1" fmla="*/ 8803 w 8803"/>
                <a:gd name="connsiteY1" fmla="*/ 4401 h 8801"/>
                <a:gd name="connsiteX2" fmla="*/ 4401 w 8803"/>
                <a:gd name="connsiteY2" fmla="*/ 0 h 8801"/>
                <a:gd name="connsiteX3" fmla="*/ 0 w 8803"/>
                <a:gd name="connsiteY3" fmla="*/ 4401 h 8801"/>
                <a:gd name="connsiteX4" fmla="*/ 4401 w 8803"/>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3" h="8801">
                  <a:moveTo>
                    <a:pt x="4401" y="8802"/>
                  </a:moveTo>
                  <a:cubicBezTo>
                    <a:pt x="6602" y="8802"/>
                    <a:pt x="8803" y="6601"/>
                    <a:pt x="8803" y="4401"/>
                  </a:cubicBezTo>
                  <a:cubicBezTo>
                    <a:pt x="8803" y="2200"/>
                    <a:pt x="6602" y="0"/>
                    <a:pt x="4401" y="0"/>
                  </a:cubicBezTo>
                  <a:cubicBezTo>
                    <a:pt x="2201" y="0"/>
                    <a:pt x="0" y="2200"/>
                    <a:pt x="0" y="4401"/>
                  </a:cubicBezTo>
                  <a:cubicBezTo>
                    <a:pt x="0" y="6601"/>
                    <a:pt x="2201" y="8802"/>
                    <a:pt x="4401"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73" name="Forma libre: forma 1028">
              <a:extLst>
                <a:ext uri="{FF2B5EF4-FFF2-40B4-BE49-F238E27FC236}">
                  <a16:creationId xmlns:a16="http://schemas.microsoft.com/office/drawing/2014/main" id="{E63004FD-E7D2-E591-3B23-4337DC36EE82}"/>
                </a:ext>
              </a:extLst>
            </p:cNvPr>
            <p:cNvSpPr/>
            <p:nvPr/>
          </p:nvSpPr>
          <p:spPr>
            <a:xfrm>
              <a:off x="9888381" y="1972900"/>
              <a:ext cx="24942" cy="24938"/>
            </a:xfrm>
            <a:custGeom>
              <a:avLst/>
              <a:gdLst>
                <a:gd name="connsiteX0" fmla="*/ 12471 w 24942"/>
                <a:gd name="connsiteY0" fmla="*/ 24938 h 24938"/>
                <a:gd name="connsiteX1" fmla="*/ 24943 w 24942"/>
                <a:gd name="connsiteY1" fmla="*/ 12469 h 24938"/>
                <a:gd name="connsiteX2" fmla="*/ 12471 w 24942"/>
                <a:gd name="connsiteY2" fmla="*/ 0 h 24938"/>
                <a:gd name="connsiteX3" fmla="*/ 0 w 24942"/>
                <a:gd name="connsiteY3" fmla="*/ 12469 h 24938"/>
                <a:gd name="connsiteX4" fmla="*/ 12471 w 24942"/>
                <a:gd name="connsiteY4" fmla="*/ 24938 h 24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2" h="24938">
                  <a:moveTo>
                    <a:pt x="12471" y="24938"/>
                  </a:moveTo>
                  <a:cubicBezTo>
                    <a:pt x="19074" y="24938"/>
                    <a:pt x="24943" y="19804"/>
                    <a:pt x="24943" y="12469"/>
                  </a:cubicBezTo>
                  <a:cubicBezTo>
                    <a:pt x="24943" y="5134"/>
                    <a:pt x="19074" y="0"/>
                    <a:pt x="12471" y="0"/>
                  </a:cubicBezTo>
                  <a:cubicBezTo>
                    <a:pt x="5869" y="0"/>
                    <a:pt x="0" y="5868"/>
                    <a:pt x="0" y="12469"/>
                  </a:cubicBezTo>
                  <a:cubicBezTo>
                    <a:pt x="0" y="19070"/>
                    <a:pt x="5135" y="24938"/>
                    <a:pt x="12471" y="249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74" name="Forma libre: forma 1029">
              <a:extLst>
                <a:ext uri="{FF2B5EF4-FFF2-40B4-BE49-F238E27FC236}">
                  <a16:creationId xmlns:a16="http://schemas.microsoft.com/office/drawing/2014/main" id="{28E8CCBF-8D1D-A0B4-BF9F-9A7A17A72207}"/>
                </a:ext>
              </a:extLst>
            </p:cNvPr>
            <p:cNvSpPr/>
            <p:nvPr/>
          </p:nvSpPr>
          <p:spPr>
            <a:xfrm>
              <a:off x="9959542" y="1983168"/>
              <a:ext cx="5868" cy="5867"/>
            </a:xfrm>
            <a:custGeom>
              <a:avLst/>
              <a:gdLst>
                <a:gd name="connsiteX0" fmla="*/ 2935 w 5868"/>
                <a:gd name="connsiteY0" fmla="*/ 5868 h 5867"/>
                <a:gd name="connsiteX1" fmla="*/ 5869 w 5868"/>
                <a:gd name="connsiteY1" fmla="*/ 2934 h 5867"/>
                <a:gd name="connsiteX2" fmla="*/ 2935 w 5868"/>
                <a:gd name="connsiteY2" fmla="*/ 0 h 5867"/>
                <a:gd name="connsiteX3" fmla="*/ 0 w 5868"/>
                <a:gd name="connsiteY3" fmla="*/ 2934 h 5867"/>
                <a:gd name="connsiteX4" fmla="*/ 2935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5" y="5868"/>
                  </a:moveTo>
                  <a:cubicBezTo>
                    <a:pt x="4402" y="5868"/>
                    <a:pt x="5869" y="4401"/>
                    <a:pt x="5869" y="2934"/>
                  </a:cubicBezTo>
                  <a:cubicBezTo>
                    <a:pt x="5869" y="1467"/>
                    <a:pt x="4402" y="0"/>
                    <a:pt x="2935" y="0"/>
                  </a:cubicBezTo>
                  <a:cubicBezTo>
                    <a:pt x="1467" y="0"/>
                    <a:pt x="0" y="1467"/>
                    <a:pt x="0" y="2934"/>
                  </a:cubicBezTo>
                  <a:cubicBezTo>
                    <a:pt x="0" y="4401"/>
                    <a:pt x="1467" y="5868"/>
                    <a:pt x="2935"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75" name="Forma libre: forma 1030">
              <a:extLst>
                <a:ext uri="{FF2B5EF4-FFF2-40B4-BE49-F238E27FC236}">
                  <a16:creationId xmlns:a16="http://schemas.microsoft.com/office/drawing/2014/main" id="{C80F5597-710F-171B-9F1B-7858F32C74CA}"/>
                </a:ext>
              </a:extLst>
            </p:cNvPr>
            <p:cNvSpPr/>
            <p:nvPr/>
          </p:nvSpPr>
          <p:spPr>
            <a:xfrm>
              <a:off x="10139276" y="1976567"/>
              <a:ext cx="18340" cy="19070"/>
            </a:xfrm>
            <a:custGeom>
              <a:avLst/>
              <a:gdLst>
                <a:gd name="connsiteX0" fmla="*/ 8803 w 18340"/>
                <a:gd name="connsiteY0" fmla="*/ 19070 h 19070"/>
                <a:gd name="connsiteX1" fmla="*/ 18340 w 18340"/>
                <a:gd name="connsiteY1" fmla="*/ 9535 h 19070"/>
                <a:gd name="connsiteX2" fmla="*/ 8803 w 18340"/>
                <a:gd name="connsiteY2" fmla="*/ 0 h 19070"/>
                <a:gd name="connsiteX3" fmla="*/ 0 w 18340"/>
                <a:gd name="connsiteY3" fmla="*/ 9535 h 19070"/>
                <a:gd name="connsiteX4" fmla="*/ 8803 w 18340"/>
                <a:gd name="connsiteY4" fmla="*/ 19070 h 1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0" h="19070">
                  <a:moveTo>
                    <a:pt x="8803" y="19070"/>
                  </a:moveTo>
                  <a:cubicBezTo>
                    <a:pt x="13939" y="19070"/>
                    <a:pt x="18340" y="14669"/>
                    <a:pt x="18340" y="9535"/>
                  </a:cubicBezTo>
                  <a:cubicBezTo>
                    <a:pt x="18340" y="4401"/>
                    <a:pt x="13939" y="0"/>
                    <a:pt x="8803" y="0"/>
                  </a:cubicBezTo>
                  <a:cubicBezTo>
                    <a:pt x="3668" y="0"/>
                    <a:pt x="0" y="4401"/>
                    <a:pt x="0" y="9535"/>
                  </a:cubicBezTo>
                  <a:cubicBezTo>
                    <a:pt x="0" y="14669"/>
                    <a:pt x="4402" y="19070"/>
                    <a:pt x="8803" y="1907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76" name="Forma libre: forma 1031">
              <a:extLst>
                <a:ext uri="{FF2B5EF4-FFF2-40B4-BE49-F238E27FC236}">
                  <a16:creationId xmlns:a16="http://schemas.microsoft.com/office/drawing/2014/main" id="{5DA7B0CE-5DCD-F40C-C8B6-D5CF76393DBE}"/>
                </a:ext>
              </a:extLst>
            </p:cNvPr>
            <p:cNvSpPr/>
            <p:nvPr/>
          </p:nvSpPr>
          <p:spPr>
            <a:xfrm>
              <a:off x="10185493"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77" name="Forma libre: forma 1032">
              <a:extLst>
                <a:ext uri="{FF2B5EF4-FFF2-40B4-BE49-F238E27FC236}">
                  <a16:creationId xmlns:a16="http://schemas.microsoft.com/office/drawing/2014/main" id="{F38C5D9D-CED3-4FA6-B76C-80683D25B7D8}"/>
                </a:ext>
              </a:extLst>
            </p:cNvPr>
            <p:cNvSpPr/>
            <p:nvPr/>
          </p:nvSpPr>
          <p:spPr>
            <a:xfrm>
              <a:off x="10247116"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78" name="Forma libre: forma 1033">
              <a:extLst>
                <a:ext uri="{FF2B5EF4-FFF2-40B4-BE49-F238E27FC236}">
                  <a16:creationId xmlns:a16="http://schemas.microsoft.com/office/drawing/2014/main" id="{59D8D40C-21E4-9DBC-9A0A-EA612B9C314D}"/>
                </a:ext>
              </a:extLst>
            </p:cNvPr>
            <p:cNvSpPr/>
            <p:nvPr/>
          </p:nvSpPr>
          <p:spPr>
            <a:xfrm>
              <a:off x="10309473"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79" name="Forma libre: forma 1034">
              <a:extLst>
                <a:ext uri="{FF2B5EF4-FFF2-40B4-BE49-F238E27FC236}">
                  <a16:creationId xmlns:a16="http://schemas.microsoft.com/office/drawing/2014/main" id="{2D209570-BF51-73B5-28E5-41D2F977E580}"/>
                </a:ext>
              </a:extLst>
            </p:cNvPr>
            <p:cNvSpPr/>
            <p:nvPr/>
          </p:nvSpPr>
          <p:spPr>
            <a:xfrm>
              <a:off x="10371097" y="196116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80" name="Forma libre: forma 1035">
              <a:extLst>
                <a:ext uri="{FF2B5EF4-FFF2-40B4-BE49-F238E27FC236}">
                  <a16:creationId xmlns:a16="http://schemas.microsoft.com/office/drawing/2014/main" id="{A2508702-91C3-3DE2-2EF2-69FB4D2EBDBA}"/>
                </a:ext>
              </a:extLst>
            </p:cNvPr>
            <p:cNvSpPr/>
            <p:nvPr/>
          </p:nvSpPr>
          <p:spPr>
            <a:xfrm>
              <a:off x="10433453" y="196116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81" name="Forma libre: forma 1036">
              <a:extLst>
                <a:ext uri="{FF2B5EF4-FFF2-40B4-BE49-F238E27FC236}">
                  <a16:creationId xmlns:a16="http://schemas.microsoft.com/office/drawing/2014/main" id="{E355C09F-A523-588D-1A51-8E5C6FA5E604}"/>
                </a:ext>
              </a:extLst>
            </p:cNvPr>
            <p:cNvSpPr/>
            <p:nvPr/>
          </p:nvSpPr>
          <p:spPr>
            <a:xfrm>
              <a:off x="10495076"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82" name="Forma libre: forma 1037">
              <a:extLst>
                <a:ext uri="{FF2B5EF4-FFF2-40B4-BE49-F238E27FC236}">
                  <a16:creationId xmlns:a16="http://schemas.microsoft.com/office/drawing/2014/main" id="{FAFE185D-59D5-62A3-02D8-D2A171F07AE0}"/>
                </a:ext>
              </a:extLst>
            </p:cNvPr>
            <p:cNvSpPr/>
            <p:nvPr/>
          </p:nvSpPr>
          <p:spPr>
            <a:xfrm>
              <a:off x="10557433"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83" name="Forma libre: forma 1038">
              <a:extLst>
                <a:ext uri="{FF2B5EF4-FFF2-40B4-BE49-F238E27FC236}">
                  <a16:creationId xmlns:a16="http://schemas.microsoft.com/office/drawing/2014/main" id="{7B5607B5-CE57-B24C-006A-17FB6204C2C6}"/>
                </a:ext>
              </a:extLst>
            </p:cNvPr>
            <p:cNvSpPr/>
            <p:nvPr/>
          </p:nvSpPr>
          <p:spPr>
            <a:xfrm>
              <a:off x="10619056" y="196116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84" name="Forma libre: forma 1039">
              <a:extLst>
                <a:ext uri="{FF2B5EF4-FFF2-40B4-BE49-F238E27FC236}">
                  <a16:creationId xmlns:a16="http://schemas.microsoft.com/office/drawing/2014/main" id="{5A882BA4-11E7-2DF3-F527-E9FB29208288}"/>
                </a:ext>
              </a:extLst>
            </p:cNvPr>
            <p:cNvSpPr/>
            <p:nvPr/>
          </p:nvSpPr>
          <p:spPr>
            <a:xfrm>
              <a:off x="10680679"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85" name="Forma libre: forma 1040">
              <a:extLst>
                <a:ext uri="{FF2B5EF4-FFF2-40B4-BE49-F238E27FC236}">
                  <a16:creationId xmlns:a16="http://schemas.microsoft.com/office/drawing/2014/main" id="{24B6AEA7-B47F-A867-4068-121E208E156A}"/>
                </a:ext>
              </a:extLst>
            </p:cNvPr>
            <p:cNvSpPr/>
            <p:nvPr/>
          </p:nvSpPr>
          <p:spPr>
            <a:xfrm>
              <a:off x="10743036"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86" name="Forma libre: forma 1041">
              <a:extLst>
                <a:ext uri="{FF2B5EF4-FFF2-40B4-BE49-F238E27FC236}">
                  <a16:creationId xmlns:a16="http://schemas.microsoft.com/office/drawing/2014/main" id="{4C77B707-6A1C-7B9D-A466-B9ABB96E5761}"/>
                </a:ext>
              </a:extLst>
            </p:cNvPr>
            <p:cNvSpPr/>
            <p:nvPr/>
          </p:nvSpPr>
          <p:spPr>
            <a:xfrm>
              <a:off x="10805393"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87" name="Forma libre: forma 1042">
              <a:extLst>
                <a:ext uri="{FF2B5EF4-FFF2-40B4-BE49-F238E27FC236}">
                  <a16:creationId xmlns:a16="http://schemas.microsoft.com/office/drawing/2014/main" id="{F4F77C27-42A4-1F29-B697-FCF5F347BFE6}"/>
                </a:ext>
              </a:extLst>
            </p:cNvPr>
            <p:cNvSpPr/>
            <p:nvPr/>
          </p:nvSpPr>
          <p:spPr>
            <a:xfrm>
              <a:off x="10867016"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88" name="Forma libre: forma 1043">
              <a:extLst>
                <a:ext uri="{FF2B5EF4-FFF2-40B4-BE49-F238E27FC236}">
                  <a16:creationId xmlns:a16="http://schemas.microsoft.com/office/drawing/2014/main" id="{CBE9866A-920B-F802-2EF9-04D087339235}"/>
                </a:ext>
              </a:extLst>
            </p:cNvPr>
            <p:cNvSpPr/>
            <p:nvPr/>
          </p:nvSpPr>
          <p:spPr>
            <a:xfrm>
              <a:off x="10928639" y="196116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89" name="Forma libre: forma 1044">
              <a:extLst>
                <a:ext uri="{FF2B5EF4-FFF2-40B4-BE49-F238E27FC236}">
                  <a16:creationId xmlns:a16="http://schemas.microsoft.com/office/drawing/2014/main" id="{0826B4D1-0422-30D0-8AC9-9206AF3F4E70}"/>
                </a:ext>
              </a:extLst>
            </p:cNvPr>
            <p:cNvSpPr/>
            <p:nvPr/>
          </p:nvSpPr>
          <p:spPr>
            <a:xfrm>
              <a:off x="10990996" y="196116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90" name="Forma libre: forma 1045">
              <a:extLst>
                <a:ext uri="{FF2B5EF4-FFF2-40B4-BE49-F238E27FC236}">
                  <a16:creationId xmlns:a16="http://schemas.microsoft.com/office/drawing/2014/main" id="{63F3CE7D-17E8-5FC7-7717-7C5C421AE399}"/>
                </a:ext>
              </a:extLst>
            </p:cNvPr>
            <p:cNvSpPr/>
            <p:nvPr/>
          </p:nvSpPr>
          <p:spPr>
            <a:xfrm>
              <a:off x="11052619"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91" name="Forma libre: forma 1046">
              <a:extLst>
                <a:ext uri="{FF2B5EF4-FFF2-40B4-BE49-F238E27FC236}">
                  <a16:creationId xmlns:a16="http://schemas.microsoft.com/office/drawing/2014/main" id="{C1B74A57-6D40-FF85-9DB4-76F35C42A2BC}"/>
                </a:ext>
              </a:extLst>
            </p:cNvPr>
            <p:cNvSpPr/>
            <p:nvPr/>
          </p:nvSpPr>
          <p:spPr>
            <a:xfrm>
              <a:off x="11114976" y="19611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92" name="Forma libre: forma 1047">
              <a:extLst>
                <a:ext uri="{FF2B5EF4-FFF2-40B4-BE49-F238E27FC236}">
                  <a16:creationId xmlns:a16="http://schemas.microsoft.com/office/drawing/2014/main" id="{C0999711-3B9A-251A-EA68-AF342596EF1E}"/>
                </a:ext>
              </a:extLst>
            </p:cNvPr>
            <p:cNvSpPr/>
            <p:nvPr/>
          </p:nvSpPr>
          <p:spPr>
            <a:xfrm>
              <a:off x="11176599" y="196116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93" name="Forma libre: forma 1048">
              <a:extLst>
                <a:ext uri="{FF2B5EF4-FFF2-40B4-BE49-F238E27FC236}">
                  <a16:creationId xmlns:a16="http://schemas.microsoft.com/office/drawing/2014/main" id="{E1DF9696-896A-D86A-A590-8CC8025BD274}"/>
                </a:ext>
              </a:extLst>
            </p:cNvPr>
            <p:cNvSpPr/>
            <p:nvPr/>
          </p:nvSpPr>
          <p:spPr>
            <a:xfrm>
              <a:off x="11238956" y="196116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94" name="Forma libre: forma 1049">
              <a:extLst>
                <a:ext uri="{FF2B5EF4-FFF2-40B4-BE49-F238E27FC236}">
                  <a16:creationId xmlns:a16="http://schemas.microsoft.com/office/drawing/2014/main" id="{BF66C11F-D782-AC6C-3979-08773F33C883}"/>
                </a:ext>
              </a:extLst>
            </p:cNvPr>
            <p:cNvSpPr/>
            <p:nvPr/>
          </p:nvSpPr>
          <p:spPr>
            <a:xfrm>
              <a:off x="11300579"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95" name="Forma libre: forma 1050">
              <a:extLst>
                <a:ext uri="{FF2B5EF4-FFF2-40B4-BE49-F238E27FC236}">
                  <a16:creationId xmlns:a16="http://schemas.microsoft.com/office/drawing/2014/main" id="{47105149-A4E4-0FEF-6977-32E3C9B149CD}"/>
                </a:ext>
              </a:extLst>
            </p:cNvPr>
            <p:cNvSpPr/>
            <p:nvPr/>
          </p:nvSpPr>
          <p:spPr>
            <a:xfrm>
              <a:off x="11362936"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96" name="Forma libre: forma 1051">
              <a:extLst>
                <a:ext uri="{FF2B5EF4-FFF2-40B4-BE49-F238E27FC236}">
                  <a16:creationId xmlns:a16="http://schemas.microsoft.com/office/drawing/2014/main" id="{BBF6E065-83A4-DF7A-1A93-37C9E2C7D605}"/>
                </a:ext>
              </a:extLst>
            </p:cNvPr>
            <p:cNvSpPr/>
            <p:nvPr/>
          </p:nvSpPr>
          <p:spPr>
            <a:xfrm>
              <a:off x="11424559"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97" name="Forma libre: forma 1052">
              <a:extLst>
                <a:ext uri="{FF2B5EF4-FFF2-40B4-BE49-F238E27FC236}">
                  <a16:creationId xmlns:a16="http://schemas.microsoft.com/office/drawing/2014/main" id="{2DF9CCAA-805A-2F66-257E-757415080CAE}"/>
                </a:ext>
              </a:extLst>
            </p:cNvPr>
            <p:cNvSpPr/>
            <p:nvPr/>
          </p:nvSpPr>
          <p:spPr>
            <a:xfrm>
              <a:off x="11486916"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98" name="Forma libre: forma 1053">
              <a:extLst>
                <a:ext uri="{FF2B5EF4-FFF2-40B4-BE49-F238E27FC236}">
                  <a16:creationId xmlns:a16="http://schemas.microsoft.com/office/drawing/2014/main" id="{26F29F30-1613-5039-60BE-6EF022126388}"/>
                </a:ext>
              </a:extLst>
            </p:cNvPr>
            <p:cNvSpPr/>
            <p:nvPr/>
          </p:nvSpPr>
          <p:spPr>
            <a:xfrm>
              <a:off x="11548539" y="1961164"/>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099" name="Forma libre: forma 1054">
              <a:extLst>
                <a:ext uri="{FF2B5EF4-FFF2-40B4-BE49-F238E27FC236}">
                  <a16:creationId xmlns:a16="http://schemas.microsoft.com/office/drawing/2014/main" id="{88652FA2-85AB-B85E-32AB-8904660408E8}"/>
                </a:ext>
              </a:extLst>
            </p:cNvPr>
            <p:cNvSpPr/>
            <p:nvPr/>
          </p:nvSpPr>
          <p:spPr>
            <a:xfrm>
              <a:off x="11610896" y="1961164"/>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00" name="Forma libre: forma 1055">
              <a:extLst>
                <a:ext uri="{FF2B5EF4-FFF2-40B4-BE49-F238E27FC236}">
                  <a16:creationId xmlns:a16="http://schemas.microsoft.com/office/drawing/2014/main" id="{7AB74780-F9C9-E212-7631-C6D3407288A9}"/>
                </a:ext>
              </a:extLst>
            </p:cNvPr>
            <p:cNvSpPr/>
            <p:nvPr/>
          </p:nvSpPr>
          <p:spPr>
            <a:xfrm>
              <a:off x="11672519" y="1961164"/>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01" name="Forma libre: forma 1056">
              <a:extLst>
                <a:ext uri="{FF2B5EF4-FFF2-40B4-BE49-F238E27FC236}">
                  <a16:creationId xmlns:a16="http://schemas.microsoft.com/office/drawing/2014/main" id="{E5F56E09-533B-941A-63F1-B10FEAD26029}"/>
                </a:ext>
              </a:extLst>
            </p:cNvPr>
            <p:cNvSpPr/>
            <p:nvPr/>
          </p:nvSpPr>
          <p:spPr>
            <a:xfrm>
              <a:off x="11734876" y="1961164"/>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02" name="Forma libre: forma 1057">
              <a:extLst>
                <a:ext uri="{FF2B5EF4-FFF2-40B4-BE49-F238E27FC236}">
                  <a16:creationId xmlns:a16="http://schemas.microsoft.com/office/drawing/2014/main" id="{44B79510-D5BB-227C-8A9C-D4B798961AB4}"/>
                </a:ext>
              </a:extLst>
            </p:cNvPr>
            <p:cNvSpPr/>
            <p:nvPr/>
          </p:nvSpPr>
          <p:spPr>
            <a:xfrm>
              <a:off x="11796498"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03" name="Forma libre: forma 1058">
              <a:extLst>
                <a:ext uri="{FF2B5EF4-FFF2-40B4-BE49-F238E27FC236}">
                  <a16:creationId xmlns:a16="http://schemas.microsoft.com/office/drawing/2014/main" id="{A2EBFE43-5E5D-2F8A-1E73-754EF7CBD743}"/>
                </a:ext>
              </a:extLst>
            </p:cNvPr>
            <p:cNvSpPr/>
            <p:nvPr/>
          </p:nvSpPr>
          <p:spPr>
            <a:xfrm>
              <a:off x="11858855"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04" name="Forma libre: forma 1059">
              <a:extLst>
                <a:ext uri="{FF2B5EF4-FFF2-40B4-BE49-F238E27FC236}">
                  <a16:creationId xmlns:a16="http://schemas.microsoft.com/office/drawing/2014/main" id="{E084E7D0-7B63-9CCA-05C6-BC45F1D3ECCD}"/>
                </a:ext>
              </a:extLst>
            </p:cNvPr>
            <p:cNvSpPr/>
            <p:nvPr/>
          </p:nvSpPr>
          <p:spPr>
            <a:xfrm>
              <a:off x="11920479"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05" name="Forma libre: forma 1060">
              <a:extLst>
                <a:ext uri="{FF2B5EF4-FFF2-40B4-BE49-F238E27FC236}">
                  <a16:creationId xmlns:a16="http://schemas.microsoft.com/office/drawing/2014/main" id="{7E196248-A86C-B4AF-480A-B047A86A3C49}"/>
                </a:ext>
              </a:extLst>
            </p:cNvPr>
            <p:cNvSpPr/>
            <p:nvPr/>
          </p:nvSpPr>
          <p:spPr>
            <a:xfrm>
              <a:off x="11982835"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06" name="Forma libre: forma 1061">
              <a:extLst>
                <a:ext uri="{FF2B5EF4-FFF2-40B4-BE49-F238E27FC236}">
                  <a16:creationId xmlns:a16="http://schemas.microsoft.com/office/drawing/2014/main" id="{F0AAD69E-1F61-CFA5-F817-B67D54215460}"/>
                </a:ext>
              </a:extLst>
            </p:cNvPr>
            <p:cNvSpPr/>
            <p:nvPr/>
          </p:nvSpPr>
          <p:spPr>
            <a:xfrm>
              <a:off x="12044459" y="196116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07" name="Forma libre: forma 1062">
              <a:extLst>
                <a:ext uri="{FF2B5EF4-FFF2-40B4-BE49-F238E27FC236}">
                  <a16:creationId xmlns:a16="http://schemas.microsoft.com/office/drawing/2014/main" id="{8982E493-8577-744F-4D80-68D656B9DB53}"/>
                </a:ext>
              </a:extLst>
            </p:cNvPr>
            <p:cNvSpPr/>
            <p:nvPr/>
          </p:nvSpPr>
          <p:spPr>
            <a:xfrm>
              <a:off x="12106082" y="1961164"/>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08" name="Forma libre: forma 1063">
              <a:extLst>
                <a:ext uri="{FF2B5EF4-FFF2-40B4-BE49-F238E27FC236}">
                  <a16:creationId xmlns:a16="http://schemas.microsoft.com/office/drawing/2014/main" id="{D36105D2-E5F3-F6DC-57F8-3D4DD33F47E0}"/>
                </a:ext>
              </a:extLst>
            </p:cNvPr>
            <p:cNvSpPr/>
            <p:nvPr/>
          </p:nvSpPr>
          <p:spPr>
            <a:xfrm>
              <a:off x="12168439" y="1961164"/>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09" name="Forma libre: forma 1064">
              <a:extLst>
                <a:ext uri="{FF2B5EF4-FFF2-40B4-BE49-F238E27FC236}">
                  <a16:creationId xmlns:a16="http://schemas.microsoft.com/office/drawing/2014/main" id="{F4828CE4-B37A-380E-C334-21F791AF8A52}"/>
                </a:ext>
              </a:extLst>
            </p:cNvPr>
            <p:cNvSpPr/>
            <p:nvPr/>
          </p:nvSpPr>
          <p:spPr>
            <a:xfrm>
              <a:off x="5345324" y="2047714"/>
              <a:ext cx="876" cy="733"/>
            </a:xfrm>
            <a:custGeom>
              <a:avLst/>
              <a:gdLst>
                <a:gd name="connsiteX0" fmla="*/ 550 w 876"/>
                <a:gd name="connsiteY0" fmla="*/ 734 h 733"/>
                <a:gd name="connsiteX1" fmla="*/ 550 w 876"/>
                <a:gd name="connsiteY1" fmla="*/ 734 h 733"/>
                <a:gd name="connsiteX2" fmla="*/ 550 w 876"/>
                <a:gd name="connsiteY2" fmla="*/ 0 h 733"/>
                <a:gd name="connsiteX3" fmla="*/ 550 w 876"/>
                <a:gd name="connsiteY3" fmla="*/ 734 h 733"/>
                <a:gd name="connsiteX4" fmla="*/ 550 w 876"/>
                <a:gd name="connsiteY4" fmla="*/ 734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 h="733">
                  <a:moveTo>
                    <a:pt x="550" y="734"/>
                  </a:moveTo>
                  <a:cubicBezTo>
                    <a:pt x="550" y="734"/>
                    <a:pt x="550" y="734"/>
                    <a:pt x="550" y="734"/>
                  </a:cubicBezTo>
                  <a:cubicBezTo>
                    <a:pt x="1284" y="0"/>
                    <a:pt x="550" y="0"/>
                    <a:pt x="550" y="0"/>
                  </a:cubicBezTo>
                  <a:cubicBezTo>
                    <a:pt x="550" y="0"/>
                    <a:pt x="-183" y="0"/>
                    <a:pt x="550" y="734"/>
                  </a:cubicBezTo>
                  <a:cubicBezTo>
                    <a:pt x="-183" y="734"/>
                    <a:pt x="-183" y="734"/>
                    <a:pt x="550" y="7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10" name="Forma libre: forma 1065">
              <a:extLst>
                <a:ext uri="{FF2B5EF4-FFF2-40B4-BE49-F238E27FC236}">
                  <a16:creationId xmlns:a16="http://schemas.microsoft.com/office/drawing/2014/main" id="{DF76ADF2-F2C7-48C7-2653-ED590FE17A6E}"/>
                </a:ext>
              </a:extLst>
            </p:cNvPr>
            <p:cNvSpPr/>
            <p:nvPr/>
          </p:nvSpPr>
          <p:spPr>
            <a:xfrm>
              <a:off x="5392825" y="2033778"/>
              <a:ext cx="29344" cy="29338"/>
            </a:xfrm>
            <a:custGeom>
              <a:avLst/>
              <a:gdLst>
                <a:gd name="connsiteX0" fmla="*/ 14672 w 29344"/>
                <a:gd name="connsiteY0" fmla="*/ 29339 h 29338"/>
                <a:gd name="connsiteX1" fmla="*/ 29344 w 29344"/>
                <a:gd name="connsiteY1" fmla="*/ 14669 h 29338"/>
                <a:gd name="connsiteX2" fmla="*/ 14672 w 29344"/>
                <a:gd name="connsiteY2" fmla="*/ 0 h 29338"/>
                <a:gd name="connsiteX3" fmla="*/ 0 w 29344"/>
                <a:gd name="connsiteY3" fmla="*/ 14669 h 29338"/>
                <a:gd name="connsiteX4" fmla="*/ 14672 w 29344"/>
                <a:gd name="connsiteY4" fmla="*/ 29339 h 2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4" h="29338">
                  <a:moveTo>
                    <a:pt x="14672" y="29339"/>
                  </a:moveTo>
                  <a:cubicBezTo>
                    <a:pt x="22742" y="29339"/>
                    <a:pt x="29344" y="22738"/>
                    <a:pt x="29344" y="14669"/>
                  </a:cubicBezTo>
                  <a:cubicBezTo>
                    <a:pt x="29344" y="6601"/>
                    <a:pt x="22742" y="0"/>
                    <a:pt x="14672" y="0"/>
                  </a:cubicBezTo>
                  <a:cubicBezTo>
                    <a:pt x="6602" y="0"/>
                    <a:pt x="0" y="6601"/>
                    <a:pt x="0" y="14669"/>
                  </a:cubicBezTo>
                  <a:cubicBezTo>
                    <a:pt x="0" y="22738"/>
                    <a:pt x="6602" y="29339"/>
                    <a:pt x="14672" y="293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11" name="Forma libre: forma 1066">
              <a:extLst>
                <a:ext uri="{FF2B5EF4-FFF2-40B4-BE49-F238E27FC236}">
                  <a16:creationId xmlns:a16="http://schemas.microsoft.com/office/drawing/2014/main" id="{C620A8E2-A11B-A993-0044-846F970C7589}"/>
                </a:ext>
              </a:extLst>
            </p:cNvPr>
            <p:cNvSpPr/>
            <p:nvPr/>
          </p:nvSpPr>
          <p:spPr>
            <a:xfrm>
              <a:off x="5444911" y="20227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12" name="Forma libre: forma 1067">
              <a:extLst>
                <a:ext uri="{FF2B5EF4-FFF2-40B4-BE49-F238E27FC236}">
                  <a16:creationId xmlns:a16="http://schemas.microsoft.com/office/drawing/2014/main" id="{4624840C-A82D-8513-40E5-EB983923D768}"/>
                </a:ext>
              </a:extLst>
            </p:cNvPr>
            <p:cNvSpPr/>
            <p:nvPr/>
          </p:nvSpPr>
          <p:spPr>
            <a:xfrm>
              <a:off x="5506534"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13" name="Forma libre: forma 1068">
              <a:extLst>
                <a:ext uri="{FF2B5EF4-FFF2-40B4-BE49-F238E27FC236}">
                  <a16:creationId xmlns:a16="http://schemas.microsoft.com/office/drawing/2014/main" id="{2608F831-5A21-20AE-0526-AE92B40841D2}"/>
                </a:ext>
              </a:extLst>
            </p:cNvPr>
            <p:cNvSpPr/>
            <p:nvPr/>
          </p:nvSpPr>
          <p:spPr>
            <a:xfrm>
              <a:off x="5568158"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14" name="Forma libre: forma 1069">
              <a:extLst>
                <a:ext uri="{FF2B5EF4-FFF2-40B4-BE49-F238E27FC236}">
                  <a16:creationId xmlns:a16="http://schemas.microsoft.com/office/drawing/2014/main" id="{A858668D-C12A-394B-7AF3-7AD453A06AB1}"/>
                </a:ext>
              </a:extLst>
            </p:cNvPr>
            <p:cNvSpPr/>
            <p:nvPr/>
          </p:nvSpPr>
          <p:spPr>
            <a:xfrm>
              <a:off x="5630514"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15" name="Forma libre: forma 1070">
              <a:extLst>
                <a:ext uri="{FF2B5EF4-FFF2-40B4-BE49-F238E27FC236}">
                  <a16:creationId xmlns:a16="http://schemas.microsoft.com/office/drawing/2014/main" id="{BE331E03-793C-B1C6-71B9-F429FB2A320A}"/>
                </a:ext>
              </a:extLst>
            </p:cNvPr>
            <p:cNvSpPr/>
            <p:nvPr/>
          </p:nvSpPr>
          <p:spPr>
            <a:xfrm>
              <a:off x="5692138" y="20227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16" name="Forma libre: forma 1071">
              <a:extLst>
                <a:ext uri="{FF2B5EF4-FFF2-40B4-BE49-F238E27FC236}">
                  <a16:creationId xmlns:a16="http://schemas.microsoft.com/office/drawing/2014/main" id="{7A3B48DE-DB42-B418-FDED-FB811E1CA371}"/>
                </a:ext>
              </a:extLst>
            </p:cNvPr>
            <p:cNvSpPr/>
            <p:nvPr/>
          </p:nvSpPr>
          <p:spPr>
            <a:xfrm>
              <a:off x="5754494" y="20227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17" name="Forma libre: forma 1072">
              <a:extLst>
                <a:ext uri="{FF2B5EF4-FFF2-40B4-BE49-F238E27FC236}">
                  <a16:creationId xmlns:a16="http://schemas.microsoft.com/office/drawing/2014/main" id="{F468D014-B0D3-0525-EC90-FAF7EC3D8373}"/>
                </a:ext>
              </a:extLst>
            </p:cNvPr>
            <p:cNvSpPr/>
            <p:nvPr/>
          </p:nvSpPr>
          <p:spPr>
            <a:xfrm>
              <a:off x="5816117"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18" name="Forma libre: forma 1073">
              <a:extLst>
                <a:ext uri="{FF2B5EF4-FFF2-40B4-BE49-F238E27FC236}">
                  <a16:creationId xmlns:a16="http://schemas.microsoft.com/office/drawing/2014/main" id="{59277E8F-225B-B72E-EAA7-AF52B3A5EC95}"/>
                </a:ext>
              </a:extLst>
            </p:cNvPr>
            <p:cNvSpPr/>
            <p:nvPr/>
          </p:nvSpPr>
          <p:spPr>
            <a:xfrm>
              <a:off x="5878474"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19" name="Forma libre: forma 1074">
              <a:extLst>
                <a:ext uri="{FF2B5EF4-FFF2-40B4-BE49-F238E27FC236}">
                  <a16:creationId xmlns:a16="http://schemas.microsoft.com/office/drawing/2014/main" id="{2FBA3B59-0D32-4AB2-1612-6E1AD3BA40A3}"/>
                </a:ext>
              </a:extLst>
            </p:cNvPr>
            <p:cNvSpPr/>
            <p:nvPr/>
          </p:nvSpPr>
          <p:spPr>
            <a:xfrm>
              <a:off x="5940831"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20" name="Forma libre: forma 1075">
              <a:extLst>
                <a:ext uri="{FF2B5EF4-FFF2-40B4-BE49-F238E27FC236}">
                  <a16:creationId xmlns:a16="http://schemas.microsoft.com/office/drawing/2014/main" id="{75BFF33F-CECE-4E6F-6BEE-0FDB7F54F1CB}"/>
                </a:ext>
              </a:extLst>
            </p:cNvPr>
            <p:cNvSpPr/>
            <p:nvPr/>
          </p:nvSpPr>
          <p:spPr>
            <a:xfrm>
              <a:off x="6002454" y="20235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21" name="Forma libre: forma 1076">
              <a:extLst>
                <a:ext uri="{FF2B5EF4-FFF2-40B4-BE49-F238E27FC236}">
                  <a16:creationId xmlns:a16="http://schemas.microsoft.com/office/drawing/2014/main" id="{B7118720-9911-09CC-F590-CC2A7A38C9BA}"/>
                </a:ext>
              </a:extLst>
            </p:cNvPr>
            <p:cNvSpPr/>
            <p:nvPr/>
          </p:nvSpPr>
          <p:spPr>
            <a:xfrm>
              <a:off x="6064077" y="20235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22" name="Forma libre: forma 1077">
              <a:extLst>
                <a:ext uri="{FF2B5EF4-FFF2-40B4-BE49-F238E27FC236}">
                  <a16:creationId xmlns:a16="http://schemas.microsoft.com/office/drawing/2014/main" id="{13296AA2-4741-D456-50FA-146C31BED53B}"/>
                </a:ext>
              </a:extLst>
            </p:cNvPr>
            <p:cNvSpPr/>
            <p:nvPr/>
          </p:nvSpPr>
          <p:spPr>
            <a:xfrm>
              <a:off x="6126434" y="20235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23" name="Forma libre: forma 1078">
              <a:extLst>
                <a:ext uri="{FF2B5EF4-FFF2-40B4-BE49-F238E27FC236}">
                  <a16:creationId xmlns:a16="http://schemas.microsoft.com/office/drawing/2014/main" id="{84F38A65-FD31-7D63-9107-408EFF079561}"/>
                </a:ext>
              </a:extLst>
            </p:cNvPr>
            <p:cNvSpPr/>
            <p:nvPr/>
          </p:nvSpPr>
          <p:spPr>
            <a:xfrm>
              <a:off x="6188057"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24" name="Forma libre: forma 1079">
              <a:extLst>
                <a:ext uri="{FF2B5EF4-FFF2-40B4-BE49-F238E27FC236}">
                  <a16:creationId xmlns:a16="http://schemas.microsoft.com/office/drawing/2014/main" id="{DD18D052-AC60-35F7-D4F6-BC40C556E425}"/>
                </a:ext>
              </a:extLst>
            </p:cNvPr>
            <p:cNvSpPr/>
            <p:nvPr/>
          </p:nvSpPr>
          <p:spPr>
            <a:xfrm>
              <a:off x="6250414"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25" name="Forma libre: forma 1080">
              <a:extLst>
                <a:ext uri="{FF2B5EF4-FFF2-40B4-BE49-F238E27FC236}">
                  <a16:creationId xmlns:a16="http://schemas.microsoft.com/office/drawing/2014/main" id="{C14C752D-AF25-4DA4-121A-4B54C852F5EE}"/>
                </a:ext>
              </a:extLst>
            </p:cNvPr>
            <p:cNvSpPr/>
            <p:nvPr/>
          </p:nvSpPr>
          <p:spPr>
            <a:xfrm>
              <a:off x="6311304" y="2023509"/>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140"/>
                    <a:pt x="50619" y="24938"/>
                  </a:cubicBezTo>
                  <a:cubicBezTo>
                    <a:pt x="50619" y="11736"/>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26" name="Forma libre: forma 1081">
              <a:extLst>
                <a:ext uri="{FF2B5EF4-FFF2-40B4-BE49-F238E27FC236}">
                  <a16:creationId xmlns:a16="http://schemas.microsoft.com/office/drawing/2014/main" id="{492592CF-D1C1-70EC-A141-C2EEF4CA5627}"/>
                </a:ext>
              </a:extLst>
            </p:cNvPr>
            <p:cNvSpPr/>
            <p:nvPr/>
          </p:nvSpPr>
          <p:spPr>
            <a:xfrm>
              <a:off x="6374394"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27" name="Forma libre: forma 1082">
              <a:extLst>
                <a:ext uri="{FF2B5EF4-FFF2-40B4-BE49-F238E27FC236}">
                  <a16:creationId xmlns:a16="http://schemas.microsoft.com/office/drawing/2014/main" id="{A91FF76B-C845-C8F0-E7EB-841C5D96716A}"/>
                </a:ext>
              </a:extLst>
            </p:cNvPr>
            <p:cNvSpPr/>
            <p:nvPr/>
          </p:nvSpPr>
          <p:spPr>
            <a:xfrm>
              <a:off x="6436017" y="20227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28" name="Forma libre: forma 1083">
              <a:extLst>
                <a:ext uri="{FF2B5EF4-FFF2-40B4-BE49-F238E27FC236}">
                  <a16:creationId xmlns:a16="http://schemas.microsoft.com/office/drawing/2014/main" id="{1D7D4ECA-3E56-FA39-65D2-F368E27E9FFF}"/>
                </a:ext>
              </a:extLst>
            </p:cNvPr>
            <p:cNvSpPr/>
            <p:nvPr/>
          </p:nvSpPr>
          <p:spPr>
            <a:xfrm>
              <a:off x="6498374"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29" name="Forma libre: forma 1084">
              <a:extLst>
                <a:ext uri="{FF2B5EF4-FFF2-40B4-BE49-F238E27FC236}">
                  <a16:creationId xmlns:a16="http://schemas.microsoft.com/office/drawing/2014/main" id="{2B643E37-7393-4766-E7E2-D8CF7B15F8CC}"/>
                </a:ext>
              </a:extLst>
            </p:cNvPr>
            <p:cNvSpPr/>
            <p:nvPr/>
          </p:nvSpPr>
          <p:spPr>
            <a:xfrm>
              <a:off x="6559997" y="20235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30" name="Forma libre: forma 1085">
              <a:extLst>
                <a:ext uri="{FF2B5EF4-FFF2-40B4-BE49-F238E27FC236}">
                  <a16:creationId xmlns:a16="http://schemas.microsoft.com/office/drawing/2014/main" id="{46A08F5A-978A-C5D8-7A16-7D080BE0DEE5}"/>
                </a:ext>
              </a:extLst>
            </p:cNvPr>
            <p:cNvSpPr/>
            <p:nvPr/>
          </p:nvSpPr>
          <p:spPr>
            <a:xfrm>
              <a:off x="6622354" y="20235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31" name="Forma libre: forma 1086">
              <a:extLst>
                <a:ext uri="{FF2B5EF4-FFF2-40B4-BE49-F238E27FC236}">
                  <a16:creationId xmlns:a16="http://schemas.microsoft.com/office/drawing/2014/main" id="{3D9C243C-2017-9ACB-C21D-F8413E20DFA2}"/>
                </a:ext>
              </a:extLst>
            </p:cNvPr>
            <p:cNvSpPr/>
            <p:nvPr/>
          </p:nvSpPr>
          <p:spPr>
            <a:xfrm>
              <a:off x="6683977" y="20227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32" name="Forma libre: forma 1087">
              <a:extLst>
                <a:ext uri="{FF2B5EF4-FFF2-40B4-BE49-F238E27FC236}">
                  <a16:creationId xmlns:a16="http://schemas.microsoft.com/office/drawing/2014/main" id="{D30E4BC5-FBAA-FACE-17B9-E654AE861861}"/>
                </a:ext>
              </a:extLst>
            </p:cNvPr>
            <p:cNvSpPr/>
            <p:nvPr/>
          </p:nvSpPr>
          <p:spPr>
            <a:xfrm>
              <a:off x="6745600"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33" name="Forma libre: forma 1088">
              <a:extLst>
                <a:ext uri="{FF2B5EF4-FFF2-40B4-BE49-F238E27FC236}">
                  <a16:creationId xmlns:a16="http://schemas.microsoft.com/office/drawing/2014/main" id="{A9990037-3E9B-0007-591E-654FE4BD498C}"/>
                </a:ext>
              </a:extLst>
            </p:cNvPr>
            <p:cNvSpPr/>
            <p:nvPr/>
          </p:nvSpPr>
          <p:spPr>
            <a:xfrm>
              <a:off x="6807957" y="2023509"/>
              <a:ext cx="49151" cy="49142"/>
            </a:xfrm>
            <a:custGeom>
              <a:avLst/>
              <a:gdLst>
                <a:gd name="connsiteX0" fmla="*/ 24943 w 49151"/>
                <a:gd name="connsiteY0" fmla="*/ 49143 h 49142"/>
                <a:gd name="connsiteX1" fmla="*/ 49152 w 49151"/>
                <a:gd name="connsiteY1" fmla="*/ 24205 h 49142"/>
                <a:gd name="connsiteX2" fmla="*/ 24943 w 49151"/>
                <a:gd name="connsiteY2" fmla="*/ 0 h 49142"/>
                <a:gd name="connsiteX3" fmla="*/ 0 w 49151"/>
                <a:gd name="connsiteY3" fmla="*/ 24205 h 49142"/>
                <a:gd name="connsiteX4" fmla="*/ 24943 w 49151"/>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142">
                  <a:moveTo>
                    <a:pt x="24943" y="49143"/>
                  </a:moveTo>
                  <a:cubicBezTo>
                    <a:pt x="38881" y="49143"/>
                    <a:pt x="49152" y="38140"/>
                    <a:pt x="49152" y="24205"/>
                  </a:cubicBezTo>
                  <a:cubicBezTo>
                    <a:pt x="49152" y="10269"/>
                    <a:pt x="38148" y="0"/>
                    <a:pt x="24943" y="0"/>
                  </a:cubicBezTo>
                  <a:cubicBezTo>
                    <a:pt x="11738" y="0"/>
                    <a:pt x="0" y="11002"/>
                    <a:pt x="0" y="24205"/>
                  </a:cubicBezTo>
                  <a:cubicBezTo>
                    <a:pt x="0" y="37407"/>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34" name="Forma libre: forma 1089">
              <a:extLst>
                <a:ext uri="{FF2B5EF4-FFF2-40B4-BE49-F238E27FC236}">
                  <a16:creationId xmlns:a16="http://schemas.microsoft.com/office/drawing/2014/main" id="{5B7CF313-C565-2DA8-ED3F-209285AD8BDE}"/>
                </a:ext>
              </a:extLst>
            </p:cNvPr>
            <p:cNvSpPr/>
            <p:nvPr/>
          </p:nvSpPr>
          <p:spPr>
            <a:xfrm>
              <a:off x="6871047" y="2024243"/>
              <a:ext cx="46951" cy="46942"/>
            </a:xfrm>
            <a:custGeom>
              <a:avLst/>
              <a:gdLst>
                <a:gd name="connsiteX0" fmla="*/ 23476 w 46951"/>
                <a:gd name="connsiteY0" fmla="*/ 46942 h 46942"/>
                <a:gd name="connsiteX1" fmla="*/ 46951 w 46951"/>
                <a:gd name="connsiteY1" fmla="*/ 23471 h 46942"/>
                <a:gd name="connsiteX2" fmla="*/ 23476 w 46951"/>
                <a:gd name="connsiteY2" fmla="*/ 0 h 46942"/>
                <a:gd name="connsiteX3" fmla="*/ 0 w 46951"/>
                <a:gd name="connsiteY3" fmla="*/ 23471 h 46942"/>
                <a:gd name="connsiteX4" fmla="*/ 23476 w 46951"/>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1" h="46942">
                  <a:moveTo>
                    <a:pt x="23476" y="46942"/>
                  </a:moveTo>
                  <a:cubicBezTo>
                    <a:pt x="36680" y="46942"/>
                    <a:pt x="46951" y="36674"/>
                    <a:pt x="46951" y="23471"/>
                  </a:cubicBezTo>
                  <a:cubicBezTo>
                    <a:pt x="46951" y="10269"/>
                    <a:pt x="36680" y="0"/>
                    <a:pt x="23476" y="0"/>
                  </a:cubicBezTo>
                  <a:cubicBezTo>
                    <a:pt x="10271" y="0"/>
                    <a:pt x="0" y="10269"/>
                    <a:pt x="0" y="23471"/>
                  </a:cubicBezTo>
                  <a:cubicBezTo>
                    <a:pt x="0" y="36674"/>
                    <a:pt x="11004"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35" name="Forma libre: forma 1090">
              <a:extLst>
                <a:ext uri="{FF2B5EF4-FFF2-40B4-BE49-F238E27FC236}">
                  <a16:creationId xmlns:a16="http://schemas.microsoft.com/office/drawing/2014/main" id="{2BF2332D-0BA3-4D7E-D16B-6AF9450B9632}"/>
                </a:ext>
              </a:extLst>
            </p:cNvPr>
            <p:cNvSpPr/>
            <p:nvPr/>
          </p:nvSpPr>
          <p:spPr>
            <a:xfrm>
              <a:off x="6951011" y="2042579"/>
              <a:ext cx="11737" cy="11002"/>
            </a:xfrm>
            <a:custGeom>
              <a:avLst/>
              <a:gdLst>
                <a:gd name="connsiteX0" fmla="*/ 5869 w 11737"/>
                <a:gd name="connsiteY0" fmla="*/ 11002 h 11002"/>
                <a:gd name="connsiteX1" fmla="*/ 11738 w 11737"/>
                <a:gd name="connsiteY1" fmla="*/ 5134 h 11002"/>
                <a:gd name="connsiteX2" fmla="*/ 5869 w 11737"/>
                <a:gd name="connsiteY2" fmla="*/ 0 h 11002"/>
                <a:gd name="connsiteX3" fmla="*/ 0 w 11737"/>
                <a:gd name="connsiteY3" fmla="*/ 5134 h 11002"/>
                <a:gd name="connsiteX4" fmla="*/ 5869 w 11737"/>
                <a:gd name="connsiteY4" fmla="*/ 11002 h 11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7" h="11002">
                  <a:moveTo>
                    <a:pt x="5869" y="11002"/>
                  </a:moveTo>
                  <a:cubicBezTo>
                    <a:pt x="8803" y="11002"/>
                    <a:pt x="11738" y="8802"/>
                    <a:pt x="11738" y="5134"/>
                  </a:cubicBezTo>
                  <a:cubicBezTo>
                    <a:pt x="11738" y="1467"/>
                    <a:pt x="9537" y="0"/>
                    <a:pt x="5869" y="0"/>
                  </a:cubicBezTo>
                  <a:cubicBezTo>
                    <a:pt x="2201" y="0"/>
                    <a:pt x="0" y="2200"/>
                    <a:pt x="0" y="5134"/>
                  </a:cubicBezTo>
                  <a:cubicBezTo>
                    <a:pt x="0" y="8068"/>
                    <a:pt x="2934" y="11002"/>
                    <a:pt x="5869" y="110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36" name="Forma libre: forma 1091">
              <a:extLst>
                <a:ext uri="{FF2B5EF4-FFF2-40B4-BE49-F238E27FC236}">
                  <a16:creationId xmlns:a16="http://schemas.microsoft.com/office/drawing/2014/main" id="{FFBD9FDC-CF65-33B1-4894-79A05679D517}"/>
                </a:ext>
              </a:extLst>
            </p:cNvPr>
            <p:cNvSpPr/>
            <p:nvPr/>
          </p:nvSpPr>
          <p:spPr>
            <a:xfrm>
              <a:off x="7016111" y="2044780"/>
              <a:ext cx="6059" cy="5867"/>
            </a:xfrm>
            <a:custGeom>
              <a:avLst/>
              <a:gdLst>
                <a:gd name="connsiteX0" fmla="*/ 3125 w 6059"/>
                <a:gd name="connsiteY0" fmla="*/ 5868 h 5867"/>
                <a:gd name="connsiteX1" fmla="*/ 6060 w 6059"/>
                <a:gd name="connsiteY1" fmla="*/ 2934 h 5867"/>
                <a:gd name="connsiteX2" fmla="*/ 3125 w 6059"/>
                <a:gd name="connsiteY2" fmla="*/ 0 h 5867"/>
                <a:gd name="connsiteX3" fmla="*/ 191 w 6059"/>
                <a:gd name="connsiteY3" fmla="*/ 2934 h 5867"/>
                <a:gd name="connsiteX4" fmla="*/ 3125 w 6059"/>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9" h="5867">
                  <a:moveTo>
                    <a:pt x="3125" y="5868"/>
                  </a:moveTo>
                  <a:cubicBezTo>
                    <a:pt x="4593" y="5868"/>
                    <a:pt x="6060" y="4401"/>
                    <a:pt x="6060" y="2934"/>
                  </a:cubicBezTo>
                  <a:cubicBezTo>
                    <a:pt x="6060" y="1467"/>
                    <a:pt x="4593" y="0"/>
                    <a:pt x="3125" y="0"/>
                  </a:cubicBezTo>
                  <a:cubicBezTo>
                    <a:pt x="1658" y="0"/>
                    <a:pt x="191" y="1467"/>
                    <a:pt x="191" y="2934"/>
                  </a:cubicBezTo>
                  <a:cubicBezTo>
                    <a:pt x="-543" y="5134"/>
                    <a:pt x="925" y="5868"/>
                    <a:pt x="3125"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37" name="Forma libre: forma 1092">
              <a:extLst>
                <a:ext uri="{FF2B5EF4-FFF2-40B4-BE49-F238E27FC236}">
                  <a16:creationId xmlns:a16="http://schemas.microsoft.com/office/drawing/2014/main" id="{16B5045E-29CC-9A27-E5EC-6C18CC918C3D}"/>
                </a:ext>
              </a:extLst>
            </p:cNvPr>
            <p:cNvSpPr/>
            <p:nvPr/>
          </p:nvSpPr>
          <p:spPr>
            <a:xfrm>
              <a:off x="7062519" y="2029377"/>
              <a:ext cx="36680" cy="37407"/>
            </a:xfrm>
            <a:custGeom>
              <a:avLst/>
              <a:gdLst>
                <a:gd name="connsiteX0" fmla="*/ 18340 w 36680"/>
                <a:gd name="connsiteY0" fmla="*/ 37407 h 37407"/>
                <a:gd name="connsiteX1" fmla="*/ 36680 w 36680"/>
                <a:gd name="connsiteY1" fmla="*/ 18337 h 37407"/>
                <a:gd name="connsiteX2" fmla="*/ 18340 w 36680"/>
                <a:gd name="connsiteY2" fmla="*/ 0 h 37407"/>
                <a:gd name="connsiteX3" fmla="*/ 0 w 36680"/>
                <a:gd name="connsiteY3" fmla="*/ 18337 h 37407"/>
                <a:gd name="connsiteX4" fmla="*/ 18340 w 36680"/>
                <a:gd name="connsiteY4" fmla="*/ 37407 h 37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7407">
                  <a:moveTo>
                    <a:pt x="18340" y="37407"/>
                  </a:moveTo>
                  <a:cubicBezTo>
                    <a:pt x="28611" y="37407"/>
                    <a:pt x="36680" y="28605"/>
                    <a:pt x="36680" y="18337"/>
                  </a:cubicBezTo>
                  <a:cubicBezTo>
                    <a:pt x="36680" y="8068"/>
                    <a:pt x="28611" y="0"/>
                    <a:pt x="18340" y="0"/>
                  </a:cubicBezTo>
                  <a:cubicBezTo>
                    <a:pt x="8070" y="0"/>
                    <a:pt x="0" y="8068"/>
                    <a:pt x="0" y="18337"/>
                  </a:cubicBezTo>
                  <a:cubicBezTo>
                    <a:pt x="0" y="28605"/>
                    <a:pt x="8070" y="37407"/>
                    <a:pt x="18340" y="374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38" name="Forma libre: forma 1093">
              <a:extLst>
                <a:ext uri="{FF2B5EF4-FFF2-40B4-BE49-F238E27FC236}">
                  <a16:creationId xmlns:a16="http://schemas.microsoft.com/office/drawing/2014/main" id="{C5B11BD0-8187-309B-CF61-9D04EC1BF2B0}"/>
                </a:ext>
              </a:extLst>
            </p:cNvPr>
            <p:cNvSpPr/>
            <p:nvPr/>
          </p:nvSpPr>
          <p:spPr>
            <a:xfrm>
              <a:off x="7117540" y="20235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39" name="Forma libre: forma 1094">
              <a:extLst>
                <a:ext uri="{FF2B5EF4-FFF2-40B4-BE49-F238E27FC236}">
                  <a16:creationId xmlns:a16="http://schemas.microsoft.com/office/drawing/2014/main" id="{528B72F2-1A35-E001-7DD0-1A23862E48AE}"/>
                </a:ext>
              </a:extLst>
            </p:cNvPr>
            <p:cNvSpPr/>
            <p:nvPr/>
          </p:nvSpPr>
          <p:spPr>
            <a:xfrm>
              <a:off x="7179897" y="20235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40" name="Forma libre: forma 1095">
              <a:extLst>
                <a:ext uri="{FF2B5EF4-FFF2-40B4-BE49-F238E27FC236}">
                  <a16:creationId xmlns:a16="http://schemas.microsoft.com/office/drawing/2014/main" id="{00435871-D1DD-D3EE-9C83-547A677DEAB8}"/>
                </a:ext>
              </a:extLst>
            </p:cNvPr>
            <p:cNvSpPr/>
            <p:nvPr/>
          </p:nvSpPr>
          <p:spPr>
            <a:xfrm>
              <a:off x="7241520" y="20235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41" name="Forma libre: forma 1096">
              <a:extLst>
                <a:ext uri="{FF2B5EF4-FFF2-40B4-BE49-F238E27FC236}">
                  <a16:creationId xmlns:a16="http://schemas.microsoft.com/office/drawing/2014/main" id="{574036FD-2D51-B050-8003-0506A73A32D3}"/>
                </a:ext>
              </a:extLst>
            </p:cNvPr>
            <p:cNvSpPr/>
            <p:nvPr/>
          </p:nvSpPr>
          <p:spPr>
            <a:xfrm>
              <a:off x="7303877" y="20235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42" name="Forma libre: forma 1097">
              <a:extLst>
                <a:ext uri="{FF2B5EF4-FFF2-40B4-BE49-F238E27FC236}">
                  <a16:creationId xmlns:a16="http://schemas.microsoft.com/office/drawing/2014/main" id="{FEEB6FC1-34A4-ED31-6ECE-4027B6CDE665}"/>
                </a:ext>
              </a:extLst>
            </p:cNvPr>
            <p:cNvSpPr/>
            <p:nvPr/>
          </p:nvSpPr>
          <p:spPr>
            <a:xfrm>
              <a:off x="7364766" y="2023509"/>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140"/>
                    <a:pt x="50619" y="24938"/>
                  </a:cubicBezTo>
                  <a:cubicBezTo>
                    <a:pt x="50619" y="11736"/>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43" name="Forma libre: forma 1098">
              <a:extLst>
                <a:ext uri="{FF2B5EF4-FFF2-40B4-BE49-F238E27FC236}">
                  <a16:creationId xmlns:a16="http://schemas.microsoft.com/office/drawing/2014/main" id="{6FE38B89-9573-B311-D43B-61B7D755672C}"/>
                </a:ext>
              </a:extLst>
            </p:cNvPr>
            <p:cNvSpPr/>
            <p:nvPr/>
          </p:nvSpPr>
          <p:spPr>
            <a:xfrm>
              <a:off x="7427857"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44" name="Forma libre: forma 1099">
              <a:extLst>
                <a:ext uri="{FF2B5EF4-FFF2-40B4-BE49-F238E27FC236}">
                  <a16:creationId xmlns:a16="http://schemas.microsoft.com/office/drawing/2014/main" id="{839617FD-28CB-ADF7-3914-9B673902E507}"/>
                </a:ext>
              </a:extLst>
            </p:cNvPr>
            <p:cNvSpPr/>
            <p:nvPr/>
          </p:nvSpPr>
          <p:spPr>
            <a:xfrm>
              <a:off x="7489480"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45" name="Forma libre: forma 1100">
              <a:extLst>
                <a:ext uri="{FF2B5EF4-FFF2-40B4-BE49-F238E27FC236}">
                  <a16:creationId xmlns:a16="http://schemas.microsoft.com/office/drawing/2014/main" id="{618C8A92-A808-B197-E3D2-979CA08AEE56}"/>
                </a:ext>
              </a:extLst>
            </p:cNvPr>
            <p:cNvSpPr/>
            <p:nvPr/>
          </p:nvSpPr>
          <p:spPr>
            <a:xfrm>
              <a:off x="7551837" y="20235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46" name="Forma libre: forma 1101">
              <a:extLst>
                <a:ext uri="{FF2B5EF4-FFF2-40B4-BE49-F238E27FC236}">
                  <a16:creationId xmlns:a16="http://schemas.microsoft.com/office/drawing/2014/main" id="{BAA1F3E6-9269-934B-E37C-B007EF522D19}"/>
                </a:ext>
              </a:extLst>
            </p:cNvPr>
            <p:cNvSpPr/>
            <p:nvPr/>
          </p:nvSpPr>
          <p:spPr>
            <a:xfrm>
              <a:off x="7614193" y="2024243"/>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47" name="Forma libre: forma 1102">
              <a:extLst>
                <a:ext uri="{FF2B5EF4-FFF2-40B4-BE49-F238E27FC236}">
                  <a16:creationId xmlns:a16="http://schemas.microsoft.com/office/drawing/2014/main" id="{BC372EA8-D0DE-9C78-B43D-59B89F44951F}"/>
                </a:ext>
              </a:extLst>
            </p:cNvPr>
            <p:cNvSpPr/>
            <p:nvPr/>
          </p:nvSpPr>
          <p:spPr>
            <a:xfrm>
              <a:off x="7690489" y="2037445"/>
              <a:ext cx="20540" cy="20537"/>
            </a:xfrm>
            <a:custGeom>
              <a:avLst/>
              <a:gdLst>
                <a:gd name="connsiteX0" fmla="*/ 10271 w 20540"/>
                <a:gd name="connsiteY0" fmla="*/ 20537 h 20537"/>
                <a:gd name="connsiteX1" fmla="*/ 20541 w 20540"/>
                <a:gd name="connsiteY1" fmla="*/ 10269 h 20537"/>
                <a:gd name="connsiteX2" fmla="*/ 10271 w 20540"/>
                <a:gd name="connsiteY2" fmla="*/ 0 h 20537"/>
                <a:gd name="connsiteX3" fmla="*/ 0 w 20540"/>
                <a:gd name="connsiteY3" fmla="*/ 10269 h 20537"/>
                <a:gd name="connsiteX4" fmla="*/ 10271 w 20540"/>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0" h="20537">
                  <a:moveTo>
                    <a:pt x="10271" y="20537"/>
                  </a:moveTo>
                  <a:cubicBezTo>
                    <a:pt x="16139" y="20537"/>
                    <a:pt x="20541" y="16136"/>
                    <a:pt x="20541" y="10269"/>
                  </a:cubicBezTo>
                  <a:cubicBezTo>
                    <a:pt x="20541" y="4401"/>
                    <a:pt x="16139" y="0"/>
                    <a:pt x="10271" y="0"/>
                  </a:cubicBezTo>
                  <a:cubicBezTo>
                    <a:pt x="4401" y="0"/>
                    <a:pt x="0" y="4401"/>
                    <a:pt x="0" y="10269"/>
                  </a:cubicBezTo>
                  <a:cubicBezTo>
                    <a:pt x="0" y="16136"/>
                    <a:pt x="4401" y="20537"/>
                    <a:pt x="10271"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48" name="Forma libre: forma 1103">
              <a:extLst>
                <a:ext uri="{FF2B5EF4-FFF2-40B4-BE49-F238E27FC236}">
                  <a16:creationId xmlns:a16="http://schemas.microsoft.com/office/drawing/2014/main" id="{AEF3C3FC-AC5A-4B6D-6985-1F9DFF213209}"/>
                </a:ext>
              </a:extLst>
            </p:cNvPr>
            <p:cNvSpPr/>
            <p:nvPr/>
          </p:nvSpPr>
          <p:spPr>
            <a:xfrm>
              <a:off x="9246473" y="2044780"/>
              <a:ext cx="5869" cy="5867"/>
            </a:xfrm>
            <a:custGeom>
              <a:avLst/>
              <a:gdLst>
                <a:gd name="connsiteX0" fmla="*/ 2935 w 5869"/>
                <a:gd name="connsiteY0" fmla="*/ 5868 h 5867"/>
                <a:gd name="connsiteX1" fmla="*/ 5869 w 5869"/>
                <a:gd name="connsiteY1" fmla="*/ 2934 h 5867"/>
                <a:gd name="connsiteX2" fmla="*/ 2935 w 5869"/>
                <a:gd name="connsiteY2" fmla="*/ 0 h 5867"/>
                <a:gd name="connsiteX3" fmla="*/ 0 w 5869"/>
                <a:gd name="connsiteY3" fmla="*/ 2934 h 5867"/>
                <a:gd name="connsiteX4" fmla="*/ 2935 w 5869"/>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9" h="5867">
                  <a:moveTo>
                    <a:pt x="2935" y="5868"/>
                  </a:moveTo>
                  <a:cubicBezTo>
                    <a:pt x="4402" y="5868"/>
                    <a:pt x="5869" y="4401"/>
                    <a:pt x="5869" y="2934"/>
                  </a:cubicBezTo>
                  <a:cubicBezTo>
                    <a:pt x="5869" y="1467"/>
                    <a:pt x="4402" y="0"/>
                    <a:pt x="2935" y="0"/>
                  </a:cubicBezTo>
                  <a:cubicBezTo>
                    <a:pt x="1467" y="0"/>
                    <a:pt x="0" y="1467"/>
                    <a:pt x="0" y="2934"/>
                  </a:cubicBezTo>
                  <a:cubicBezTo>
                    <a:pt x="0" y="5134"/>
                    <a:pt x="1467" y="5868"/>
                    <a:pt x="2935"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49" name="Forma libre: forma 1104">
              <a:extLst>
                <a:ext uri="{FF2B5EF4-FFF2-40B4-BE49-F238E27FC236}">
                  <a16:creationId xmlns:a16="http://schemas.microsoft.com/office/drawing/2014/main" id="{7E70B062-D207-4B08-C169-4D6965672312}"/>
                </a:ext>
              </a:extLst>
            </p:cNvPr>
            <p:cNvSpPr/>
            <p:nvPr/>
          </p:nvSpPr>
          <p:spPr>
            <a:xfrm>
              <a:off x="9291957" y="2027910"/>
              <a:ext cx="39615" cy="39607"/>
            </a:xfrm>
            <a:custGeom>
              <a:avLst/>
              <a:gdLst>
                <a:gd name="connsiteX0" fmla="*/ 19808 w 39615"/>
                <a:gd name="connsiteY0" fmla="*/ 39607 h 39607"/>
                <a:gd name="connsiteX1" fmla="*/ 39615 w 39615"/>
                <a:gd name="connsiteY1" fmla="*/ 19804 h 39607"/>
                <a:gd name="connsiteX2" fmla="*/ 19808 w 39615"/>
                <a:gd name="connsiteY2" fmla="*/ 0 h 39607"/>
                <a:gd name="connsiteX3" fmla="*/ 0 w 39615"/>
                <a:gd name="connsiteY3" fmla="*/ 19804 h 39607"/>
                <a:gd name="connsiteX4" fmla="*/ 19808 w 39615"/>
                <a:gd name="connsiteY4" fmla="*/ 39607 h 39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15" h="39607">
                  <a:moveTo>
                    <a:pt x="19808" y="39607"/>
                  </a:moveTo>
                  <a:cubicBezTo>
                    <a:pt x="30812" y="39607"/>
                    <a:pt x="39615" y="30806"/>
                    <a:pt x="39615" y="19804"/>
                  </a:cubicBezTo>
                  <a:cubicBezTo>
                    <a:pt x="39615" y="8802"/>
                    <a:pt x="30812" y="0"/>
                    <a:pt x="19808" y="0"/>
                  </a:cubicBezTo>
                  <a:cubicBezTo>
                    <a:pt x="8803" y="0"/>
                    <a:pt x="0" y="8802"/>
                    <a:pt x="0" y="19804"/>
                  </a:cubicBezTo>
                  <a:cubicBezTo>
                    <a:pt x="0" y="30806"/>
                    <a:pt x="8803" y="39607"/>
                    <a:pt x="19808" y="396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50" name="Forma libre: forma 1105">
              <a:extLst>
                <a:ext uri="{FF2B5EF4-FFF2-40B4-BE49-F238E27FC236}">
                  <a16:creationId xmlns:a16="http://schemas.microsoft.com/office/drawing/2014/main" id="{5FF3361C-2922-EF9E-9C15-6DCDEDFCF22B}"/>
                </a:ext>
              </a:extLst>
            </p:cNvPr>
            <p:cNvSpPr/>
            <p:nvPr/>
          </p:nvSpPr>
          <p:spPr>
            <a:xfrm>
              <a:off x="9365318" y="2038912"/>
              <a:ext cx="17606" cy="17603"/>
            </a:xfrm>
            <a:custGeom>
              <a:avLst/>
              <a:gdLst>
                <a:gd name="connsiteX0" fmla="*/ 8803 w 17606"/>
                <a:gd name="connsiteY0" fmla="*/ 17603 h 17603"/>
                <a:gd name="connsiteX1" fmla="*/ 17607 w 17606"/>
                <a:gd name="connsiteY1" fmla="*/ 8802 h 17603"/>
                <a:gd name="connsiteX2" fmla="*/ 8803 w 17606"/>
                <a:gd name="connsiteY2" fmla="*/ 0 h 17603"/>
                <a:gd name="connsiteX3" fmla="*/ 0 w 17606"/>
                <a:gd name="connsiteY3" fmla="*/ 8802 h 17603"/>
                <a:gd name="connsiteX4" fmla="*/ 8803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3" y="17603"/>
                  </a:moveTo>
                  <a:cubicBezTo>
                    <a:pt x="13205" y="17603"/>
                    <a:pt x="17607" y="13936"/>
                    <a:pt x="17607" y="8802"/>
                  </a:cubicBezTo>
                  <a:cubicBezTo>
                    <a:pt x="17607" y="3667"/>
                    <a:pt x="13939" y="0"/>
                    <a:pt x="8803" y="0"/>
                  </a:cubicBezTo>
                  <a:cubicBezTo>
                    <a:pt x="3668" y="0"/>
                    <a:pt x="0" y="3667"/>
                    <a:pt x="0" y="8802"/>
                  </a:cubicBezTo>
                  <a:cubicBezTo>
                    <a:pt x="0" y="13936"/>
                    <a:pt x="3668"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51" name="Forma libre: forma 1106">
              <a:extLst>
                <a:ext uri="{FF2B5EF4-FFF2-40B4-BE49-F238E27FC236}">
                  <a16:creationId xmlns:a16="http://schemas.microsoft.com/office/drawing/2014/main" id="{F85D9815-EC4D-3A63-72C7-A19F7E796C5D}"/>
                </a:ext>
              </a:extLst>
            </p:cNvPr>
            <p:cNvSpPr/>
            <p:nvPr/>
          </p:nvSpPr>
          <p:spPr>
            <a:xfrm>
              <a:off x="9413003" y="2024976"/>
              <a:ext cx="45483" cy="45475"/>
            </a:xfrm>
            <a:custGeom>
              <a:avLst/>
              <a:gdLst>
                <a:gd name="connsiteX0" fmla="*/ 22742 w 45483"/>
                <a:gd name="connsiteY0" fmla="*/ 45475 h 45475"/>
                <a:gd name="connsiteX1" fmla="*/ 45484 w 45483"/>
                <a:gd name="connsiteY1" fmla="*/ 22738 h 45475"/>
                <a:gd name="connsiteX2" fmla="*/ 22742 w 45483"/>
                <a:gd name="connsiteY2" fmla="*/ 0 h 45475"/>
                <a:gd name="connsiteX3" fmla="*/ 0 w 45483"/>
                <a:gd name="connsiteY3" fmla="*/ 22738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8"/>
                  </a:cubicBezTo>
                  <a:cubicBezTo>
                    <a:pt x="45484" y="10269"/>
                    <a:pt x="35213" y="0"/>
                    <a:pt x="22742" y="0"/>
                  </a:cubicBezTo>
                  <a:cubicBezTo>
                    <a:pt x="10271" y="0"/>
                    <a:pt x="0" y="10269"/>
                    <a:pt x="0" y="22738"/>
                  </a:cubicBezTo>
                  <a:cubicBezTo>
                    <a:pt x="0" y="35207"/>
                    <a:pt x="10271"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52" name="Forma libre: forma 1107">
              <a:extLst>
                <a:ext uri="{FF2B5EF4-FFF2-40B4-BE49-F238E27FC236}">
                  <a16:creationId xmlns:a16="http://schemas.microsoft.com/office/drawing/2014/main" id="{AC55C846-0756-5035-3011-D81A2D199C79}"/>
                </a:ext>
              </a:extLst>
            </p:cNvPr>
            <p:cNvSpPr/>
            <p:nvPr/>
          </p:nvSpPr>
          <p:spPr>
            <a:xfrm>
              <a:off x="9481962" y="2033044"/>
              <a:ext cx="30811" cy="30072"/>
            </a:xfrm>
            <a:custGeom>
              <a:avLst/>
              <a:gdLst>
                <a:gd name="connsiteX0" fmla="*/ 15406 w 30811"/>
                <a:gd name="connsiteY0" fmla="*/ 30072 h 30072"/>
                <a:gd name="connsiteX1" fmla="*/ 30812 w 30811"/>
                <a:gd name="connsiteY1" fmla="*/ 14669 h 30072"/>
                <a:gd name="connsiteX2" fmla="*/ 15406 w 30811"/>
                <a:gd name="connsiteY2" fmla="*/ 0 h 30072"/>
                <a:gd name="connsiteX3" fmla="*/ 0 w 30811"/>
                <a:gd name="connsiteY3" fmla="*/ 14669 h 30072"/>
                <a:gd name="connsiteX4" fmla="*/ 15406 w 30811"/>
                <a:gd name="connsiteY4" fmla="*/ 30072 h 30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072">
                  <a:moveTo>
                    <a:pt x="15406" y="30072"/>
                  </a:moveTo>
                  <a:cubicBezTo>
                    <a:pt x="23476" y="30072"/>
                    <a:pt x="30812" y="23471"/>
                    <a:pt x="30812" y="14669"/>
                  </a:cubicBezTo>
                  <a:cubicBezTo>
                    <a:pt x="30812" y="5868"/>
                    <a:pt x="24209" y="0"/>
                    <a:pt x="15406" y="0"/>
                  </a:cubicBezTo>
                  <a:cubicBezTo>
                    <a:pt x="6602" y="0"/>
                    <a:pt x="0" y="6601"/>
                    <a:pt x="0" y="14669"/>
                  </a:cubicBezTo>
                  <a:cubicBezTo>
                    <a:pt x="0" y="22738"/>
                    <a:pt x="7336" y="30072"/>
                    <a:pt x="15406" y="300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53" name="Forma libre: forma 1108">
              <a:extLst>
                <a:ext uri="{FF2B5EF4-FFF2-40B4-BE49-F238E27FC236}">
                  <a16:creationId xmlns:a16="http://schemas.microsoft.com/office/drawing/2014/main" id="{0E27B020-8EA5-F4B1-6721-514FEFE3A1C7}"/>
                </a:ext>
              </a:extLst>
            </p:cNvPr>
            <p:cNvSpPr/>
            <p:nvPr/>
          </p:nvSpPr>
          <p:spPr>
            <a:xfrm>
              <a:off x="9805484" y="2046247"/>
              <a:ext cx="4401" cy="4400"/>
            </a:xfrm>
            <a:custGeom>
              <a:avLst/>
              <a:gdLst>
                <a:gd name="connsiteX0" fmla="*/ 2201 w 4401"/>
                <a:gd name="connsiteY0" fmla="*/ 4401 h 4400"/>
                <a:gd name="connsiteX1" fmla="*/ 4402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2" y="2934"/>
                    <a:pt x="4402" y="2200"/>
                  </a:cubicBezTo>
                  <a:cubicBezTo>
                    <a:pt x="4402" y="733"/>
                    <a:pt x="2935" y="0"/>
                    <a:pt x="2201" y="0"/>
                  </a:cubicBezTo>
                  <a:cubicBezTo>
                    <a:pt x="1467" y="0"/>
                    <a:pt x="0" y="1467"/>
                    <a:pt x="0" y="2200"/>
                  </a:cubicBezTo>
                  <a:cubicBezTo>
                    <a:pt x="0" y="2934"/>
                    <a:pt x="734"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54" name="Forma libre: forma 1109">
              <a:extLst>
                <a:ext uri="{FF2B5EF4-FFF2-40B4-BE49-F238E27FC236}">
                  <a16:creationId xmlns:a16="http://schemas.microsoft.com/office/drawing/2014/main" id="{24429CE9-3B4A-7CAE-6F58-08DB22ED4393}"/>
                </a:ext>
              </a:extLst>
            </p:cNvPr>
            <p:cNvSpPr/>
            <p:nvPr/>
          </p:nvSpPr>
          <p:spPr>
            <a:xfrm>
              <a:off x="9863439" y="2041846"/>
              <a:ext cx="11737" cy="11735"/>
            </a:xfrm>
            <a:custGeom>
              <a:avLst/>
              <a:gdLst>
                <a:gd name="connsiteX0" fmla="*/ 5869 w 11737"/>
                <a:gd name="connsiteY0" fmla="*/ 11736 h 11735"/>
                <a:gd name="connsiteX1" fmla="*/ 11738 w 11737"/>
                <a:gd name="connsiteY1" fmla="*/ 5868 h 11735"/>
                <a:gd name="connsiteX2" fmla="*/ 5869 w 11737"/>
                <a:gd name="connsiteY2" fmla="*/ 0 h 11735"/>
                <a:gd name="connsiteX3" fmla="*/ 0 w 11737"/>
                <a:gd name="connsiteY3" fmla="*/ 5868 h 11735"/>
                <a:gd name="connsiteX4" fmla="*/ 5869 w 11737"/>
                <a:gd name="connsiteY4" fmla="*/ 11736 h 11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7" h="11735">
                  <a:moveTo>
                    <a:pt x="5869" y="11736"/>
                  </a:moveTo>
                  <a:cubicBezTo>
                    <a:pt x="8803" y="11736"/>
                    <a:pt x="11738" y="8802"/>
                    <a:pt x="11738" y="5868"/>
                  </a:cubicBezTo>
                  <a:cubicBezTo>
                    <a:pt x="11738" y="2934"/>
                    <a:pt x="9537" y="0"/>
                    <a:pt x="5869" y="0"/>
                  </a:cubicBezTo>
                  <a:cubicBezTo>
                    <a:pt x="2201" y="0"/>
                    <a:pt x="0" y="2200"/>
                    <a:pt x="0" y="5868"/>
                  </a:cubicBezTo>
                  <a:cubicBezTo>
                    <a:pt x="0" y="9535"/>
                    <a:pt x="2934" y="11736"/>
                    <a:pt x="5869" y="117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55" name="Forma libre: forma 1110">
              <a:extLst>
                <a:ext uri="{FF2B5EF4-FFF2-40B4-BE49-F238E27FC236}">
                  <a16:creationId xmlns:a16="http://schemas.microsoft.com/office/drawing/2014/main" id="{A90F621D-2E2C-B5C6-B97B-A51EDD75AFC0}"/>
                </a:ext>
              </a:extLst>
            </p:cNvPr>
            <p:cNvSpPr/>
            <p:nvPr/>
          </p:nvSpPr>
          <p:spPr>
            <a:xfrm>
              <a:off x="9928730" y="2044780"/>
              <a:ext cx="5869" cy="5867"/>
            </a:xfrm>
            <a:custGeom>
              <a:avLst/>
              <a:gdLst>
                <a:gd name="connsiteX0" fmla="*/ 2935 w 5869"/>
                <a:gd name="connsiteY0" fmla="*/ 5868 h 5867"/>
                <a:gd name="connsiteX1" fmla="*/ 5869 w 5869"/>
                <a:gd name="connsiteY1" fmla="*/ 2934 h 5867"/>
                <a:gd name="connsiteX2" fmla="*/ 2935 w 5869"/>
                <a:gd name="connsiteY2" fmla="*/ 0 h 5867"/>
                <a:gd name="connsiteX3" fmla="*/ 0 w 5869"/>
                <a:gd name="connsiteY3" fmla="*/ 2934 h 5867"/>
                <a:gd name="connsiteX4" fmla="*/ 2935 w 5869"/>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9" h="5867">
                  <a:moveTo>
                    <a:pt x="2935" y="5868"/>
                  </a:moveTo>
                  <a:cubicBezTo>
                    <a:pt x="4402" y="5868"/>
                    <a:pt x="5869" y="4401"/>
                    <a:pt x="5869" y="2934"/>
                  </a:cubicBezTo>
                  <a:cubicBezTo>
                    <a:pt x="5869" y="1467"/>
                    <a:pt x="4402" y="0"/>
                    <a:pt x="2935" y="0"/>
                  </a:cubicBezTo>
                  <a:cubicBezTo>
                    <a:pt x="1467" y="0"/>
                    <a:pt x="0" y="1467"/>
                    <a:pt x="0" y="2934"/>
                  </a:cubicBezTo>
                  <a:cubicBezTo>
                    <a:pt x="0" y="5134"/>
                    <a:pt x="734" y="5868"/>
                    <a:pt x="2935"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56" name="Forma libre: forma 1111">
              <a:extLst>
                <a:ext uri="{FF2B5EF4-FFF2-40B4-BE49-F238E27FC236}">
                  <a16:creationId xmlns:a16="http://schemas.microsoft.com/office/drawing/2014/main" id="{F0EA4FF7-D851-3686-2944-C95C6C8D2E0C}"/>
                </a:ext>
              </a:extLst>
            </p:cNvPr>
            <p:cNvSpPr/>
            <p:nvPr/>
          </p:nvSpPr>
          <p:spPr>
            <a:xfrm>
              <a:off x="9993288" y="2047897"/>
              <a:ext cx="7336" cy="550"/>
            </a:xfrm>
            <a:custGeom>
              <a:avLst/>
              <a:gdLst>
                <a:gd name="connsiteX0" fmla="*/ 0 w 7336"/>
                <a:gd name="connsiteY0" fmla="*/ 550 h 550"/>
                <a:gd name="connsiteX1" fmla="*/ 0 w 7336"/>
                <a:gd name="connsiteY1" fmla="*/ 550 h 550"/>
                <a:gd name="connsiteX2" fmla="*/ 0 w 7336"/>
                <a:gd name="connsiteY2" fmla="*/ 550 h 550"/>
                <a:gd name="connsiteX3" fmla="*/ 0 w 7336"/>
                <a:gd name="connsiteY3" fmla="*/ 550 h 550"/>
                <a:gd name="connsiteX4" fmla="*/ 0 w 7336"/>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550">
                  <a:moveTo>
                    <a:pt x="0" y="550"/>
                  </a:moveTo>
                  <a:lnTo>
                    <a:pt x="0" y="550"/>
                  </a:lnTo>
                  <a:cubicBezTo>
                    <a:pt x="0" y="-183"/>
                    <a:pt x="0" y="-183"/>
                    <a:pt x="0" y="550"/>
                  </a:cubicBezTo>
                  <a:lnTo>
                    <a:pt x="0" y="550"/>
                  </a:lnTo>
                  <a:cubicBezTo>
                    <a:pt x="0" y="-183"/>
                    <a:pt x="0" y="550"/>
                    <a:pt x="0" y="550"/>
                  </a:cubicBez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57" name="Forma libre: forma 1112">
              <a:extLst>
                <a:ext uri="{FF2B5EF4-FFF2-40B4-BE49-F238E27FC236}">
                  <a16:creationId xmlns:a16="http://schemas.microsoft.com/office/drawing/2014/main" id="{E15ABEF8-89BF-FBCD-DE59-B9F168C60887}"/>
                </a:ext>
              </a:extLst>
            </p:cNvPr>
            <p:cNvSpPr/>
            <p:nvPr/>
          </p:nvSpPr>
          <p:spPr>
            <a:xfrm>
              <a:off x="10053248" y="2045513"/>
              <a:ext cx="4596" cy="4400"/>
            </a:xfrm>
            <a:custGeom>
              <a:avLst/>
              <a:gdLst>
                <a:gd name="connsiteX0" fmla="*/ 2396 w 4596"/>
                <a:gd name="connsiteY0" fmla="*/ 4401 h 4400"/>
                <a:gd name="connsiteX1" fmla="*/ 4597 w 4596"/>
                <a:gd name="connsiteY1" fmla="*/ 2200 h 4400"/>
                <a:gd name="connsiteX2" fmla="*/ 2396 w 4596"/>
                <a:gd name="connsiteY2" fmla="*/ 0 h 4400"/>
                <a:gd name="connsiteX3" fmla="*/ 195 w 4596"/>
                <a:gd name="connsiteY3" fmla="*/ 2200 h 4400"/>
                <a:gd name="connsiteX4" fmla="*/ 2396 w 4596"/>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6" h="4400">
                  <a:moveTo>
                    <a:pt x="2396" y="4401"/>
                  </a:moveTo>
                  <a:cubicBezTo>
                    <a:pt x="3863" y="4401"/>
                    <a:pt x="4597" y="3667"/>
                    <a:pt x="4597" y="2200"/>
                  </a:cubicBezTo>
                  <a:cubicBezTo>
                    <a:pt x="4597" y="733"/>
                    <a:pt x="3130" y="0"/>
                    <a:pt x="2396" y="0"/>
                  </a:cubicBezTo>
                  <a:cubicBezTo>
                    <a:pt x="929" y="0"/>
                    <a:pt x="195" y="1467"/>
                    <a:pt x="195" y="2200"/>
                  </a:cubicBezTo>
                  <a:cubicBezTo>
                    <a:pt x="-538" y="3667"/>
                    <a:pt x="929" y="4401"/>
                    <a:pt x="2396"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58" name="Forma libre: forma 1113">
              <a:extLst>
                <a:ext uri="{FF2B5EF4-FFF2-40B4-BE49-F238E27FC236}">
                  <a16:creationId xmlns:a16="http://schemas.microsoft.com/office/drawing/2014/main" id="{32DE7060-1F76-0C49-A9F2-4F4090D2AD4A}"/>
                </a:ext>
              </a:extLst>
            </p:cNvPr>
            <p:cNvSpPr/>
            <p:nvPr/>
          </p:nvSpPr>
          <p:spPr>
            <a:xfrm>
              <a:off x="10112866" y="2043313"/>
              <a:ext cx="8803" cy="8801"/>
            </a:xfrm>
            <a:custGeom>
              <a:avLst/>
              <a:gdLst>
                <a:gd name="connsiteX0" fmla="*/ 4401 w 8803"/>
                <a:gd name="connsiteY0" fmla="*/ 8802 h 8801"/>
                <a:gd name="connsiteX1" fmla="*/ 8803 w 8803"/>
                <a:gd name="connsiteY1" fmla="*/ 4401 h 8801"/>
                <a:gd name="connsiteX2" fmla="*/ 4401 w 8803"/>
                <a:gd name="connsiteY2" fmla="*/ 0 h 8801"/>
                <a:gd name="connsiteX3" fmla="*/ 0 w 8803"/>
                <a:gd name="connsiteY3" fmla="*/ 4401 h 8801"/>
                <a:gd name="connsiteX4" fmla="*/ 4401 w 8803"/>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3" h="8801">
                  <a:moveTo>
                    <a:pt x="4401" y="8802"/>
                  </a:moveTo>
                  <a:cubicBezTo>
                    <a:pt x="6602" y="8802"/>
                    <a:pt x="8803" y="6601"/>
                    <a:pt x="8803" y="4401"/>
                  </a:cubicBezTo>
                  <a:cubicBezTo>
                    <a:pt x="8803" y="2200"/>
                    <a:pt x="6602" y="0"/>
                    <a:pt x="4401" y="0"/>
                  </a:cubicBezTo>
                  <a:cubicBezTo>
                    <a:pt x="2201" y="0"/>
                    <a:pt x="0" y="2200"/>
                    <a:pt x="0" y="4401"/>
                  </a:cubicBezTo>
                  <a:cubicBezTo>
                    <a:pt x="0" y="6601"/>
                    <a:pt x="2201" y="8802"/>
                    <a:pt x="4401"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59" name="Forma libre: forma 1114">
              <a:extLst>
                <a:ext uri="{FF2B5EF4-FFF2-40B4-BE49-F238E27FC236}">
                  <a16:creationId xmlns:a16="http://schemas.microsoft.com/office/drawing/2014/main" id="{2EED4D64-A34E-8C85-576A-D03FA80FD3C9}"/>
                </a:ext>
              </a:extLst>
            </p:cNvPr>
            <p:cNvSpPr/>
            <p:nvPr/>
          </p:nvSpPr>
          <p:spPr>
            <a:xfrm>
              <a:off x="10161284" y="2029377"/>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1" y="36674"/>
                    <a:pt x="36680" y="28605"/>
                    <a:pt x="36680" y="18337"/>
                  </a:cubicBezTo>
                  <a:cubicBezTo>
                    <a:pt x="36680" y="8068"/>
                    <a:pt x="28611" y="0"/>
                    <a:pt x="18340" y="0"/>
                  </a:cubicBezTo>
                  <a:cubicBezTo>
                    <a:pt x="8070" y="0"/>
                    <a:pt x="0" y="8802"/>
                    <a:pt x="0" y="18337"/>
                  </a:cubicBezTo>
                  <a:cubicBezTo>
                    <a:pt x="0" y="27872"/>
                    <a:pt x="8070"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60" name="Forma libre: forma 1115">
              <a:extLst>
                <a:ext uri="{FF2B5EF4-FFF2-40B4-BE49-F238E27FC236}">
                  <a16:creationId xmlns:a16="http://schemas.microsoft.com/office/drawing/2014/main" id="{FBF1AD81-4A61-F5AE-F5A0-60D76E817FD6}"/>
                </a:ext>
              </a:extLst>
            </p:cNvPr>
            <p:cNvSpPr/>
            <p:nvPr/>
          </p:nvSpPr>
          <p:spPr>
            <a:xfrm>
              <a:off x="10216305" y="20227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61" name="Forma libre: forma 1116">
              <a:extLst>
                <a:ext uri="{FF2B5EF4-FFF2-40B4-BE49-F238E27FC236}">
                  <a16:creationId xmlns:a16="http://schemas.microsoft.com/office/drawing/2014/main" id="{BBB52EB3-8DC2-3437-F05F-154545DB31E9}"/>
                </a:ext>
              </a:extLst>
            </p:cNvPr>
            <p:cNvSpPr/>
            <p:nvPr/>
          </p:nvSpPr>
          <p:spPr>
            <a:xfrm>
              <a:off x="10278661" y="20227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62" name="Forma libre: forma 1117">
              <a:extLst>
                <a:ext uri="{FF2B5EF4-FFF2-40B4-BE49-F238E27FC236}">
                  <a16:creationId xmlns:a16="http://schemas.microsoft.com/office/drawing/2014/main" id="{20F83BDA-073F-8B6B-C3A3-ACB99C3BB56B}"/>
                </a:ext>
              </a:extLst>
            </p:cNvPr>
            <p:cNvSpPr/>
            <p:nvPr/>
          </p:nvSpPr>
          <p:spPr>
            <a:xfrm>
              <a:off x="10340285" y="202277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63" name="Forma libre: forma 1118">
              <a:extLst>
                <a:ext uri="{FF2B5EF4-FFF2-40B4-BE49-F238E27FC236}">
                  <a16:creationId xmlns:a16="http://schemas.microsoft.com/office/drawing/2014/main" id="{60BDB686-2530-F496-79B4-7773D0FE1860}"/>
                </a:ext>
              </a:extLst>
            </p:cNvPr>
            <p:cNvSpPr/>
            <p:nvPr/>
          </p:nvSpPr>
          <p:spPr>
            <a:xfrm>
              <a:off x="10401908" y="20235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64" name="Forma libre: forma 1119">
              <a:extLst>
                <a:ext uri="{FF2B5EF4-FFF2-40B4-BE49-F238E27FC236}">
                  <a16:creationId xmlns:a16="http://schemas.microsoft.com/office/drawing/2014/main" id="{DB24D239-AED6-A743-6B86-D2511A6458EA}"/>
                </a:ext>
              </a:extLst>
            </p:cNvPr>
            <p:cNvSpPr/>
            <p:nvPr/>
          </p:nvSpPr>
          <p:spPr>
            <a:xfrm>
              <a:off x="10464265" y="20227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65" name="Forma libre: forma 1120">
              <a:extLst>
                <a:ext uri="{FF2B5EF4-FFF2-40B4-BE49-F238E27FC236}">
                  <a16:creationId xmlns:a16="http://schemas.microsoft.com/office/drawing/2014/main" id="{4FD2A92C-E603-15FE-5D01-8F1A71F59968}"/>
                </a:ext>
              </a:extLst>
            </p:cNvPr>
            <p:cNvSpPr/>
            <p:nvPr/>
          </p:nvSpPr>
          <p:spPr>
            <a:xfrm>
              <a:off x="10525888"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66" name="Forma libre: forma 1121">
              <a:extLst>
                <a:ext uri="{FF2B5EF4-FFF2-40B4-BE49-F238E27FC236}">
                  <a16:creationId xmlns:a16="http://schemas.microsoft.com/office/drawing/2014/main" id="{2FAECF07-8BD1-7BA3-4FE9-85B140C68CA2}"/>
                </a:ext>
              </a:extLst>
            </p:cNvPr>
            <p:cNvSpPr/>
            <p:nvPr/>
          </p:nvSpPr>
          <p:spPr>
            <a:xfrm>
              <a:off x="10588245"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67" name="Forma libre: forma 1122">
              <a:extLst>
                <a:ext uri="{FF2B5EF4-FFF2-40B4-BE49-F238E27FC236}">
                  <a16:creationId xmlns:a16="http://schemas.microsoft.com/office/drawing/2014/main" id="{09807A5C-3553-48DB-F8F5-C7FBF086F5C0}"/>
                </a:ext>
              </a:extLst>
            </p:cNvPr>
            <p:cNvSpPr/>
            <p:nvPr/>
          </p:nvSpPr>
          <p:spPr>
            <a:xfrm>
              <a:off x="10649868" y="202350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68" name="Forma libre: forma 1123">
              <a:extLst>
                <a:ext uri="{FF2B5EF4-FFF2-40B4-BE49-F238E27FC236}">
                  <a16:creationId xmlns:a16="http://schemas.microsoft.com/office/drawing/2014/main" id="{9E8F743D-3B7C-7136-D936-781A5E2C8C98}"/>
                </a:ext>
              </a:extLst>
            </p:cNvPr>
            <p:cNvSpPr/>
            <p:nvPr/>
          </p:nvSpPr>
          <p:spPr>
            <a:xfrm>
              <a:off x="10712225" y="202350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69" name="Forma libre: forma 1124">
              <a:extLst>
                <a:ext uri="{FF2B5EF4-FFF2-40B4-BE49-F238E27FC236}">
                  <a16:creationId xmlns:a16="http://schemas.microsoft.com/office/drawing/2014/main" id="{0A2AE91D-CE0E-7E10-AF7B-4D876ED6DFC3}"/>
                </a:ext>
              </a:extLst>
            </p:cNvPr>
            <p:cNvSpPr/>
            <p:nvPr/>
          </p:nvSpPr>
          <p:spPr>
            <a:xfrm>
              <a:off x="10773848"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70" name="Forma libre: forma 1125">
              <a:extLst>
                <a:ext uri="{FF2B5EF4-FFF2-40B4-BE49-F238E27FC236}">
                  <a16:creationId xmlns:a16="http://schemas.microsoft.com/office/drawing/2014/main" id="{1B998916-F6FA-FC76-1A47-02E0F74DB44C}"/>
                </a:ext>
              </a:extLst>
            </p:cNvPr>
            <p:cNvSpPr/>
            <p:nvPr/>
          </p:nvSpPr>
          <p:spPr>
            <a:xfrm>
              <a:off x="10836204"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71" name="Forma libre: forma 1126">
              <a:extLst>
                <a:ext uri="{FF2B5EF4-FFF2-40B4-BE49-F238E27FC236}">
                  <a16:creationId xmlns:a16="http://schemas.microsoft.com/office/drawing/2014/main" id="{4B7EBA36-6BD0-8F02-E985-748E5287AEE2}"/>
                </a:ext>
              </a:extLst>
            </p:cNvPr>
            <p:cNvSpPr/>
            <p:nvPr/>
          </p:nvSpPr>
          <p:spPr>
            <a:xfrm>
              <a:off x="10897828" y="202350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72" name="Forma libre: forma 1127">
              <a:extLst>
                <a:ext uri="{FF2B5EF4-FFF2-40B4-BE49-F238E27FC236}">
                  <a16:creationId xmlns:a16="http://schemas.microsoft.com/office/drawing/2014/main" id="{25DA2276-8C39-B625-11C3-29B2D6C8C2F2}"/>
                </a:ext>
              </a:extLst>
            </p:cNvPr>
            <p:cNvSpPr/>
            <p:nvPr/>
          </p:nvSpPr>
          <p:spPr>
            <a:xfrm>
              <a:off x="10960185" y="202350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73" name="Forma libre: forma 1128">
              <a:extLst>
                <a:ext uri="{FF2B5EF4-FFF2-40B4-BE49-F238E27FC236}">
                  <a16:creationId xmlns:a16="http://schemas.microsoft.com/office/drawing/2014/main" id="{B5FF9AFD-1CCB-A487-50E5-4ED17DBE7A42}"/>
                </a:ext>
              </a:extLst>
            </p:cNvPr>
            <p:cNvSpPr/>
            <p:nvPr/>
          </p:nvSpPr>
          <p:spPr>
            <a:xfrm>
              <a:off x="11021807" y="20235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74" name="Forma libre: forma 1129">
              <a:extLst>
                <a:ext uri="{FF2B5EF4-FFF2-40B4-BE49-F238E27FC236}">
                  <a16:creationId xmlns:a16="http://schemas.microsoft.com/office/drawing/2014/main" id="{6032D501-2491-6051-8A90-8CD9DFDD6A18}"/>
                </a:ext>
              </a:extLst>
            </p:cNvPr>
            <p:cNvSpPr/>
            <p:nvPr/>
          </p:nvSpPr>
          <p:spPr>
            <a:xfrm>
              <a:off x="11084164" y="20235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75" name="Forma libre: forma 1130">
              <a:extLst>
                <a:ext uri="{FF2B5EF4-FFF2-40B4-BE49-F238E27FC236}">
                  <a16:creationId xmlns:a16="http://schemas.microsoft.com/office/drawing/2014/main" id="{39CF4610-445A-DD4C-95DE-F82A7443A9BB}"/>
                </a:ext>
              </a:extLst>
            </p:cNvPr>
            <p:cNvSpPr/>
            <p:nvPr/>
          </p:nvSpPr>
          <p:spPr>
            <a:xfrm>
              <a:off x="11145788" y="20235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76" name="Forma libre: forma 1131">
              <a:extLst>
                <a:ext uri="{FF2B5EF4-FFF2-40B4-BE49-F238E27FC236}">
                  <a16:creationId xmlns:a16="http://schemas.microsoft.com/office/drawing/2014/main" id="{4844027D-B543-717B-0731-C55E65CC5B6D}"/>
                </a:ext>
              </a:extLst>
            </p:cNvPr>
            <p:cNvSpPr/>
            <p:nvPr/>
          </p:nvSpPr>
          <p:spPr>
            <a:xfrm>
              <a:off x="11207411" y="202350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77" name="Forma libre: forma 1132">
              <a:extLst>
                <a:ext uri="{FF2B5EF4-FFF2-40B4-BE49-F238E27FC236}">
                  <a16:creationId xmlns:a16="http://schemas.microsoft.com/office/drawing/2014/main" id="{E6CFB433-E15C-D2AD-9146-BAB99583D268}"/>
                </a:ext>
              </a:extLst>
            </p:cNvPr>
            <p:cNvSpPr/>
            <p:nvPr/>
          </p:nvSpPr>
          <p:spPr>
            <a:xfrm>
              <a:off x="11269768" y="202350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78" name="Forma libre: forma 1133">
              <a:extLst>
                <a:ext uri="{FF2B5EF4-FFF2-40B4-BE49-F238E27FC236}">
                  <a16:creationId xmlns:a16="http://schemas.microsoft.com/office/drawing/2014/main" id="{452DE2AF-15CB-0F1E-7E11-F9AA4FF6FAE3}"/>
                </a:ext>
              </a:extLst>
            </p:cNvPr>
            <p:cNvSpPr/>
            <p:nvPr/>
          </p:nvSpPr>
          <p:spPr>
            <a:xfrm>
              <a:off x="11332124" y="2023509"/>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79" name="Forma libre: forma 1134">
              <a:extLst>
                <a:ext uri="{FF2B5EF4-FFF2-40B4-BE49-F238E27FC236}">
                  <a16:creationId xmlns:a16="http://schemas.microsoft.com/office/drawing/2014/main" id="{2A4F1129-B2AE-2A1B-FEF9-F6901E34A6DE}"/>
                </a:ext>
              </a:extLst>
            </p:cNvPr>
            <p:cNvSpPr/>
            <p:nvPr/>
          </p:nvSpPr>
          <p:spPr>
            <a:xfrm>
              <a:off x="11393748" y="2022776"/>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80" name="Forma libre: forma 1135">
              <a:extLst>
                <a:ext uri="{FF2B5EF4-FFF2-40B4-BE49-F238E27FC236}">
                  <a16:creationId xmlns:a16="http://schemas.microsoft.com/office/drawing/2014/main" id="{09054A36-9A98-128E-E024-5691018693FC}"/>
                </a:ext>
              </a:extLst>
            </p:cNvPr>
            <p:cNvSpPr/>
            <p:nvPr/>
          </p:nvSpPr>
          <p:spPr>
            <a:xfrm>
              <a:off x="11456105" y="202350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81" name="Forma libre: forma 1136">
              <a:extLst>
                <a:ext uri="{FF2B5EF4-FFF2-40B4-BE49-F238E27FC236}">
                  <a16:creationId xmlns:a16="http://schemas.microsoft.com/office/drawing/2014/main" id="{954F40AE-1DAF-CD40-0060-5E3F28929260}"/>
                </a:ext>
              </a:extLst>
            </p:cNvPr>
            <p:cNvSpPr/>
            <p:nvPr/>
          </p:nvSpPr>
          <p:spPr>
            <a:xfrm>
              <a:off x="11517727" y="20227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82" name="Forma libre: forma 1137">
              <a:extLst>
                <a:ext uri="{FF2B5EF4-FFF2-40B4-BE49-F238E27FC236}">
                  <a16:creationId xmlns:a16="http://schemas.microsoft.com/office/drawing/2014/main" id="{D7C0F94D-D73E-960D-0A66-B90D66D5ED6F}"/>
                </a:ext>
              </a:extLst>
            </p:cNvPr>
            <p:cNvSpPr/>
            <p:nvPr/>
          </p:nvSpPr>
          <p:spPr>
            <a:xfrm>
              <a:off x="11579350" y="20227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83" name="Forma libre: forma 1138">
              <a:extLst>
                <a:ext uri="{FF2B5EF4-FFF2-40B4-BE49-F238E27FC236}">
                  <a16:creationId xmlns:a16="http://schemas.microsoft.com/office/drawing/2014/main" id="{40834575-8B62-CDDE-C008-358992AFC1F1}"/>
                </a:ext>
              </a:extLst>
            </p:cNvPr>
            <p:cNvSpPr/>
            <p:nvPr/>
          </p:nvSpPr>
          <p:spPr>
            <a:xfrm>
              <a:off x="11641707" y="20227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84" name="Forma libre: forma 1139">
              <a:extLst>
                <a:ext uri="{FF2B5EF4-FFF2-40B4-BE49-F238E27FC236}">
                  <a16:creationId xmlns:a16="http://schemas.microsoft.com/office/drawing/2014/main" id="{5BFCC45D-7162-1C8E-3396-BDB46E9F19CF}"/>
                </a:ext>
              </a:extLst>
            </p:cNvPr>
            <p:cNvSpPr/>
            <p:nvPr/>
          </p:nvSpPr>
          <p:spPr>
            <a:xfrm>
              <a:off x="11703330" y="20227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7"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85" name="Forma libre: forma 1140">
              <a:extLst>
                <a:ext uri="{FF2B5EF4-FFF2-40B4-BE49-F238E27FC236}">
                  <a16:creationId xmlns:a16="http://schemas.microsoft.com/office/drawing/2014/main" id="{D31F28C0-F6CA-B0F8-98C1-33306DEF6079}"/>
                </a:ext>
              </a:extLst>
            </p:cNvPr>
            <p:cNvSpPr/>
            <p:nvPr/>
          </p:nvSpPr>
          <p:spPr>
            <a:xfrm>
              <a:off x="11765687" y="20227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86" name="Forma libre: forma 1141">
              <a:extLst>
                <a:ext uri="{FF2B5EF4-FFF2-40B4-BE49-F238E27FC236}">
                  <a16:creationId xmlns:a16="http://schemas.microsoft.com/office/drawing/2014/main" id="{C30619A2-20A7-1F02-077A-92EB40DC0AEE}"/>
                </a:ext>
              </a:extLst>
            </p:cNvPr>
            <p:cNvSpPr/>
            <p:nvPr/>
          </p:nvSpPr>
          <p:spPr>
            <a:xfrm>
              <a:off x="11827311" y="2023509"/>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87" name="Forma libre: forma 1142">
              <a:extLst>
                <a:ext uri="{FF2B5EF4-FFF2-40B4-BE49-F238E27FC236}">
                  <a16:creationId xmlns:a16="http://schemas.microsoft.com/office/drawing/2014/main" id="{B20A78C9-7885-BF55-FFD3-FEE9663674B6}"/>
                </a:ext>
              </a:extLst>
            </p:cNvPr>
            <p:cNvSpPr/>
            <p:nvPr/>
          </p:nvSpPr>
          <p:spPr>
            <a:xfrm>
              <a:off x="11889667" y="2022776"/>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88" name="Forma libre: forma 1143">
              <a:extLst>
                <a:ext uri="{FF2B5EF4-FFF2-40B4-BE49-F238E27FC236}">
                  <a16:creationId xmlns:a16="http://schemas.microsoft.com/office/drawing/2014/main" id="{7A1DE855-2C94-C4C3-6AB0-0A66785DAE64}"/>
                </a:ext>
              </a:extLst>
            </p:cNvPr>
            <p:cNvSpPr/>
            <p:nvPr/>
          </p:nvSpPr>
          <p:spPr>
            <a:xfrm>
              <a:off x="11951291" y="2022776"/>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89" name="Forma libre: forma 1144">
              <a:extLst>
                <a:ext uri="{FF2B5EF4-FFF2-40B4-BE49-F238E27FC236}">
                  <a16:creationId xmlns:a16="http://schemas.microsoft.com/office/drawing/2014/main" id="{B215F899-5962-0D0C-6666-2495B2FC29E2}"/>
                </a:ext>
              </a:extLst>
            </p:cNvPr>
            <p:cNvSpPr/>
            <p:nvPr/>
          </p:nvSpPr>
          <p:spPr>
            <a:xfrm>
              <a:off x="12013647" y="202350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90" name="Forma libre: forma 1145">
              <a:extLst>
                <a:ext uri="{FF2B5EF4-FFF2-40B4-BE49-F238E27FC236}">
                  <a16:creationId xmlns:a16="http://schemas.microsoft.com/office/drawing/2014/main" id="{83362D18-5C77-3D79-D18F-C81ADB558241}"/>
                </a:ext>
              </a:extLst>
            </p:cNvPr>
            <p:cNvSpPr/>
            <p:nvPr/>
          </p:nvSpPr>
          <p:spPr>
            <a:xfrm>
              <a:off x="12075270" y="20235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91" name="Forma libre: forma 1146">
              <a:extLst>
                <a:ext uri="{FF2B5EF4-FFF2-40B4-BE49-F238E27FC236}">
                  <a16:creationId xmlns:a16="http://schemas.microsoft.com/office/drawing/2014/main" id="{B4FC95A6-C2A0-1269-1F49-AB5D6A595D04}"/>
                </a:ext>
              </a:extLst>
            </p:cNvPr>
            <p:cNvSpPr/>
            <p:nvPr/>
          </p:nvSpPr>
          <p:spPr>
            <a:xfrm>
              <a:off x="12137627" y="20235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92" name="Forma libre: forma 1147">
              <a:extLst>
                <a:ext uri="{FF2B5EF4-FFF2-40B4-BE49-F238E27FC236}">
                  <a16:creationId xmlns:a16="http://schemas.microsoft.com/office/drawing/2014/main" id="{1007C401-ADF0-7FC0-3030-92BB0BFADCEB}"/>
                </a:ext>
              </a:extLst>
            </p:cNvPr>
            <p:cNvSpPr/>
            <p:nvPr/>
          </p:nvSpPr>
          <p:spPr>
            <a:xfrm>
              <a:off x="5314329" y="2110059"/>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lnTo>
                    <a:pt x="0" y="0"/>
                  </a:lnTo>
                  <a:lnTo>
                    <a:pt x="0" y="0"/>
                  </a:ln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93" name="Forma libre: forma 1148">
              <a:extLst>
                <a:ext uri="{FF2B5EF4-FFF2-40B4-BE49-F238E27FC236}">
                  <a16:creationId xmlns:a16="http://schemas.microsoft.com/office/drawing/2014/main" id="{A5807C2E-E494-DACC-C11E-FA7274360D8D}"/>
                </a:ext>
              </a:extLst>
            </p:cNvPr>
            <p:cNvSpPr/>
            <p:nvPr/>
          </p:nvSpPr>
          <p:spPr>
            <a:xfrm>
              <a:off x="5356145" y="2089522"/>
              <a:ext cx="41082" cy="41074"/>
            </a:xfrm>
            <a:custGeom>
              <a:avLst/>
              <a:gdLst>
                <a:gd name="connsiteX0" fmla="*/ 20541 w 41082"/>
                <a:gd name="connsiteY0" fmla="*/ 41074 h 41074"/>
                <a:gd name="connsiteX1" fmla="*/ 41082 w 41082"/>
                <a:gd name="connsiteY1" fmla="*/ 20537 h 41074"/>
                <a:gd name="connsiteX2" fmla="*/ 20541 w 41082"/>
                <a:gd name="connsiteY2" fmla="*/ 0 h 41074"/>
                <a:gd name="connsiteX3" fmla="*/ 0 w 41082"/>
                <a:gd name="connsiteY3" fmla="*/ 20537 h 41074"/>
                <a:gd name="connsiteX4" fmla="*/ 20541 w 41082"/>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2" h="41074">
                  <a:moveTo>
                    <a:pt x="20541" y="41074"/>
                  </a:moveTo>
                  <a:cubicBezTo>
                    <a:pt x="31545" y="41074"/>
                    <a:pt x="41082" y="32273"/>
                    <a:pt x="41082" y="20537"/>
                  </a:cubicBezTo>
                  <a:cubicBezTo>
                    <a:pt x="41082" y="8802"/>
                    <a:pt x="32279" y="0"/>
                    <a:pt x="20541" y="0"/>
                  </a:cubicBezTo>
                  <a:cubicBezTo>
                    <a:pt x="8803" y="0"/>
                    <a:pt x="0" y="8802"/>
                    <a:pt x="0" y="20537"/>
                  </a:cubicBezTo>
                  <a:cubicBezTo>
                    <a:pt x="0" y="32273"/>
                    <a:pt x="9537"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94" name="Forma libre: forma 1149">
              <a:extLst>
                <a:ext uri="{FF2B5EF4-FFF2-40B4-BE49-F238E27FC236}">
                  <a16:creationId xmlns:a16="http://schemas.microsoft.com/office/drawing/2014/main" id="{D336393E-7CB2-C9D5-36E6-AA62B487509D}"/>
                </a:ext>
              </a:extLst>
            </p:cNvPr>
            <p:cNvSpPr/>
            <p:nvPr/>
          </p:nvSpPr>
          <p:spPr>
            <a:xfrm>
              <a:off x="5413366"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95" name="Forma libre: forma 1150">
              <a:extLst>
                <a:ext uri="{FF2B5EF4-FFF2-40B4-BE49-F238E27FC236}">
                  <a16:creationId xmlns:a16="http://schemas.microsoft.com/office/drawing/2014/main" id="{983B695D-42D7-CC16-B598-B67B7563CBCA}"/>
                </a:ext>
              </a:extLst>
            </p:cNvPr>
            <p:cNvSpPr/>
            <p:nvPr/>
          </p:nvSpPr>
          <p:spPr>
            <a:xfrm>
              <a:off x="5475723"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96" name="Forma libre: forma 1151">
              <a:extLst>
                <a:ext uri="{FF2B5EF4-FFF2-40B4-BE49-F238E27FC236}">
                  <a16:creationId xmlns:a16="http://schemas.microsoft.com/office/drawing/2014/main" id="{D904A3D5-7325-8D87-82E6-918E2BD830EC}"/>
                </a:ext>
              </a:extLst>
            </p:cNvPr>
            <p:cNvSpPr/>
            <p:nvPr/>
          </p:nvSpPr>
          <p:spPr>
            <a:xfrm>
              <a:off x="5537346"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97" name="Forma libre: forma 1152">
              <a:extLst>
                <a:ext uri="{FF2B5EF4-FFF2-40B4-BE49-F238E27FC236}">
                  <a16:creationId xmlns:a16="http://schemas.microsoft.com/office/drawing/2014/main" id="{90D0B72E-F3B2-1D53-08B7-D36B9B30381A}"/>
                </a:ext>
              </a:extLst>
            </p:cNvPr>
            <p:cNvSpPr/>
            <p:nvPr/>
          </p:nvSpPr>
          <p:spPr>
            <a:xfrm>
              <a:off x="5599703"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98" name="Forma libre: forma 1153">
              <a:extLst>
                <a:ext uri="{FF2B5EF4-FFF2-40B4-BE49-F238E27FC236}">
                  <a16:creationId xmlns:a16="http://schemas.microsoft.com/office/drawing/2014/main" id="{070FE18B-9A0E-D6A6-3D13-F2D4302DE741}"/>
                </a:ext>
              </a:extLst>
            </p:cNvPr>
            <p:cNvSpPr/>
            <p:nvPr/>
          </p:nvSpPr>
          <p:spPr>
            <a:xfrm>
              <a:off x="5661326"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99" name="Forma libre: forma 1154">
              <a:extLst>
                <a:ext uri="{FF2B5EF4-FFF2-40B4-BE49-F238E27FC236}">
                  <a16:creationId xmlns:a16="http://schemas.microsoft.com/office/drawing/2014/main" id="{EF8CBA92-FA1B-54C5-7CF5-572ED28DB255}"/>
                </a:ext>
              </a:extLst>
            </p:cNvPr>
            <p:cNvSpPr/>
            <p:nvPr/>
          </p:nvSpPr>
          <p:spPr>
            <a:xfrm>
              <a:off x="5723683"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00" name="Forma libre: forma 1155">
              <a:extLst>
                <a:ext uri="{FF2B5EF4-FFF2-40B4-BE49-F238E27FC236}">
                  <a16:creationId xmlns:a16="http://schemas.microsoft.com/office/drawing/2014/main" id="{01725E0F-E106-60CB-AC37-E5316EF0B1F6}"/>
                </a:ext>
              </a:extLst>
            </p:cNvPr>
            <p:cNvSpPr/>
            <p:nvPr/>
          </p:nvSpPr>
          <p:spPr>
            <a:xfrm>
              <a:off x="5785306"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01" name="Forma libre: forma 1156">
              <a:extLst>
                <a:ext uri="{FF2B5EF4-FFF2-40B4-BE49-F238E27FC236}">
                  <a16:creationId xmlns:a16="http://schemas.microsoft.com/office/drawing/2014/main" id="{77CA6129-943D-00AF-65FF-2E8843A9D688}"/>
                </a:ext>
              </a:extLst>
            </p:cNvPr>
            <p:cNvSpPr/>
            <p:nvPr/>
          </p:nvSpPr>
          <p:spPr>
            <a:xfrm>
              <a:off x="5847663"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02" name="Forma libre: forma 1157">
              <a:extLst>
                <a:ext uri="{FF2B5EF4-FFF2-40B4-BE49-F238E27FC236}">
                  <a16:creationId xmlns:a16="http://schemas.microsoft.com/office/drawing/2014/main" id="{E791C805-9B10-2BF6-32BF-6E20EAB74E69}"/>
                </a:ext>
              </a:extLst>
            </p:cNvPr>
            <p:cNvSpPr/>
            <p:nvPr/>
          </p:nvSpPr>
          <p:spPr>
            <a:xfrm>
              <a:off x="5909286"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03" name="Forma libre: forma 1158">
              <a:extLst>
                <a:ext uri="{FF2B5EF4-FFF2-40B4-BE49-F238E27FC236}">
                  <a16:creationId xmlns:a16="http://schemas.microsoft.com/office/drawing/2014/main" id="{524276E2-A326-5624-06E6-54804364135D}"/>
                </a:ext>
              </a:extLst>
            </p:cNvPr>
            <p:cNvSpPr/>
            <p:nvPr/>
          </p:nvSpPr>
          <p:spPr>
            <a:xfrm>
              <a:off x="5970909"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04" name="Forma libre: forma 1159">
              <a:extLst>
                <a:ext uri="{FF2B5EF4-FFF2-40B4-BE49-F238E27FC236}">
                  <a16:creationId xmlns:a16="http://schemas.microsoft.com/office/drawing/2014/main" id="{F80910D2-2241-B487-C111-760467722916}"/>
                </a:ext>
              </a:extLst>
            </p:cNvPr>
            <p:cNvSpPr/>
            <p:nvPr/>
          </p:nvSpPr>
          <p:spPr>
            <a:xfrm>
              <a:off x="6033266"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05" name="Forma libre: forma 1160">
              <a:extLst>
                <a:ext uri="{FF2B5EF4-FFF2-40B4-BE49-F238E27FC236}">
                  <a16:creationId xmlns:a16="http://schemas.microsoft.com/office/drawing/2014/main" id="{F59A668F-8630-D102-19B5-E3516BC2102D}"/>
                </a:ext>
              </a:extLst>
            </p:cNvPr>
            <p:cNvSpPr/>
            <p:nvPr/>
          </p:nvSpPr>
          <p:spPr>
            <a:xfrm>
              <a:off x="6095623"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06" name="Forma libre: forma 1161">
              <a:extLst>
                <a:ext uri="{FF2B5EF4-FFF2-40B4-BE49-F238E27FC236}">
                  <a16:creationId xmlns:a16="http://schemas.microsoft.com/office/drawing/2014/main" id="{59D74429-2DCE-C5E6-0644-BF6DE50FB80B}"/>
                </a:ext>
              </a:extLst>
            </p:cNvPr>
            <p:cNvSpPr/>
            <p:nvPr/>
          </p:nvSpPr>
          <p:spPr>
            <a:xfrm>
              <a:off x="6157246"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07" name="Forma libre: forma 1162">
              <a:extLst>
                <a:ext uri="{FF2B5EF4-FFF2-40B4-BE49-F238E27FC236}">
                  <a16:creationId xmlns:a16="http://schemas.microsoft.com/office/drawing/2014/main" id="{B42BE490-8D05-A617-7041-CF873E36C0E3}"/>
                </a:ext>
              </a:extLst>
            </p:cNvPr>
            <p:cNvSpPr/>
            <p:nvPr/>
          </p:nvSpPr>
          <p:spPr>
            <a:xfrm>
              <a:off x="6219602"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08" name="Forma libre: forma 1163">
              <a:extLst>
                <a:ext uri="{FF2B5EF4-FFF2-40B4-BE49-F238E27FC236}">
                  <a16:creationId xmlns:a16="http://schemas.microsoft.com/office/drawing/2014/main" id="{2EA59EA5-F19C-0B23-BACF-BA366F683ABB}"/>
                </a:ext>
              </a:extLst>
            </p:cNvPr>
            <p:cNvSpPr/>
            <p:nvPr/>
          </p:nvSpPr>
          <p:spPr>
            <a:xfrm>
              <a:off x="6281226"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09" name="Forma libre: forma 1164">
              <a:extLst>
                <a:ext uri="{FF2B5EF4-FFF2-40B4-BE49-F238E27FC236}">
                  <a16:creationId xmlns:a16="http://schemas.microsoft.com/office/drawing/2014/main" id="{3D523AF6-CC33-1D33-E7D3-6F14A785604F}"/>
                </a:ext>
              </a:extLst>
            </p:cNvPr>
            <p:cNvSpPr/>
            <p:nvPr/>
          </p:nvSpPr>
          <p:spPr>
            <a:xfrm>
              <a:off x="6342849"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10" name="Forma libre: forma 1165">
              <a:extLst>
                <a:ext uri="{FF2B5EF4-FFF2-40B4-BE49-F238E27FC236}">
                  <a16:creationId xmlns:a16="http://schemas.microsoft.com/office/drawing/2014/main" id="{886EA383-9839-7F0F-6E7A-6A8BC0DAAAC1}"/>
                </a:ext>
              </a:extLst>
            </p:cNvPr>
            <p:cNvSpPr/>
            <p:nvPr/>
          </p:nvSpPr>
          <p:spPr>
            <a:xfrm>
              <a:off x="6405205"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11" name="Forma libre: forma 1166">
              <a:extLst>
                <a:ext uri="{FF2B5EF4-FFF2-40B4-BE49-F238E27FC236}">
                  <a16:creationId xmlns:a16="http://schemas.microsoft.com/office/drawing/2014/main" id="{4085D542-EEA5-DE57-338B-7F96AC16E383}"/>
                </a:ext>
              </a:extLst>
            </p:cNvPr>
            <p:cNvSpPr/>
            <p:nvPr/>
          </p:nvSpPr>
          <p:spPr>
            <a:xfrm>
              <a:off x="6466095" y="2085121"/>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12" name="Forma libre: forma 1167">
              <a:extLst>
                <a:ext uri="{FF2B5EF4-FFF2-40B4-BE49-F238E27FC236}">
                  <a16:creationId xmlns:a16="http://schemas.microsoft.com/office/drawing/2014/main" id="{F7BF2FA5-F4C7-0F54-E30B-D9A3CE905F95}"/>
                </a:ext>
              </a:extLst>
            </p:cNvPr>
            <p:cNvSpPr/>
            <p:nvPr/>
          </p:nvSpPr>
          <p:spPr>
            <a:xfrm>
              <a:off x="6528452" y="2085121"/>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13" name="Forma libre: forma 1168">
              <a:extLst>
                <a:ext uri="{FF2B5EF4-FFF2-40B4-BE49-F238E27FC236}">
                  <a16:creationId xmlns:a16="http://schemas.microsoft.com/office/drawing/2014/main" id="{FCB71697-2183-3C11-39B2-17781A885B9F}"/>
                </a:ext>
              </a:extLst>
            </p:cNvPr>
            <p:cNvSpPr/>
            <p:nvPr/>
          </p:nvSpPr>
          <p:spPr>
            <a:xfrm>
              <a:off x="6590809"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14" name="Forma libre: forma 1169">
              <a:extLst>
                <a:ext uri="{FF2B5EF4-FFF2-40B4-BE49-F238E27FC236}">
                  <a16:creationId xmlns:a16="http://schemas.microsoft.com/office/drawing/2014/main" id="{626A65D0-128A-5767-1DBB-4E5E996F4419}"/>
                </a:ext>
              </a:extLst>
            </p:cNvPr>
            <p:cNvSpPr/>
            <p:nvPr/>
          </p:nvSpPr>
          <p:spPr>
            <a:xfrm>
              <a:off x="6653165"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15" name="Forma libre: forma 1170">
              <a:extLst>
                <a:ext uri="{FF2B5EF4-FFF2-40B4-BE49-F238E27FC236}">
                  <a16:creationId xmlns:a16="http://schemas.microsoft.com/office/drawing/2014/main" id="{5ED051C7-F81E-B21B-A5F4-20A825E5665D}"/>
                </a:ext>
              </a:extLst>
            </p:cNvPr>
            <p:cNvSpPr/>
            <p:nvPr/>
          </p:nvSpPr>
          <p:spPr>
            <a:xfrm>
              <a:off x="6714789"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16" name="Forma libre: forma 1171">
              <a:extLst>
                <a:ext uri="{FF2B5EF4-FFF2-40B4-BE49-F238E27FC236}">
                  <a16:creationId xmlns:a16="http://schemas.microsoft.com/office/drawing/2014/main" id="{6C3D7B15-95D4-F6CC-AC90-0026518F5BF9}"/>
                </a:ext>
              </a:extLst>
            </p:cNvPr>
            <p:cNvSpPr/>
            <p:nvPr/>
          </p:nvSpPr>
          <p:spPr>
            <a:xfrm>
              <a:off x="6777145"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17" name="Forma libre: forma 1172">
              <a:extLst>
                <a:ext uri="{FF2B5EF4-FFF2-40B4-BE49-F238E27FC236}">
                  <a16:creationId xmlns:a16="http://schemas.microsoft.com/office/drawing/2014/main" id="{13CC7C52-ED17-1795-3CE6-41E3712710A9}"/>
                </a:ext>
              </a:extLst>
            </p:cNvPr>
            <p:cNvSpPr/>
            <p:nvPr/>
          </p:nvSpPr>
          <p:spPr>
            <a:xfrm>
              <a:off x="6847572" y="2093922"/>
              <a:ext cx="32278" cy="32272"/>
            </a:xfrm>
            <a:custGeom>
              <a:avLst/>
              <a:gdLst>
                <a:gd name="connsiteX0" fmla="*/ 16139 w 32278"/>
                <a:gd name="connsiteY0" fmla="*/ 32273 h 32272"/>
                <a:gd name="connsiteX1" fmla="*/ 32279 w 32278"/>
                <a:gd name="connsiteY1" fmla="*/ 16136 h 32272"/>
                <a:gd name="connsiteX2" fmla="*/ 16139 w 32278"/>
                <a:gd name="connsiteY2" fmla="*/ 0 h 32272"/>
                <a:gd name="connsiteX3" fmla="*/ 0 w 32278"/>
                <a:gd name="connsiteY3" fmla="*/ 16136 h 32272"/>
                <a:gd name="connsiteX4" fmla="*/ 16139 w 32278"/>
                <a:gd name="connsiteY4" fmla="*/ 32273 h 32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2272">
                  <a:moveTo>
                    <a:pt x="16139" y="32273"/>
                  </a:moveTo>
                  <a:cubicBezTo>
                    <a:pt x="24943" y="32273"/>
                    <a:pt x="32279" y="24938"/>
                    <a:pt x="32279" y="16136"/>
                  </a:cubicBezTo>
                  <a:cubicBezTo>
                    <a:pt x="32279" y="7335"/>
                    <a:pt x="24943" y="0"/>
                    <a:pt x="16139" y="0"/>
                  </a:cubicBezTo>
                  <a:cubicBezTo>
                    <a:pt x="7336" y="0"/>
                    <a:pt x="0" y="7335"/>
                    <a:pt x="0" y="16136"/>
                  </a:cubicBezTo>
                  <a:cubicBezTo>
                    <a:pt x="0" y="24938"/>
                    <a:pt x="7336" y="32273"/>
                    <a:pt x="16139" y="322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18" name="Forma libre: forma 1173">
              <a:extLst>
                <a:ext uri="{FF2B5EF4-FFF2-40B4-BE49-F238E27FC236}">
                  <a16:creationId xmlns:a16="http://schemas.microsoft.com/office/drawing/2014/main" id="{D39A04ED-B390-EF81-2568-A3C980D8CCF9}"/>
                </a:ext>
              </a:extLst>
            </p:cNvPr>
            <p:cNvSpPr/>
            <p:nvPr/>
          </p:nvSpPr>
          <p:spPr>
            <a:xfrm>
              <a:off x="6963482" y="2085854"/>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8148"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19" name="Forma libre: forma 1174">
              <a:extLst>
                <a:ext uri="{FF2B5EF4-FFF2-40B4-BE49-F238E27FC236}">
                  <a16:creationId xmlns:a16="http://schemas.microsoft.com/office/drawing/2014/main" id="{484D10E9-B41C-7C1A-D2CD-57B79569DCE7}"/>
                </a:ext>
              </a:extLst>
            </p:cNvPr>
            <p:cNvSpPr/>
            <p:nvPr/>
          </p:nvSpPr>
          <p:spPr>
            <a:xfrm>
              <a:off x="7024372" y="2085121"/>
              <a:ext cx="50618" cy="49875"/>
            </a:xfrm>
            <a:custGeom>
              <a:avLst/>
              <a:gdLst>
                <a:gd name="connsiteX0" fmla="*/ 24943 w 50618"/>
                <a:gd name="connsiteY0" fmla="*/ 49876 h 49875"/>
                <a:gd name="connsiteX1" fmla="*/ 50619 w 50618"/>
                <a:gd name="connsiteY1" fmla="*/ 24938 h 49875"/>
                <a:gd name="connsiteX2" fmla="*/ 24943 w 50618"/>
                <a:gd name="connsiteY2" fmla="*/ 0 h 49875"/>
                <a:gd name="connsiteX3" fmla="*/ 0 w 50618"/>
                <a:gd name="connsiteY3" fmla="*/ 24938 h 49875"/>
                <a:gd name="connsiteX4" fmla="*/ 24943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20" name="Forma libre: forma 1175">
              <a:extLst>
                <a:ext uri="{FF2B5EF4-FFF2-40B4-BE49-F238E27FC236}">
                  <a16:creationId xmlns:a16="http://schemas.microsoft.com/office/drawing/2014/main" id="{555C5037-D1FF-CFF5-A68C-627345C7BF10}"/>
                </a:ext>
              </a:extLst>
            </p:cNvPr>
            <p:cNvSpPr/>
            <p:nvPr/>
          </p:nvSpPr>
          <p:spPr>
            <a:xfrm>
              <a:off x="7086728"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21" name="Forma libre: forma 1176">
              <a:extLst>
                <a:ext uri="{FF2B5EF4-FFF2-40B4-BE49-F238E27FC236}">
                  <a16:creationId xmlns:a16="http://schemas.microsoft.com/office/drawing/2014/main" id="{8624F9A6-034F-CD13-BC62-71167DFC4B9A}"/>
                </a:ext>
              </a:extLst>
            </p:cNvPr>
            <p:cNvSpPr/>
            <p:nvPr/>
          </p:nvSpPr>
          <p:spPr>
            <a:xfrm>
              <a:off x="7149085"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22" name="Forma libre: forma 1177">
              <a:extLst>
                <a:ext uri="{FF2B5EF4-FFF2-40B4-BE49-F238E27FC236}">
                  <a16:creationId xmlns:a16="http://schemas.microsoft.com/office/drawing/2014/main" id="{FCBD2610-CEB2-2714-420D-12D74A0DBBB7}"/>
                </a:ext>
              </a:extLst>
            </p:cNvPr>
            <p:cNvSpPr/>
            <p:nvPr/>
          </p:nvSpPr>
          <p:spPr>
            <a:xfrm>
              <a:off x="7210708"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23" name="Forma libre: forma 1178">
              <a:extLst>
                <a:ext uri="{FF2B5EF4-FFF2-40B4-BE49-F238E27FC236}">
                  <a16:creationId xmlns:a16="http://schemas.microsoft.com/office/drawing/2014/main" id="{549A5241-F4BA-0CB5-6893-C319A81B5E71}"/>
                </a:ext>
              </a:extLst>
            </p:cNvPr>
            <p:cNvSpPr/>
            <p:nvPr/>
          </p:nvSpPr>
          <p:spPr>
            <a:xfrm>
              <a:off x="7273065"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24" name="Forma libre: forma 1179">
              <a:extLst>
                <a:ext uri="{FF2B5EF4-FFF2-40B4-BE49-F238E27FC236}">
                  <a16:creationId xmlns:a16="http://schemas.microsoft.com/office/drawing/2014/main" id="{2153C5EB-6906-E06A-EAF6-0510F7530BBA}"/>
                </a:ext>
              </a:extLst>
            </p:cNvPr>
            <p:cNvSpPr/>
            <p:nvPr/>
          </p:nvSpPr>
          <p:spPr>
            <a:xfrm>
              <a:off x="7334688"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25" name="Forma libre: forma 1180">
              <a:extLst>
                <a:ext uri="{FF2B5EF4-FFF2-40B4-BE49-F238E27FC236}">
                  <a16:creationId xmlns:a16="http://schemas.microsoft.com/office/drawing/2014/main" id="{C3B74990-20AC-05F2-8EBD-1275CA66AEAC}"/>
                </a:ext>
              </a:extLst>
            </p:cNvPr>
            <p:cNvSpPr/>
            <p:nvPr/>
          </p:nvSpPr>
          <p:spPr>
            <a:xfrm>
              <a:off x="7397045"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26" name="Forma libre: forma 1181">
              <a:extLst>
                <a:ext uri="{FF2B5EF4-FFF2-40B4-BE49-F238E27FC236}">
                  <a16:creationId xmlns:a16="http://schemas.microsoft.com/office/drawing/2014/main" id="{08D6E67E-F454-B8DB-0861-3F084B2058B0}"/>
                </a:ext>
              </a:extLst>
            </p:cNvPr>
            <p:cNvSpPr/>
            <p:nvPr/>
          </p:nvSpPr>
          <p:spPr>
            <a:xfrm>
              <a:off x="7458668"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27" name="Forma libre: forma 1182">
              <a:extLst>
                <a:ext uri="{FF2B5EF4-FFF2-40B4-BE49-F238E27FC236}">
                  <a16:creationId xmlns:a16="http://schemas.microsoft.com/office/drawing/2014/main" id="{50AAF4FF-EA24-29C3-7D37-435B122066D6}"/>
                </a:ext>
              </a:extLst>
            </p:cNvPr>
            <p:cNvSpPr/>
            <p:nvPr/>
          </p:nvSpPr>
          <p:spPr>
            <a:xfrm>
              <a:off x="7521025"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28" name="Forma libre: forma 1183">
              <a:extLst>
                <a:ext uri="{FF2B5EF4-FFF2-40B4-BE49-F238E27FC236}">
                  <a16:creationId xmlns:a16="http://schemas.microsoft.com/office/drawing/2014/main" id="{53CD641D-8941-2B5A-8CAF-8CAE4CB34F13}"/>
                </a:ext>
              </a:extLst>
            </p:cNvPr>
            <p:cNvSpPr/>
            <p:nvPr/>
          </p:nvSpPr>
          <p:spPr>
            <a:xfrm>
              <a:off x="7582648"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29" name="Forma libre: forma 1184">
              <a:extLst>
                <a:ext uri="{FF2B5EF4-FFF2-40B4-BE49-F238E27FC236}">
                  <a16:creationId xmlns:a16="http://schemas.microsoft.com/office/drawing/2014/main" id="{FEE4B346-3612-1044-8958-6C448FB31385}"/>
                </a:ext>
              </a:extLst>
            </p:cNvPr>
            <p:cNvSpPr/>
            <p:nvPr/>
          </p:nvSpPr>
          <p:spPr>
            <a:xfrm>
              <a:off x="7644271" y="208512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30" name="Forma libre: forma 1185">
              <a:extLst>
                <a:ext uri="{FF2B5EF4-FFF2-40B4-BE49-F238E27FC236}">
                  <a16:creationId xmlns:a16="http://schemas.microsoft.com/office/drawing/2014/main" id="{9623E478-63BD-4BA4-383A-3C87C2F47437}"/>
                </a:ext>
              </a:extLst>
            </p:cNvPr>
            <p:cNvSpPr/>
            <p:nvPr/>
          </p:nvSpPr>
          <p:spPr>
            <a:xfrm>
              <a:off x="7727169" y="2105658"/>
              <a:ext cx="8803" cy="8801"/>
            </a:xfrm>
            <a:custGeom>
              <a:avLst/>
              <a:gdLst>
                <a:gd name="connsiteX0" fmla="*/ 4401 w 8803"/>
                <a:gd name="connsiteY0" fmla="*/ 8802 h 8801"/>
                <a:gd name="connsiteX1" fmla="*/ 8803 w 8803"/>
                <a:gd name="connsiteY1" fmla="*/ 4401 h 8801"/>
                <a:gd name="connsiteX2" fmla="*/ 4401 w 8803"/>
                <a:gd name="connsiteY2" fmla="*/ 0 h 8801"/>
                <a:gd name="connsiteX3" fmla="*/ 0 w 8803"/>
                <a:gd name="connsiteY3" fmla="*/ 4401 h 8801"/>
                <a:gd name="connsiteX4" fmla="*/ 4401 w 8803"/>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3" h="8801">
                  <a:moveTo>
                    <a:pt x="4401" y="8802"/>
                  </a:moveTo>
                  <a:cubicBezTo>
                    <a:pt x="6603" y="8802"/>
                    <a:pt x="8803" y="6601"/>
                    <a:pt x="8803" y="4401"/>
                  </a:cubicBezTo>
                  <a:cubicBezTo>
                    <a:pt x="8803" y="2200"/>
                    <a:pt x="6603" y="0"/>
                    <a:pt x="4401" y="0"/>
                  </a:cubicBezTo>
                  <a:cubicBezTo>
                    <a:pt x="2201" y="0"/>
                    <a:pt x="0" y="2200"/>
                    <a:pt x="0" y="4401"/>
                  </a:cubicBezTo>
                  <a:cubicBezTo>
                    <a:pt x="0" y="6601"/>
                    <a:pt x="1467" y="8802"/>
                    <a:pt x="4401"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31" name="Forma libre: forma 1186">
              <a:extLst>
                <a:ext uri="{FF2B5EF4-FFF2-40B4-BE49-F238E27FC236}">
                  <a16:creationId xmlns:a16="http://schemas.microsoft.com/office/drawing/2014/main" id="{098976AC-A7E6-4032-1E95-0A106F250E15}"/>
                </a:ext>
              </a:extLst>
            </p:cNvPr>
            <p:cNvSpPr/>
            <p:nvPr/>
          </p:nvSpPr>
          <p:spPr>
            <a:xfrm>
              <a:off x="9193654" y="208512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32" name="Forma libre: forma 1187">
              <a:extLst>
                <a:ext uri="{FF2B5EF4-FFF2-40B4-BE49-F238E27FC236}">
                  <a16:creationId xmlns:a16="http://schemas.microsoft.com/office/drawing/2014/main" id="{68E60BF5-A15D-99C9-3777-4F792A818A0A}"/>
                </a:ext>
              </a:extLst>
            </p:cNvPr>
            <p:cNvSpPr/>
            <p:nvPr/>
          </p:nvSpPr>
          <p:spPr>
            <a:xfrm>
              <a:off x="9258945" y="2087321"/>
              <a:ext cx="44750" cy="45475"/>
            </a:xfrm>
            <a:custGeom>
              <a:avLst/>
              <a:gdLst>
                <a:gd name="connsiteX0" fmla="*/ 22008 w 44750"/>
                <a:gd name="connsiteY0" fmla="*/ 45475 h 45475"/>
                <a:gd name="connsiteX1" fmla="*/ 44750 w 44750"/>
                <a:gd name="connsiteY1" fmla="*/ 22738 h 45475"/>
                <a:gd name="connsiteX2" fmla="*/ 22008 w 44750"/>
                <a:gd name="connsiteY2" fmla="*/ 0 h 45475"/>
                <a:gd name="connsiteX3" fmla="*/ 0 w 44750"/>
                <a:gd name="connsiteY3" fmla="*/ 22738 h 45475"/>
                <a:gd name="connsiteX4" fmla="*/ 22008 w 44750"/>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50" h="45475">
                  <a:moveTo>
                    <a:pt x="22008" y="45475"/>
                  </a:moveTo>
                  <a:cubicBezTo>
                    <a:pt x="34480" y="45475"/>
                    <a:pt x="44750" y="35207"/>
                    <a:pt x="44750" y="22738"/>
                  </a:cubicBezTo>
                  <a:cubicBezTo>
                    <a:pt x="44750" y="10269"/>
                    <a:pt x="34480" y="0"/>
                    <a:pt x="22008" y="0"/>
                  </a:cubicBezTo>
                  <a:cubicBezTo>
                    <a:pt x="9537" y="0"/>
                    <a:pt x="0" y="10269"/>
                    <a:pt x="0" y="22738"/>
                  </a:cubicBezTo>
                  <a:cubicBezTo>
                    <a:pt x="0" y="35207"/>
                    <a:pt x="9537" y="45475"/>
                    <a:pt x="22008"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33" name="Forma libre: forma 1188">
              <a:extLst>
                <a:ext uri="{FF2B5EF4-FFF2-40B4-BE49-F238E27FC236}">
                  <a16:creationId xmlns:a16="http://schemas.microsoft.com/office/drawing/2014/main" id="{EFC869BA-3C10-1AF3-C78F-243555450559}"/>
                </a:ext>
              </a:extLst>
            </p:cNvPr>
            <p:cNvSpPr/>
            <p:nvPr/>
          </p:nvSpPr>
          <p:spPr>
            <a:xfrm>
              <a:off x="9331572" y="2098323"/>
              <a:ext cx="22008" cy="22737"/>
            </a:xfrm>
            <a:custGeom>
              <a:avLst/>
              <a:gdLst>
                <a:gd name="connsiteX0" fmla="*/ 11004 w 22008"/>
                <a:gd name="connsiteY0" fmla="*/ 22738 h 22737"/>
                <a:gd name="connsiteX1" fmla="*/ 22008 w 22008"/>
                <a:gd name="connsiteY1" fmla="*/ 11002 h 22737"/>
                <a:gd name="connsiteX2" fmla="*/ 11004 w 22008"/>
                <a:gd name="connsiteY2" fmla="*/ 0 h 22737"/>
                <a:gd name="connsiteX3" fmla="*/ 0 w 22008"/>
                <a:gd name="connsiteY3" fmla="*/ 11002 h 22737"/>
                <a:gd name="connsiteX4" fmla="*/ 11004 w 22008"/>
                <a:gd name="connsiteY4" fmla="*/ 22738 h 2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737">
                  <a:moveTo>
                    <a:pt x="11004" y="22738"/>
                  </a:moveTo>
                  <a:cubicBezTo>
                    <a:pt x="17606" y="22738"/>
                    <a:pt x="22008" y="17603"/>
                    <a:pt x="22008" y="11002"/>
                  </a:cubicBezTo>
                  <a:cubicBezTo>
                    <a:pt x="22008" y="4401"/>
                    <a:pt x="16873" y="0"/>
                    <a:pt x="11004" y="0"/>
                  </a:cubicBezTo>
                  <a:cubicBezTo>
                    <a:pt x="5135" y="0"/>
                    <a:pt x="0" y="5134"/>
                    <a:pt x="0" y="11002"/>
                  </a:cubicBezTo>
                  <a:cubicBezTo>
                    <a:pt x="0" y="16870"/>
                    <a:pt x="5135" y="22738"/>
                    <a:pt x="11004" y="227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34" name="Forma libre: forma 1189">
              <a:extLst>
                <a:ext uri="{FF2B5EF4-FFF2-40B4-BE49-F238E27FC236}">
                  <a16:creationId xmlns:a16="http://schemas.microsoft.com/office/drawing/2014/main" id="{92D31C61-965A-436E-9EED-2B69861669AE}"/>
                </a:ext>
              </a:extLst>
            </p:cNvPr>
            <p:cNvSpPr/>
            <p:nvPr/>
          </p:nvSpPr>
          <p:spPr>
            <a:xfrm>
              <a:off x="9441614" y="208512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35" name="Forma libre: forma 1190">
              <a:extLst>
                <a:ext uri="{FF2B5EF4-FFF2-40B4-BE49-F238E27FC236}">
                  <a16:creationId xmlns:a16="http://schemas.microsoft.com/office/drawing/2014/main" id="{0EA0694C-5C72-8AE3-9D0D-854533F76B37}"/>
                </a:ext>
              </a:extLst>
            </p:cNvPr>
            <p:cNvSpPr/>
            <p:nvPr/>
          </p:nvSpPr>
          <p:spPr>
            <a:xfrm>
              <a:off x="9520843" y="2101991"/>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36" name="Forma libre: forma 1191">
              <a:extLst>
                <a:ext uri="{FF2B5EF4-FFF2-40B4-BE49-F238E27FC236}">
                  <a16:creationId xmlns:a16="http://schemas.microsoft.com/office/drawing/2014/main" id="{3FEC7111-DEB4-7548-7F45-B27B6DDD4277}"/>
                </a:ext>
              </a:extLst>
            </p:cNvPr>
            <p:cNvSpPr/>
            <p:nvPr/>
          </p:nvSpPr>
          <p:spPr>
            <a:xfrm>
              <a:off x="9635286" y="2092456"/>
              <a:ext cx="35213" cy="35206"/>
            </a:xfrm>
            <a:custGeom>
              <a:avLst/>
              <a:gdLst>
                <a:gd name="connsiteX0" fmla="*/ 17607 w 35213"/>
                <a:gd name="connsiteY0" fmla="*/ 35207 h 35206"/>
                <a:gd name="connsiteX1" fmla="*/ 35214 w 35213"/>
                <a:gd name="connsiteY1" fmla="*/ 17603 h 35206"/>
                <a:gd name="connsiteX2" fmla="*/ 17607 w 35213"/>
                <a:gd name="connsiteY2" fmla="*/ 0 h 35206"/>
                <a:gd name="connsiteX3" fmla="*/ 0 w 35213"/>
                <a:gd name="connsiteY3" fmla="*/ 17603 h 35206"/>
                <a:gd name="connsiteX4" fmla="*/ 17607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7" y="35207"/>
                  </a:moveTo>
                  <a:cubicBezTo>
                    <a:pt x="27144" y="35207"/>
                    <a:pt x="35214" y="27138"/>
                    <a:pt x="35214" y="17603"/>
                  </a:cubicBezTo>
                  <a:cubicBezTo>
                    <a:pt x="35214" y="8068"/>
                    <a:pt x="27144" y="0"/>
                    <a:pt x="17607" y="0"/>
                  </a:cubicBezTo>
                  <a:cubicBezTo>
                    <a:pt x="8070" y="0"/>
                    <a:pt x="0" y="8068"/>
                    <a:pt x="0" y="17603"/>
                  </a:cubicBezTo>
                  <a:cubicBezTo>
                    <a:pt x="0" y="27138"/>
                    <a:pt x="7336"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37" name="Forma libre: forma 1192">
              <a:extLst>
                <a:ext uri="{FF2B5EF4-FFF2-40B4-BE49-F238E27FC236}">
                  <a16:creationId xmlns:a16="http://schemas.microsoft.com/office/drawing/2014/main" id="{EC2D82F6-1E5E-A997-1DF1-72CC6F77D5ED}"/>
                </a:ext>
              </a:extLst>
            </p:cNvPr>
            <p:cNvSpPr/>
            <p:nvPr/>
          </p:nvSpPr>
          <p:spPr>
            <a:xfrm>
              <a:off x="9689573"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38" name="Forma libre: forma 1193">
              <a:extLst>
                <a:ext uri="{FF2B5EF4-FFF2-40B4-BE49-F238E27FC236}">
                  <a16:creationId xmlns:a16="http://schemas.microsoft.com/office/drawing/2014/main" id="{BF20F880-07B3-AA54-65F0-A06BB4DA339D}"/>
                </a:ext>
              </a:extLst>
            </p:cNvPr>
            <p:cNvSpPr/>
            <p:nvPr/>
          </p:nvSpPr>
          <p:spPr>
            <a:xfrm>
              <a:off x="9751197" y="208512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39" name="Forma libre: forma 1194">
              <a:extLst>
                <a:ext uri="{FF2B5EF4-FFF2-40B4-BE49-F238E27FC236}">
                  <a16:creationId xmlns:a16="http://schemas.microsoft.com/office/drawing/2014/main" id="{3EB8076F-8851-DD15-9349-B922BA039CA9}"/>
                </a:ext>
              </a:extLst>
            </p:cNvPr>
            <p:cNvSpPr/>
            <p:nvPr/>
          </p:nvSpPr>
          <p:spPr>
            <a:xfrm>
              <a:off x="9813554" y="208512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40" name="Forma libre: forma 1195">
              <a:extLst>
                <a:ext uri="{FF2B5EF4-FFF2-40B4-BE49-F238E27FC236}">
                  <a16:creationId xmlns:a16="http://schemas.microsoft.com/office/drawing/2014/main" id="{7555B706-0699-3B68-4BBF-16881A0FF69C}"/>
                </a:ext>
              </a:extLst>
            </p:cNvPr>
            <p:cNvSpPr/>
            <p:nvPr/>
          </p:nvSpPr>
          <p:spPr>
            <a:xfrm>
              <a:off x="9875910" y="208512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41" name="Forma libre: forma 1196">
              <a:extLst>
                <a:ext uri="{FF2B5EF4-FFF2-40B4-BE49-F238E27FC236}">
                  <a16:creationId xmlns:a16="http://schemas.microsoft.com/office/drawing/2014/main" id="{D3B603C3-348B-A4E6-FA95-7865F70A5E5F}"/>
                </a:ext>
              </a:extLst>
            </p:cNvPr>
            <p:cNvSpPr/>
            <p:nvPr/>
          </p:nvSpPr>
          <p:spPr>
            <a:xfrm>
              <a:off x="9937533"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42" name="Forma libre: forma 1197">
              <a:extLst>
                <a:ext uri="{FF2B5EF4-FFF2-40B4-BE49-F238E27FC236}">
                  <a16:creationId xmlns:a16="http://schemas.microsoft.com/office/drawing/2014/main" id="{B2A48E35-D443-CF59-8AF2-529CA4D6710F}"/>
                </a:ext>
              </a:extLst>
            </p:cNvPr>
            <p:cNvSpPr/>
            <p:nvPr/>
          </p:nvSpPr>
          <p:spPr>
            <a:xfrm>
              <a:off x="9999157" y="208512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43" name="Forma libre: forma 1198">
              <a:extLst>
                <a:ext uri="{FF2B5EF4-FFF2-40B4-BE49-F238E27FC236}">
                  <a16:creationId xmlns:a16="http://schemas.microsoft.com/office/drawing/2014/main" id="{17EA815B-7A6B-025D-985B-26E3FE5280CD}"/>
                </a:ext>
              </a:extLst>
            </p:cNvPr>
            <p:cNvSpPr/>
            <p:nvPr/>
          </p:nvSpPr>
          <p:spPr>
            <a:xfrm>
              <a:off x="10061513" y="208512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44" name="Forma libre: forma 1199">
              <a:extLst>
                <a:ext uri="{FF2B5EF4-FFF2-40B4-BE49-F238E27FC236}">
                  <a16:creationId xmlns:a16="http://schemas.microsoft.com/office/drawing/2014/main" id="{7B08FA01-6862-1313-316C-C43BA9A2BF18}"/>
                </a:ext>
              </a:extLst>
            </p:cNvPr>
            <p:cNvSpPr/>
            <p:nvPr/>
          </p:nvSpPr>
          <p:spPr>
            <a:xfrm>
              <a:off x="10123136"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45" name="Forma libre: forma 1200">
              <a:extLst>
                <a:ext uri="{FF2B5EF4-FFF2-40B4-BE49-F238E27FC236}">
                  <a16:creationId xmlns:a16="http://schemas.microsoft.com/office/drawing/2014/main" id="{B3BA8E8D-A1A0-E648-D42C-D910DE796F40}"/>
                </a:ext>
              </a:extLst>
            </p:cNvPr>
            <p:cNvSpPr/>
            <p:nvPr/>
          </p:nvSpPr>
          <p:spPr>
            <a:xfrm>
              <a:off x="10185493"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46" name="Forma libre: forma 1201">
              <a:extLst>
                <a:ext uri="{FF2B5EF4-FFF2-40B4-BE49-F238E27FC236}">
                  <a16:creationId xmlns:a16="http://schemas.microsoft.com/office/drawing/2014/main" id="{BBAD5716-EF42-7326-60ED-D53B9E786A25}"/>
                </a:ext>
              </a:extLst>
            </p:cNvPr>
            <p:cNvSpPr/>
            <p:nvPr/>
          </p:nvSpPr>
          <p:spPr>
            <a:xfrm>
              <a:off x="10247116"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47" name="Forma libre: forma 1202">
              <a:extLst>
                <a:ext uri="{FF2B5EF4-FFF2-40B4-BE49-F238E27FC236}">
                  <a16:creationId xmlns:a16="http://schemas.microsoft.com/office/drawing/2014/main" id="{B01C9AF1-CF08-672E-9609-4457E2FCF971}"/>
                </a:ext>
              </a:extLst>
            </p:cNvPr>
            <p:cNvSpPr/>
            <p:nvPr/>
          </p:nvSpPr>
          <p:spPr>
            <a:xfrm>
              <a:off x="10309473"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48" name="Forma libre: forma 1203">
              <a:extLst>
                <a:ext uri="{FF2B5EF4-FFF2-40B4-BE49-F238E27FC236}">
                  <a16:creationId xmlns:a16="http://schemas.microsoft.com/office/drawing/2014/main" id="{650418AD-C72C-611C-7BF5-C834215171B8}"/>
                </a:ext>
              </a:extLst>
            </p:cNvPr>
            <p:cNvSpPr/>
            <p:nvPr/>
          </p:nvSpPr>
          <p:spPr>
            <a:xfrm>
              <a:off x="10371097" y="208512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49" name="Forma libre: forma 1204">
              <a:extLst>
                <a:ext uri="{FF2B5EF4-FFF2-40B4-BE49-F238E27FC236}">
                  <a16:creationId xmlns:a16="http://schemas.microsoft.com/office/drawing/2014/main" id="{0E0DE08E-9676-DF21-9168-DCE627F105D6}"/>
                </a:ext>
              </a:extLst>
            </p:cNvPr>
            <p:cNvSpPr/>
            <p:nvPr/>
          </p:nvSpPr>
          <p:spPr>
            <a:xfrm>
              <a:off x="10433453" y="208512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50" name="Forma libre: forma 1205">
              <a:extLst>
                <a:ext uri="{FF2B5EF4-FFF2-40B4-BE49-F238E27FC236}">
                  <a16:creationId xmlns:a16="http://schemas.microsoft.com/office/drawing/2014/main" id="{1136E510-09FA-4FF1-42DF-7ECB5A494195}"/>
                </a:ext>
              </a:extLst>
            </p:cNvPr>
            <p:cNvSpPr/>
            <p:nvPr/>
          </p:nvSpPr>
          <p:spPr>
            <a:xfrm>
              <a:off x="10495076"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51" name="Forma libre: forma 1206">
              <a:extLst>
                <a:ext uri="{FF2B5EF4-FFF2-40B4-BE49-F238E27FC236}">
                  <a16:creationId xmlns:a16="http://schemas.microsoft.com/office/drawing/2014/main" id="{8D89B410-384D-FFC9-9E8B-0ECDAF217254}"/>
                </a:ext>
              </a:extLst>
            </p:cNvPr>
            <p:cNvSpPr/>
            <p:nvPr/>
          </p:nvSpPr>
          <p:spPr>
            <a:xfrm>
              <a:off x="10557433"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52" name="Forma libre: forma 1207">
              <a:extLst>
                <a:ext uri="{FF2B5EF4-FFF2-40B4-BE49-F238E27FC236}">
                  <a16:creationId xmlns:a16="http://schemas.microsoft.com/office/drawing/2014/main" id="{537CC472-E215-ED40-18BE-1E2A3A27C4BE}"/>
                </a:ext>
              </a:extLst>
            </p:cNvPr>
            <p:cNvSpPr/>
            <p:nvPr/>
          </p:nvSpPr>
          <p:spPr>
            <a:xfrm>
              <a:off x="10619056" y="208512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53" name="Forma libre: forma 1208">
              <a:extLst>
                <a:ext uri="{FF2B5EF4-FFF2-40B4-BE49-F238E27FC236}">
                  <a16:creationId xmlns:a16="http://schemas.microsoft.com/office/drawing/2014/main" id="{E14715D0-5218-547A-4BA7-D6ACC5DF4636}"/>
                </a:ext>
              </a:extLst>
            </p:cNvPr>
            <p:cNvSpPr/>
            <p:nvPr/>
          </p:nvSpPr>
          <p:spPr>
            <a:xfrm>
              <a:off x="10680679"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54" name="Forma libre: forma 1209">
              <a:extLst>
                <a:ext uri="{FF2B5EF4-FFF2-40B4-BE49-F238E27FC236}">
                  <a16:creationId xmlns:a16="http://schemas.microsoft.com/office/drawing/2014/main" id="{1CE070D1-3618-6EF3-F254-7655175152D6}"/>
                </a:ext>
              </a:extLst>
            </p:cNvPr>
            <p:cNvSpPr/>
            <p:nvPr/>
          </p:nvSpPr>
          <p:spPr>
            <a:xfrm>
              <a:off x="10743036"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55" name="Forma libre: forma 1210">
              <a:extLst>
                <a:ext uri="{FF2B5EF4-FFF2-40B4-BE49-F238E27FC236}">
                  <a16:creationId xmlns:a16="http://schemas.microsoft.com/office/drawing/2014/main" id="{F4075AFA-1B2B-42CC-EF57-DF0EB3191E1A}"/>
                </a:ext>
              </a:extLst>
            </p:cNvPr>
            <p:cNvSpPr/>
            <p:nvPr/>
          </p:nvSpPr>
          <p:spPr>
            <a:xfrm>
              <a:off x="10805393"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56" name="Forma libre: forma 1211">
              <a:extLst>
                <a:ext uri="{FF2B5EF4-FFF2-40B4-BE49-F238E27FC236}">
                  <a16:creationId xmlns:a16="http://schemas.microsoft.com/office/drawing/2014/main" id="{E5196850-B930-E4E1-158B-8FCEC30B4D08}"/>
                </a:ext>
              </a:extLst>
            </p:cNvPr>
            <p:cNvSpPr/>
            <p:nvPr/>
          </p:nvSpPr>
          <p:spPr>
            <a:xfrm>
              <a:off x="10867016"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57" name="Forma libre: forma 1212">
              <a:extLst>
                <a:ext uri="{FF2B5EF4-FFF2-40B4-BE49-F238E27FC236}">
                  <a16:creationId xmlns:a16="http://schemas.microsoft.com/office/drawing/2014/main" id="{E27F5C70-102E-9B73-28D9-29830D8E88F6}"/>
                </a:ext>
              </a:extLst>
            </p:cNvPr>
            <p:cNvSpPr/>
            <p:nvPr/>
          </p:nvSpPr>
          <p:spPr>
            <a:xfrm>
              <a:off x="10928639" y="208512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58" name="Forma libre: forma 1213">
              <a:extLst>
                <a:ext uri="{FF2B5EF4-FFF2-40B4-BE49-F238E27FC236}">
                  <a16:creationId xmlns:a16="http://schemas.microsoft.com/office/drawing/2014/main" id="{0A775DFA-81F6-47D1-2308-6ADDCC4600B0}"/>
                </a:ext>
              </a:extLst>
            </p:cNvPr>
            <p:cNvSpPr/>
            <p:nvPr/>
          </p:nvSpPr>
          <p:spPr>
            <a:xfrm>
              <a:off x="10990996" y="208512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59" name="Forma libre: forma 1214">
              <a:extLst>
                <a:ext uri="{FF2B5EF4-FFF2-40B4-BE49-F238E27FC236}">
                  <a16:creationId xmlns:a16="http://schemas.microsoft.com/office/drawing/2014/main" id="{E3716855-0C54-9ABF-31FA-F378E32D1A1B}"/>
                </a:ext>
              </a:extLst>
            </p:cNvPr>
            <p:cNvSpPr/>
            <p:nvPr/>
          </p:nvSpPr>
          <p:spPr>
            <a:xfrm>
              <a:off x="11052619"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60" name="Forma libre: forma 1215">
              <a:extLst>
                <a:ext uri="{FF2B5EF4-FFF2-40B4-BE49-F238E27FC236}">
                  <a16:creationId xmlns:a16="http://schemas.microsoft.com/office/drawing/2014/main" id="{AD6D9441-2E81-E104-BC4C-33FB89E29EC0}"/>
                </a:ext>
              </a:extLst>
            </p:cNvPr>
            <p:cNvSpPr/>
            <p:nvPr/>
          </p:nvSpPr>
          <p:spPr>
            <a:xfrm>
              <a:off x="11114976" y="208512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61" name="Forma libre: forma 1216">
              <a:extLst>
                <a:ext uri="{FF2B5EF4-FFF2-40B4-BE49-F238E27FC236}">
                  <a16:creationId xmlns:a16="http://schemas.microsoft.com/office/drawing/2014/main" id="{F3BFB3DE-DEE6-B938-F9B3-637EADA4ACF8}"/>
                </a:ext>
              </a:extLst>
            </p:cNvPr>
            <p:cNvSpPr/>
            <p:nvPr/>
          </p:nvSpPr>
          <p:spPr>
            <a:xfrm>
              <a:off x="11176599" y="208512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62" name="Forma libre: forma 1217">
              <a:extLst>
                <a:ext uri="{FF2B5EF4-FFF2-40B4-BE49-F238E27FC236}">
                  <a16:creationId xmlns:a16="http://schemas.microsoft.com/office/drawing/2014/main" id="{3BB1E501-DBFA-6771-82A3-A0F4F49222A5}"/>
                </a:ext>
              </a:extLst>
            </p:cNvPr>
            <p:cNvSpPr/>
            <p:nvPr/>
          </p:nvSpPr>
          <p:spPr>
            <a:xfrm>
              <a:off x="11238956" y="208512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63" name="Forma libre: forma 1218">
              <a:extLst>
                <a:ext uri="{FF2B5EF4-FFF2-40B4-BE49-F238E27FC236}">
                  <a16:creationId xmlns:a16="http://schemas.microsoft.com/office/drawing/2014/main" id="{32FB8BDF-EF6C-FDC3-5E5E-59A3A45A6E7F}"/>
                </a:ext>
              </a:extLst>
            </p:cNvPr>
            <p:cNvSpPr/>
            <p:nvPr/>
          </p:nvSpPr>
          <p:spPr>
            <a:xfrm>
              <a:off x="11300579"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64" name="Forma libre: forma 1219">
              <a:extLst>
                <a:ext uri="{FF2B5EF4-FFF2-40B4-BE49-F238E27FC236}">
                  <a16:creationId xmlns:a16="http://schemas.microsoft.com/office/drawing/2014/main" id="{0F6E0A44-3460-AC3D-EF34-B54B9D671494}"/>
                </a:ext>
              </a:extLst>
            </p:cNvPr>
            <p:cNvSpPr/>
            <p:nvPr/>
          </p:nvSpPr>
          <p:spPr>
            <a:xfrm>
              <a:off x="11362936"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65" name="Forma libre: forma 1220">
              <a:extLst>
                <a:ext uri="{FF2B5EF4-FFF2-40B4-BE49-F238E27FC236}">
                  <a16:creationId xmlns:a16="http://schemas.microsoft.com/office/drawing/2014/main" id="{3379312D-D02C-8A7F-CE4A-1CB4A6EF2843}"/>
                </a:ext>
              </a:extLst>
            </p:cNvPr>
            <p:cNvSpPr/>
            <p:nvPr/>
          </p:nvSpPr>
          <p:spPr>
            <a:xfrm>
              <a:off x="11424559"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7"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66" name="Forma libre: forma 1221">
              <a:extLst>
                <a:ext uri="{FF2B5EF4-FFF2-40B4-BE49-F238E27FC236}">
                  <a16:creationId xmlns:a16="http://schemas.microsoft.com/office/drawing/2014/main" id="{188B575C-A67B-4DF5-E3AE-F3EE06EC6EA3}"/>
                </a:ext>
              </a:extLst>
            </p:cNvPr>
            <p:cNvSpPr/>
            <p:nvPr/>
          </p:nvSpPr>
          <p:spPr>
            <a:xfrm>
              <a:off x="11486916"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67" name="Forma libre: forma 1222">
              <a:extLst>
                <a:ext uri="{FF2B5EF4-FFF2-40B4-BE49-F238E27FC236}">
                  <a16:creationId xmlns:a16="http://schemas.microsoft.com/office/drawing/2014/main" id="{FB5ED32A-D1B5-B3F7-E7E0-21D167685313}"/>
                </a:ext>
              </a:extLst>
            </p:cNvPr>
            <p:cNvSpPr/>
            <p:nvPr/>
          </p:nvSpPr>
          <p:spPr>
            <a:xfrm>
              <a:off x="11548539" y="2085121"/>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68" name="Forma libre: forma 1223">
              <a:extLst>
                <a:ext uri="{FF2B5EF4-FFF2-40B4-BE49-F238E27FC236}">
                  <a16:creationId xmlns:a16="http://schemas.microsoft.com/office/drawing/2014/main" id="{2D7DBB62-130E-C488-25E6-B229BFDE356A}"/>
                </a:ext>
              </a:extLst>
            </p:cNvPr>
            <p:cNvSpPr/>
            <p:nvPr/>
          </p:nvSpPr>
          <p:spPr>
            <a:xfrm>
              <a:off x="11610896" y="2085121"/>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69" name="Forma libre: forma 1224">
              <a:extLst>
                <a:ext uri="{FF2B5EF4-FFF2-40B4-BE49-F238E27FC236}">
                  <a16:creationId xmlns:a16="http://schemas.microsoft.com/office/drawing/2014/main" id="{989FABE8-F129-8B54-29BD-C8BC820E7B49}"/>
                </a:ext>
              </a:extLst>
            </p:cNvPr>
            <p:cNvSpPr/>
            <p:nvPr/>
          </p:nvSpPr>
          <p:spPr>
            <a:xfrm>
              <a:off x="11672519" y="2085121"/>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70" name="Forma libre: forma 1225">
              <a:extLst>
                <a:ext uri="{FF2B5EF4-FFF2-40B4-BE49-F238E27FC236}">
                  <a16:creationId xmlns:a16="http://schemas.microsoft.com/office/drawing/2014/main" id="{BC8D769B-DEC7-D590-0D9B-BB47C5E9AEA4}"/>
                </a:ext>
              </a:extLst>
            </p:cNvPr>
            <p:cNvSpPr/>
            <p:nvPr/>
          </p:nvSpPr>
          <p:spPr>
            <a:xfrm>
              <a:off x="11734876" y="2085121"/>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71" name="Forma libre: forma 1226">
              <a:extLst>
                <a:ext uri="{FF2B5EF4-FFF2-40B4-BE49-F238E27FC236}">
                  <a16:creationId xmlns:a16="http://schemas.microsoft.com/office/drawing/2014/main" id="{9582467A-7A57-1990-7E48-ED2764B9653B}"/>
                </a:ext>
              </a:extLst>
            </p:cNvPr>
            <p:cNvSpPr/>
            <p:nvPr/>
          </p:nvSpPr>
          <p:spPr>
            <a:xfrm>
              <a:off x="11796498"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72" name="Forma libre: forma 1227">
              <a:extLst>
                <a:ext uri="{FF2B5EF4-FFF2-40B4-BE49-F238E27FC236}">
                  <a16:creationId xmlns:a16="http://schemas.microsoft.com/office/drawing/2014/main" id="{A1D92CEC-1272-B3B0-606C-9A8BFBFFFA24}"/>
                </a:ext>
              </a:extLst>
            </p:cNvPr>
            <p:cNvSpPr/>
            <p:nvPr/>
          </p:nvSpPr>
          <p:spPr>
            <a:xfrm>
              <a:off x="11858855"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73" name="Forma libre: forma 1228">
              <a:extLst>
                <a:ext uri="{FF2B5EF4-FFF2-40B4-BE49-F238E27FC236}">
                  <a16:creationId xmlns:a16="http://schemas.microsoft.com/office/drawing/2014/main" id="{9B83F680-453D-F1E7-7510-8B2C0D395DF1}"/>
                </a:ext>
              </a:extLst>
            </p:cNvPr>
            <p:cNvSpPr/>
            <p:nvPr/>
          </p:nvSpPr>
          <p:spPr>
            <a:xfrm>
              <a:off x="11920479"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74" name="Forma libre: forma 1229">
              <a:extLst>
                <a:ext uri="{FF2B5EF4-FFF2-40B4-BE49-F238E27FC236}">
                  <a16:creationId xmlns:a16="http://schemas.microsoft.com/office/drawing/2014/main" id="{D7F51E41-50C9-9170-B94A-9B12518FE4D0}"/>
                </a:ext>
              </a:extLst>
            </p:cNvPr>
            <p:cNvSpPr/>
            <p:nvPr/>
          </p:nvSpPr>
          <p:spPr>
            <a:xfrm>
              <a:off x="11982835"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75" name="Forma libre: forma 1230">
              <a:extLst>
                <a:ext uri="{FF2B5EF4-FFF2-40B4-BE49-F238E27FC236}">
                  <a16:creationId xmlns:a16="http://schemas.microsoft.com/office/drawing/2014/main" id="{15528B02-AF50-B4DE-EB2A-1B248D31137A}"/>
                </a:ext>
              </a:extLst>
            </p:cNvPr>
            <p:cNvSpPr/>
            <p:nvPr/>
          </p:nvSpPr>
          <p:spPr>
            <a:xfrm>
              <a:off x="12044459" y="208512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76" name="Forma libre: forma 1231">
              <a:extLst>
                <a:ext uri="{FF2B5EF4-FFF2-40B4-BE49-F238E27FC236}">
                  <a16:creationId xmlns:a16="http://schemas.microsoft.com/office/drawing/2014/main" id="{03084674-2B73-FFC2-C00E-9C98DA5D437E}"/>
                </a:ext>
              </a:extLst>
            </p:cNvPr>
            <p:cNvSpPr/>
            <p:nvPr/>
          </p:nvSpPr>
          <p:spPr>
            <a:xfrm>
              <a:off x="12106082" y="2085121"/>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77" name="Forma libre: forma 1232">
              <a:extLst>
                <a:ext uri="{FF2B5EF4-FFF2-40B4-BE49-F238E27FC236}">
                  <a16:creationId xmlns:a16="http://schemas.microsoft.com/office/drawing/2014/main" id="{B1817548-5D7E-8D2B-FDE0-63D6BF6BD088}"/>
                </a:ext>
              </a:extLst>
            </p:cNvPr>
            <p:cNvSpPr/>
            <p:nvPr/>
          </p:nvSpPr>
          <p:spPr>
            <a:xfrm>
              <a:off x="12168439" y="2085121"/>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78" name="Forma libre: forma 1233">
              <a:extLst>
                <a:ext uri="{FF2B5EF4-FFF2-40B4-BE49-F238E27FC236}">
                  <a16:creationId xmlns:a16="http://schemas.microsoft.com/office/drawing/2014/main" id="{D6CE0BC5-3F5F-51FD-6DC3-0C5C66E448C2}"/>
                </a:ext>
              </a:extLst>
            </p:cNvPr>
            <p:cNvSpPr/>
            <p:nvPr/>
          </p:nvSpPr>
          <p:spPr>
            <a:xfrm>
              <a:off x="5383288" y="2147466"/>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79" name="Forma libre: forma 1234">
              <a:extLst>
                <a:ext uri="{FF2B5EF4-FFF2-40B4-BE49-F238E27FC236}">
                  <a16:creationId xmlns:a16="http://schemas.microsoft.com/office/drawing/2014/main" id="{D5BCCDE4-5768-5FFC-FBE2-6F5ADD8457F4}"/>
                </a:ext>
              </a:extLst>
            </p:cNvPr>
            <p:cNvSpPr/>
            <p:nvPr/>
          </p:nvSpPr>
          <p:spPr>
            <a:xfrm>
              <a:off x="5444911"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80" name="Forma libre: forma 1235">
              <a:extLst>
                <a:ext uri="{FF2B5EF4-FFF2-40B4-BE49-F238E27FC236}">
                  <a16:creationId xmlns:a16="http://schemas.microsoft.com/office/drawing/2014/main" id="{F5F5550A-56E5-DDB1-C6B3-796E5297E81E}"/>
                </a:ext>
              </a:extLst>
            </p:cNvPr>
            <p:cNvSpPr/>
            <p:nvPr/>
          </p:nvSpPr>
          <p:spPr>
            <a:xfrm>
              <a:off x="5506534"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81" name="Forma libre: forma 1236">
              <a:extLst>
                <a:ext uri="{FF2B5EF4-FFF2-40B4-BE49-F238E27FC236}">
                  <a16:creationId xmlns:a16="http://schemas.microsoft.com/office/drawing/2014/main" id="{DDEFB397-6412-3C32-E5A6-DF2883A4A287}"/>
                </a:ext>
              </a:extLst>
            </p:cNvPr>
            <p:cNvSpPr/>
            <p:nvPr/>
          </p:nvSpPr>
          <p:spPr>
            <a:xfrm>
              <a:off x="5568158"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82" name="Forma libre: forma 1237">
              <a:extLst>
                <a:ext uri="{FF2B5EF4-FFF2-40B4-BE49-F238E27FC236}">
                  <a16:creationId xmlns:a16="http://schemas.microsoft.com/office/drawing/2014/main" id="{76601D2F-9B88-1C6F-07D4-2A42401D9B9C}"/>
                </a:ext>
              </a:extLst>
            </p:cNvPr>
            <p:cNvSpPr/>
            <p:nvPr/>
          </p:nvSpPr>
          <p:spPr>
            <a:xfrm>
              <a:off x="5630514"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83" name="Forma libre: forma 1238">
              <a:extLst>
                <a:ext uri="{FF2B5EF4-FFF2-40B4-BE49-F238E27FC236}">
                  <a16:creationId xmlns:a16="http://schemas.microsoft.com/office/drawing/2014/main" id="{4C98BADC-DA0A-AE7E-8B2E-9ACF1DD40276}"/>
                </a:ext>
              </a:extLst>
            </p:cNvPr>
            <p:cNvSpPr/>
            <p:nvPr/>
          </p:nvSpPr>
          <p:spPr>
            <a:xfrm>
              <a:off x="5692138"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84" name="Forma libre: forma 1239">
              <a:extLst>
                <a:ext uri="{FF2B5EF4-FFF2-40B4-BE49-F238E27FC236}">
                  <a16:creationId xmlns:a16="http://schemas.microsoft.com/office/drawing/2014/main" id="{60D46B24-21EC-9B83-A870-734C58ABB7CF}"/>
                </a:ext>
              </a:extLst>
            </p:cNvPr>
            <p:cNvSpPr/>
            <p:nvPr/>
          </p:nvSpPr>
          <p:spPr>
            <a:xfrm>
              <a:off x="5754494"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85" name="Forma libre: forma 1240">
              <a:extLst>
                <a:ext uri="{FF2B5EF4-FFF2-40B4-BE49-F238E27FC236}">
                  <a16:creationId xmlns:a16="http://schemas.microsoft.com/office/drawing/2014/main" id="{262EFA45-CDC3-E7AB-8F85-D6E64FA9F412}"/>
                </a:ext>
              </a:extLst>
            </p:cNvPr>
            <p:cNvSpPr/>
            <p:nvPr/>
          </p:nvSpPr>
          <p:spPr>
            <a:xfrm>
              <a:off x="5816117"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86" name="Forma libre: forma 1241">
              <a:extLst>
                <a:ext uri="{FF2B5EF4-FFF2-40B4-BE49-F238E27FC236}">
                  <a16:creationId xmlns:a16="http://schemas.microsoft.com/office/drawing/2014/main" id="{BB7E1B54-E965-9818-0E3E-DE43980A6B85}"/>
                </a:ext>
              </a:extLst>
            </p:cNvPr>
            <p:cNvSpPr/>
            <p:nvPr/>
          </p:nvSpPr>
          <p:spPr>
            <a:xfrm>
              <a:off x="5878474"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87" name="Forma libre: forma 1242">
              <a:extLst>
                <a:ext uri="{FF2B5EF4-FFF2-40B4-BE49-F238E27FC236}">
                  <a16:creationId xmlns:a16="http://schemas.microsoft.com/office/drawing/2014/main" id="{449BF15B-392C-9BC1-3515-533D08189C53}"/>
                </a:ext>
              </a:extLst>
            </p:cNvPr>
            <p:cNvSpPr/>
            <p:nvPr/>
          </p:nvSpPr>
          <p:spPr>
            <a:xfrm>
              <a:off x="5940831"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88" name="Forma libre: forma 1243">
              <a:extLst>
                <a:ext uri="{FF2B5EF4-FFF2-40B4-BE49-F238E27FC236}">
                  <a16:creationId xmlns:a16="http://schemas.microsoft.com/office/drawing/2014/main" id="{D0A625EE-9586-D3A2-F488-F100BC760633}"/>
                </a:ext>
              </a:extLst>
            </p:cNvPr>
            <p:cNvSpPr/>
            <p:nvPr/>
          </p:nvSpPr>
          <p:spPr>
            <a:xfrm>
              <a:off x="6002454"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89" name="Forma libre: forma 1244">
              <a:extLst>
                <a:ext uri="{FF2B5EF4-FFF2-40B4-BE49-F238E27FC236}">
                  <a16:creationId xmlns:a16="http://schemas.microsoft.com/office/drawing/2014/main" id="{B91195C2-6047-6F87-4742-62F3EC4839D9}"/>
                </a:ext>
              </a:extLst>
            </p:cNvPr>
            <p:cNvSpPr/>
            <p:nvPr/>
          </p:nvSpPr>
          <p:spPr>
            <a:xfrm>
              <a:off x="6064077"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90" name="Forma libre: forma 1245">
              <a:extLst>
                <a:ext uri="{FF2B5EF4-FFF2-40B4-BE49-F238E27FC236}">
                  <a16:creationId xmlns:a16="http://schemas.microsoft.com/office/drawing/2014/main" id="{D58F43A9-E94F-D08E-55C8-799658DFECBD}"/>
                </a:ext>
              </a:extLst>
            </p:cNvPr>
            <p:cNvSpPr/>
            <p:nvPr/>
          </p:nvSpPr>
          <p:spPr>
            <a:xfrm>
              <a:off x="6126434"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91" name="Forma libre: forma 1246">
              <a:extLst>
                <a:ext uri="{FF2B5EF4-FFF2-40B4-BE49-F238E27FC236}">
                  <a16:creationId xmlns:a16="http://schemas.microsoft.com/office/drawing/2014/main" id="{D9520514-33CC-1AD5-9CE4-ADD801589FC1}"/>
                </a:ext>
              </a:extLst>
            </p:cNvPr>
            <p:cNvSpPr/>
            <p:nvPr/>
          </p:nvSpPr>
          <p:spPr>
            <a:xfrm>
              <a:off x="6188057"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92" name="Forma libre: forma 1247">
              <a:extLst>
                <a:ext uri="{FF2B5EF4-FFF2-40B4-BE49-F238E27FC236}">
                  <a16:creationId xmlns:a16="http://schemas.microsoft.com/office/drawing/2014/main" id="{656821DD-86CD-11D8-937E-59A93B4C2F56}"/>
                </a:ext>
              </a:extLst>
            </p:cNvPr>
            <p:cNvSpPr/>
            <p:nvPr/>
          </p:nvSpPr>
          <p:spPr>
            <a:xfrm>
              <a:off x="6250414"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93" name="Forma libre: forma 1248">
              <a:extLst>
                <a:ext uri="{FF2B5EF4-FFF2-40B4-BE49-F238E27FC236}">
                  <a16:creationId xmlns:a16="http://schemas.microsoft.com/office/drawing/2014/main" id="{8325B644-E7D2-7A24-3374-2B78CC775E4A}"/>
                </a:ext>
              </a:extLst>
            </p:cNvPr>
            <p:cNvSpPr/>
            <p:nvPr/>
          </p:nvSpPr>
          <p:spPr>
            <a:xfrm>
              <a:off x="6311304" y="2146732"/>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94" name="Forma libre: forma 1249">
              <a:extLst>
                <a:ext uri="{FF2B5EF4-FFF2-40B4-BE49-F238E27FC236}">
                  <a16:creationId xmlns:a16="http://schemas.microsoft.com/office/drawing/2014/main" id="{4E42D08C-171D-060A-F78A-4EB083A80A8B}"/>
                </a:ext>
              </a:extLst>
            </p:cNvPr>
            <p:cNvSpPr/>
            <p:nvPr/>
          </p:nvSpPr>
          <p:spPr>
            <a:xfrm>
              <a:off x="6375128" y="2147466"/>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0270"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95" name="Forma libre: forma 1250">
              <a:extLst>
                <a:ext uri="{FF2B5EF4-FFF2-40B4-BE49-F238E27FC236}">
                  <a16:creationId xmlns:a16="http://schemas.microsoft.com/office/drawing/2014/main" id="{45130D0A-255C-229E-BA94-F5D740AE7E02}"/>
                </a:ext>
              </a:extLst>
            </p:cNvPr>
            <p:cNvSpPr/>
            <p:nvPr/>
          </p:nvSpPr>
          <p:spPr>
            <a:xfrm>
              <a:off x="6436017"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96" name="Forma libre: forma 1251">
              <a:extLst>
                <a:ext uri="{FF2B5EF4-FFF2-40B4-BE49-F238E27FC236}">
                  <a16:creationId xmlns:a16="http://schemas.microsoft.com/office/drawing/2014/main" id="{2B69CAC8-5A2D-2621-F249-1B1920F8AB57}"/>
                </a:ext>
              </a:extLst>
            </p:cNvPr>
            <p:cNvSpPr/>
            <p:nvPr/>
          </p:nvSpPr>
          <p:spPr>
            <a:xfrm>
              <a:off x="6498374"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97" name="Forma libre: forma 1252">
              <a:extLst>
                <a:ext uri="{FF2B5EF4-FFF2-40B4-BE49-F238E27FC236}">
                  <a16:creationId xmlns:a16="http://schemas.microsoft.com/office/drawing/2014/main" id="{A3DAE2EF-CA79-CFF6-AE85-46EB02CEA7D0}"/>
                </a:ext>
              </a:extLst>
            </p:cNvPr>
            <p:cNvSpPr/>
            <p:nvPr/>
          </p:nvSpPr>
          <p:spPr>
            <a:xfrm>
              <a:off x="6559997"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98" name="Forma libre: forma 1253">
              <a:extLst>
                <a:ext uri="{FF2B5EF4-FFF2-40B4-BE49-F238E27FC236}">
                  <a16:creationId xmlns:a16="http://schemas.microsoft.com/office/drawing/2014/main" id="{0570F033-A507-8FEA-B1D1-AE37F3521870}"/>
                </a:ext>
              </a:extLst>
            </p:cNvPr>
            <p:cNvSpPr/>
            <p:nvPr/>
          </p:nvSpPr>
          <p:spPr>
            <a:xfrm>
              <a:off x="6622354"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99" name="Forma libre: forma 1254">
              <a:extLst>
                <a:ext uri="{FF2B5EF4-FFF2-40B4-BE49-F238E27FC236}">
                  <a16:creationId xmlns:a16="http://schemas.microsoft.com/office/drawing/2014/main" id="{7F6C4B63-48A8-3CC4-1886-22AB89003AAE}"/>
                </a:ext>
              </a:extLst>
            </p:cNvPr>
            <p:cNvSpPr/>
            <p:nvPr/>
          </p:nvSpPr>
          <p:spPr>
            <a:xfrm>
              <a:off x="6683977"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00" name="Forma libre: forma 1255">
              <a:extLst>
                <a:ext uri="{FF2B5EF4-FFF2-40B4-BE49-F238E27FC236}">
                  <a16:creationId xmlns:a16="http://schemas.microsoft.com/office/drawing/2014/main" id="{603CBB33-1515-AE36-2070-1FA824DC3AC5}"/>
                </a:ext>
              </a:extLst>
            </p:cNvPr>
            <p:cNvSpPr/>
            <p:nvPr/>
          </p:nvSpPr>
          <p:spPr>
            <a:xfrm>
              <a:off x="6745600"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01" name="Forma libre: forma 1256">
              <a:extLst>
                <a:ext uri="{FF2B5EF4-FFF2-40B4-BE49-F238E27FC236}">
                  <a16:creationId xmlns:a16="http://schemas.microsoft.com/office/drawing/2014/main" id="{1F50A8F9-2660-ADF6-F55C-073348F4CE3E}"/>
                </a:ext>
              </a:extLst>
            </p:cNvPr>
            <p:cNvSpPr/>
            <p:nvPr/>
          </p:nvSpPr>
          <p:spPr>
            <a:xfrm>
              <a:off x="6807957"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02" name="Forma libre: forma 1257">
              <a:extLst>
                <a:ext uri="{FF2B5EF4-FFF2-40B4-BE49-F238E27FC236}">
                  <a16:creationId xmlns:a16="http://schemas.microsoft.com/office/drawing/2014/main" id="{F77974DD-FFFE-0A02-8A11-165C88F8A0C2}"/>
                </a:ext>
              </a:extLst>
            </p:cNvPr>
            <p:cNvSpPr/>
            <p:nvPr/>
          </p:nvSpPr>
          <p:spPr>
            <a:xfrm>
              <a:off x="6869580"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03" name="Forma libre: forma 1258">
              <a:extLst>
                <a:ext uri="{FF2B5EF4-FFF2-40B4-BE49-F238E27FC236}">
                  <a16:creationId xmlns:a16="http://schemas.microsoft.com/office/drawing/2014/main" id="{CE664095-EB74-B367-B846-113851AA2B39}"/>
                </a:ext>
              </a:extLst>
            </p:cNvPr>
            <p:cNvSpPr/>
            <p:nvPr/>
          </p:nvSpPr>
          <p:spPr>
            <a:xfrm>
              <a:off x="6952478" y="2167270"/>
              <a:ext cx="8803" cy="8801"/>
            </a:xfrm>
            <a:custGeom>
              <a:avLst/>
              <a:gdLst>
                <a:gd name="connsiteX0" fmla="*/ 4402 w 8803"/>
                <a:gd name="connsiteY0" fmla="*/ 8802 h 8801"/>
                <a:gd name="connsiteX1" fmla="*/ 8803 w 8803"/>
                <a:gd name="connsiteY1" fmla="*/ 4401 h 8801"/>
                <a:gd name="connsiteX2" fmla="*/ 4402 w 8803"/>
                <a:gd name="connsiteY2" fmla="*/ 0 h 8801"/>
                <a:gd name="connsiteX3" fmla="*/ 0 w 8803"/>
                <a:gd name="connsiteY3" fmla="*/ 4401 h 8801"/>
                <a:gd name="connsiteX4" fmla="*/ 4402 w 8803"/>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3" h="8801">
                  <a:moveTo>
                    <a:pt x="4402" y="8802"/>
                  </a:moveTo>
                  <a:cubicBezTo>
                    <a:pt x="6602" y="8802"/>
                    <a:pt x="8803" y="6601"/>
                    <a:pt x="8803" y="4401"/>
                  </a:cubicBezTo>
                  <a:cubicBezTo>
                    <a:pt x="8803" y="2200"/>
                    <a:pt x="6602" y="0"/>
                    <a:pt x="4402" y="0"/>
                  </a:cubicBezTo>
                  <a:cubicBezTo>
                    <a:pt x="2201" y="0"/>
                    <a:pt x="0" y="2200"/>
                    <a:pt x="0" y="4401"/>
                  </a:cubicBezTo>
                  <a:cubicBezTo>
                    <a:pt x="0" y="6601"/>
                    <a:pt x="1467" y="8802"/>
                    <a:pt x="4402"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04" name="Forma libre: forma 1259">
              <a:extLst>
                <a:ext uri="{FF2B5EF4-FFF2-40B4-BE49-F238E27FC236}">
                  <a16:creationId xmlns:a16="http://schemas.microsoft.com/office/drawing/2014/main" id="{E82D238F-5A65-EBC3-C8C0-AFC96C1B4E67}"/>
                </a:ext>
              </a:extLst>
            </p:cNvPr>
            <p:cNvSpPr/>
            <p:nvPr/>
          </p:nvSpPr>
          <p:spPr>
            <a:xfrm>
              <a:off x="6994294"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05" name="Forma libre: forma 1260">
              <a:extLst>
                <a:ext uri="{FF2B5EF4-FFF2-40B4-BE49-F238E27FC236}">
                  <a16:creationId xmlns:a16="http://schemas.microsoft.com/office/drawing/2014/main" id="{86B0C8D9-8CD3-264F-5BEC-54C1DFD04AB0}"/>
                </a:ext>
              </a:extLst>
            </p:cNvPr>
            <p:cNvSpPr/>
            <p:nvPr/>
          </p:nvSpPr>
          <p:spPr>
            <a:xfrm>
              <a:off x="7055917"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06" name="Forma libre: forma 1261">
              <a:extLst>
                <a:ext uri="{FF2B5EF4-FFF2-40B4-BE49-F238E27FC236}">
                  <a16:creationId xmlns:a16="http://schemas.microsoft.com/office/drawing/2014/main" id="{9D9BBE4A-64EB-B740-5FD1-122F2C3AE1AB}"/>
                </a:ext>
              </a:extLst>
            </p:cNvPr>
            <p:cNvSpPr/>
            <p:nvPr/>
          </p:nvSpPr>
          <p:spPr>
            <a:xfrm>
              <a:off x="7117540"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07" name="Forma libre: forma 1262">
              <a:extLst>
                <a:ext uri="{FF2B5EF4-FFF2-40B4-BE49-F238E27FC236}">
                  <a16:creationId xmlns:a16="http://schemas.microsoft.com/office/drawing/2014/main" id="{BE79BF91-83F5-AB76-AD45-B9E744C84A94}"/>
                </a:ext>
              </a:extLst>
            </p:cNvPr>
            <p:cNvSpPr/>
            <p:nvPr/>
          </p:nvSpPr>
          <p:spPr>
            <a:xfrm>
              <a:off x="7179897"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08" name="Forma libre: forma 1263">
              <a:extLst>
                <a:ext uri="{FF2B5EF4-FFF2-40B4-BE49-F238E27FC236}">
                  <a16:creationId xmlns:a16="http://schemas.microsoft.com/office/drawing/2014/main" id="{53CFC3CC-61E9-EAEB-13F2-59E0C89A19E2}"/>
                </a:ext>
              </a:extLst>
            </p:cNvPr>
            <p:cNvSpPr/>
            <p:nvPr/>
          </p:nvSpPr>
          <p:spPr>
            <a:xfrm>
              <a:off x="7241520"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09" name="Forma libre: forma 1264">
              <a:extLst>
                <a:ext uri="{FF2B5EF4-FFF2-40B4-BE49-F238E27FC236}">
                  <a16:creationId xmlns:a16="http://schemas.microsoft.com/office/drawing/2014/main" id="{00595C8F-00C4-1FB1-2704-57A2EAB494AE}"/>
                </a:ext>
              </a:extLst>
            </p:cNvPr>
            <p:cNvSpPr/>
            <p:nvPr/>
          </p:nvSpPr>
          <p:spPr>
            <a:xfrm>
              <a:off x="7303877"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10" name="Forma libre: forma 1265">
              <a:extLst>
                <a:ext uri="{FF2B5EF4-FFF2-40B4-BE49-F238E27FC236}">
                  <a16:creationId xmlns:a16="http://schemas.microsoft.com/office/drawing/2014/main" id="{F40ECAA8-0145-188D-5CF8-F0E02A09213D}"/>
                </a:ext>
              </a:extLst>
            </p:cNvPr>
            <p:cNvSpPr/>
            <p:nvPr/>
          </p:nvSpPr>
          <p:spPr>
            <a:xfrm>
              <a:off x="7364766" y="2146732"/>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11" name="Forma libre: forma 1266">
              <a:extLst>
                <a:ext uri="{FF2B5EF4-FFF2-40B4-BE49-F238E27FC236}">
                  <a16:creationId xmlns:a16="http://schemas.microsoft.com/office/drawing/2014/main" id="{C23836DD-2119-F5C6-CFE1-6C9BA59A2064}"/>
                </a:ext>
              </a:extLst>
            </p:cNvPr>
            <p:cNvSpPr/>
            <p:nvPr/>
          </p:nvSpPr>
          <p:spPr>
            <a:xfrm>
              <a:off x="7427857"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12" name="Forma libre: forma 1267">
              <a:extLst>
                <a:ext uri="{FF2B5EF4-FFF2-40B4-BE49-F238E27FC236}">
                  <a16:creationId xmlns:a16="http://schemas.microsoft.com/office/drawing/2014/main" id="{81B88572-C6CB-1EDD-1B31-5BE14CCC2B05}"/>
                </a:ext>
              </a:extLst>
            </p:cNvPr>
            <p:cNvSpPr/>
            <p:nvPr/>
          </p:nvSpPr>
          <p:spPr>
            <a:xfrm>
              <a:off x="7489480"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13" name="Forma libre: forma 1268">
              <a:extLst>
                <a:ext uri="{FF2B5EF4-FFF2-40B4-BE49-F238E27FC236}">
                  <a16:creationId xmlns:a16="http://schemas.microsoft.com/office/drawing/2014/main" id="{79211B40-ECD0-F099-F37A-A170D9921B64}"/>
                </a:ext>
              </a:extLst>
            </p:cNvPr>
            <p:cNvSpPr/>
            <p:nvPr/>
          </p:nvSpPr>
          <p:spPr>
            <a:xfrm>
              <a:off x="7551837"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14" name="Forma libre: forma 1269">
              <a:extLst>
                <a:ext uri="{FF2B5EF4-FFF2-40B4-BE49-F238E27FC236}">
                  <a16:creationId xmlns:a16="http://schemas.microsoft.com/office/drawing/2014/main" id="{72EDD035-9B1E-FB2D-268D-8406207530A9}"/>
                </a:ext>
              </a:extLst>
            </p:cNvPr>
            <p:cNvSpPr/>
            <p:nvPr/>
          </p:nvSpPr>
          <p:spPr>
            <a:xfrm>
              <a:off x="7621529" y="2154067"/>
              <a:ext cx="34479" cy="35206"/>
            </a:xfrm>
            <a:custGeom>
              <a:avLst/>
              <a:gdLst>
                <a:gd name="connsiteX0" fmla="*/ 16873 w 34479"/>
                <a:gd name="connsiteY0" fmla="*/ 35207 h 35206"/>
                <a:gd name="connsiteX1" fmla="*/ 34480 w 34479"/>
                <a:gd name="connsiteY1" fmla="*/ 17603 h 35206"/>
                <a:gd name="connsiteX2" fmla="*/ 16873 w 34479"/>
                <a:gd name="connsiteY2" fmla="*/ 0 h 35206"/>
                <a:gd name="connsiteX3" fmla="*/ 0 w 34479"/>
                <a:gd name="connsiteY3" fmla="*/ 17603 h 35206"/>
                <a:gd name="connsiteX4" fmla="*/ 16873 w 34479"/>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79" h="35206">
                  <a:moveTo>
                    <a:pt x="16873" y="35207"/>
                  </a:moveTo>
                  <a:cubicBezTo>
                    <a:pt x="26410" y="35207"/>
                    <a:pt x="34480" y="27872"/>
                    <a:pt x="34480" y="17603"/>
                  </a:cubicBezTo>
                  <a:cubicBezTo>
                    <a:pt x="34480" y="7335"/>
                    <a:pt x="26410" y="0"/>
                    <a:pt x="16873" y="0"/>
                  </a:cubicBezTo>
                  <a:cubicBezTo>
                    <a:pt x="7336" y="0"/>
                    <a:pt x="0" y="7335"/>
                    <a:pt x="0" y="17603"/>
                  </a:cubicBezTo>
                  <a:cubicBezTo>
                    <a:pt x="0" y="27872"/>
                    <a:pt x="7336" y="35207"/>
                    <a:pt x="16873"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15" name="Forma libre: forma 1270">
              <a:extLst>
                <a:ext uri="{FF2B5EF4-FFF2-40B4-BE49-F238E27FC236}">
                  <a16:creationId xmlns:a16="http://schemas.microsoft.com/office/drawing/2014/main" id="{FCF39058-EE34-F490-FE9C-E972849A2682}"/>
                </a:ext>
              </a:extLst>
            </p:cNvPr>
            <p:cNvSpPr/>
            <p:nvPr/>
          </p:nvSpPr>
          <p:spPr>
            <a:xfrm>
              <a:off x="7684620" y="2157001"/>
              <a:ext cx="31545" cy="30805"/>
            </a:xfrm>
            <a:custGeom>
              <a:avLst/>
              <a:gdLst>
                <a:gd name="connsiteX0" fmla="*/ 16139 w 31545"/>
                <a:gd name="connsiteY0" fmla="*/ 30806 h 30805"/>
                <a:gd name="connsiteX1" fmla="*/ 31545 w 31545"/>
                <a:gd name="connsiteY1" fmla="*/ 15403 h 30805"/>
                <a:gd name="connsiteX2" fmla="*/ 16139 w 31545"/>
                <a:gd name="connsiteY2" fmla="*/ 0 h 30805"/>
                <a:gd name="connsiteX3" fmla="*/ 0 w 31545"/>
                <a:gd name="connsiteY3" fmla="*/ 15403 h 30805"/>
                <a:gd name="connsiteX4" fmla="*/ 16139 w 31545"/>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5" h="30805">
                  <a:moveTo>
                    <a:pt x="16139" y="30806"/>
                  </a:moveTo>
                  <a:cubicBezTo>
                    <a:pt x="24942" y="30806"/>
                    <a:pt x="31545" y="24204"/>
                    <a:pt x="31545" y="15403"/>
                  </a:cubicBezTo>
                  <a:cubicBezTo>
                    <a:pt x="31545" y="6601"/>
                    <a:pt x="24942" y="0"/>
                    <a:pt x="16139" y="0"/>
                  </a:cubicBezTo>
                  <a:cubicBezTo>
                    <a:pt x="7336" y="0"/>
                    <a:pt x="0" y="6601"/>
                    <a:pt x="0" y="15403"/>
                  </a:cubicBezTo>
                  <a:cubicBezTo>
                    <a:pt x="0" y="24204"/>
                    <a:pt x="7336" y="30806"/>
                    <a:pt x="16139"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16" name="Forma libre: forma 1271">
              <a:extLst>
                <a:ext uri="{FF2B5EF4-FFF2-40B4-BE49-F238E27FC236}">
                  <a16:creationId xmlns:a16="http://schemas.microsoft.com/office/drawing/2014/main" id="{1F1AF3BF-1ABE-7C15-0884-0785E4242330}"/>
                </a:ext>
              </a:extLst>
            </p:cNvPr>
            <p:cNvSpPr/>
            <p:nvPr/>
          </p:nvSpPr>
          <p:spPr>
            <a:xfrm>
              <a:off x="7762382" y="2171670"/>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lnTo>
                    <a:pt x="0" y="0"/>
                  </a:lnTo>
                  <a:lnTo>
                    <a:pt x="0" y="0"/>
                  </a:lnTo>
                  <a:cubicBezTo>
                    <a:pt x="0" y="0"/>
                    <a:pt x="0" y="0"/>
                    <a:pt x="0" y="0"/>
                  </a:cubicBez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17" name="Forma libre: forma 1272">
              <a:extLst>
                <a:ext uri="{FF2B5EF4-FFF2-40B4-BE49-F238E27FC236}">
                  <a16:creationId xmlns:a16="http://schemas.microsoft.com/office/drawing/2014/main" id="{BD512770-2585-CBF1-041C-549E8E034385}"/>
                </a:ext>
              </a:extLst>
            </p:cNvPr>
            <p:cNvSpPr/>
            <p:nvPr/>
          </p:nvSpPr>
          <p:spPr>
            <a:xfrm>
              <a:off x="9247207" y="2169470"/>
              <a:ext cx="5135" cy="5134"/>
            </a:xfrm>
            <a:custGeom>
              <a:avLst/>
              <a:gdLst>
                <a:gd name="connsiteX0" fmla="*/ 2201 w 5135"/>
                <a:gd name="connsiteY0" fmla="*/ 5134 h 5134"/>
                <a:gd name="connsiteX1" fmla="*/ 5135 w 5135"/>
                <a:gd name="connsiteY1" fmla="*/ 2934 h 5134"/>
                <a:gd name="connsiteX2" fmla="*/ 2201 w 5135"/>
                <a:gd name="connsiteY2" fmla="*/ 0 h 5134"/>
                <a:gd name="connsiteX3" fmla="*/ 0 w 5135"/>
                <a:gd name="connsiteY3" fmla="*/ 2934 h 5134"/>
                <a:gd name="connsiteX4" fmla="*/ 2201 w 5135"/>
                <a:gd name="connsiteY4" fmla="*/ 5134 h 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 h="5134">
                  <a:moveTo>
                    <a:pt x="2201" y="5134"/>
                  </a:moveTo>
                  <a:cubicBezTo>
                    <a:pt x="3668" y="5134"/>
                    <a:pt x="5135" y="3667"/>
                    <a:pt x="5135" y="2934"/>
                  </a:cubicBezTo>
                  <a:cubicBezTo>
                    <a:pt x="5135" y="1467"/>
                    <a:pt x="3668" y="0"/>
                    <a:pt x="2201" y="0"/>
                  </a:cubicBezTo>
                  <a:cubicBezTo>
                    <a:pt x="733" y="0"/>
                    <a:pt x="0" y="1467"/>
                    <a:pt x="0" y="2934"/>
                  </a:cubicBezTo>
                  <a:cubicBezTo>
                    <a:pt x="0" y="3667"/>
                    <a:pt x="1467" y="5134"/>
                    <a:pt x="2201" y="51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18" name="Forma libre: forma 1273">
              <a:extLst>
                <a:ext uri="{FF2B5EF4-FFF2-40B4-BE49-F238E27FC236}">
                  <a16:creationId xmlns:a16="http://schemas.microsoft.com/office/drawing/2014/main" id="{A9A7E837-CAAC-8F41-E6E6-05EE7A532CC0}"/>
                </a:ext>
              </a:extLst>
            </p:cNvPr>
            <p:cNvSpPr/>
            <p:nvPr/>
          </p:nvSpPr>
          <p:spPr>
            <a:xfrm>
              <a:off x="9363117" y="2160668"/>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6873" y="22004"/>
                    <a:pt x="22008" y="17603"/>
                    <a:pt x="22008" y="11002"/>
                  </a:cubicBezTo>
                  <a:cubicBezTo>
                    <a:pt x="22008" y="4401"/>
                    <a:pt x="16873" y="0"/>
                    <a:pt x="11004" y="0"/>
                  </a:cubicBezTo>
                  <a:cubicBezTo>
                    <a:pt x="5135" y="0"/>
                    <a:pt x="0" y="5134"/>
                    <a:pt x="0" y="11002"/>
                  </a:cubicBezTo>
                  <a:cubicBezTo>
                    <a:pt x="0" y="16870"/>
                    <a:pt x="4401"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19" name="Forma libre: forma 1274">
              <a:extLst>
                <a:ext uri="{FF2B5EF4-FFF2-40B4-BE49-F238E27FC236}">
                  <a16:creationId xmlns:a16="http://schemas.microsoft.com/office/drawing/2014/main" id="{F92FC3F0-A132-7BA3-9A5E-970E6F07674D}"/>
                </a:ext>
              </a:extLst>
            </p:cNvPr>
            <p:cNvSpPr/>
            <p:nvPr/>
          </p:nvSpPr>
          <p:spPr>
            <a:xfrm>
              <a:off x="9412269" y="2148199"/>
              <a:ext cx="46950" cy="46942"/>
            </a:xfrm>
            <a:custGeom>
              <a:avLst/>
              <a:gdLst>
                <a:gd name="connsiteX0" fmla="*/ 23476 w 46950"/>
                <a:gd name="connsiteY0" fmla="*/ 46942 h 46942"/>
                <a:gd name="connsiteX1" fmla="*/ 46951 w 46950"/>
                <a:gd name="connsiteY1" fmla="*/ 23471 h 46942"/>
                <a:gd name="connsiteX2" fmla="*/ 23476 w 46950"/>
                <a:gd name="connsiteY2" fmla="*/ 0 h 46942"/>
                <a:gd name="connsiteX3" fmla="*/ 0 w 46950"/>
                <a:gd name="connsiteY3" fmla="*/ 23471 h 46942"/>
                <a:gd name="connsiteX4" fmla="*/ 23476 w 46950"/>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0" h="46942">
                  <a:moveTo>
                    <a:pt x="23476" y="46942"/>
                  </a:moveTo>
                  <a:cubicBezTo>
                    <a:pt x="36680" y="46942"/>
                    <a:pt x="46951" y="36673"/>
                    <a:pt x="46951" y="23471"/>
                  </a:cubicBezTo>
                  <a:cubicBezTo>
                    <a:pt x="46951" y="10269"/>
                    <a:pt x="36680" y="0"/>
                    <a:pt x="23476" y="0"/>
                  </a:cubicBezTo>
                  <a:cubicBezTo>
                    <a:pt x="10270" y="0"/>
                    <a:pt x="0" y="10269"/>
                    <a:pt x="0" y="23471"/>
                  </a:cubicBezTo>
                  <a:cubicBezTo>
                    <a:pt x="0" y="36673"/>
                    <a:pt x="10270"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20" name="Forma libre: forma 1275">
              <a:extLst>
                <a:ext uri="{FF2B5EF4-FFF2-40B4-BE49-F238E27FC236}">
                  <a16:creationId xmlns:a16="http://schemas.microsoft.com/office/drawing/2014/main" id="{E416CDB8-A433-A130-5B21-AFB500DA9F39}"/>
                </a:ext>
              </a:extLst>
            </p:cNvPr>
            <p:cNvSpPr/>
            <p:nvPr/>
          </p:nvSpPr>
          <p:spPr>
            <a:xfrm>
              <a:off x="9472425" y="2146732"/>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21" name="Forma libre: forma 1276">
              <a:extLst>
                <a:ext uri="{FF2B5EF4-FFF2-40B4-BE49-F238E27FC236}">
                  <a16:creationId xmlns:a16="http://schemas.microsoft.com/office/drawing/2014/main" id="{070CFE3D-C9D2-5F74-DD5B-A97A39150A1D}"/>
                </a:ext>
              </a:extLst>
            </p:cNvPr>
            <p:cNvSpPr/>
            <p:nvPr/>
          </p:nvSpPr>
          <p:spPr>
            <a:xfrm>
              <a:off x="9556790" y="2169470"/>
              <a:ext cx="5134" cy="5134"/>
            </a:xfrm>
            <a:custGeom>
              <a:avLst/>
              <a:gdLst>
                <a:gd name="connsiteX0" fmla="*/ 2934 w 5134"/>
                <a:gd name="connsiteY0" fmla="*/ 5134 h 5134"/>
                <a:gd name="connsiteX1" fmla="*/ 5135 w 5134"/>
                <a:gd name="connsiteY1" fmla="*/ 2934 h 5134"/>
                <a:gd name="connsiteX2" fmla="*/ 2934 w 5134"/>
                <a:gd name="connsiteY2" fmla="*/ 0 h 5134"/>
                <a:gd name="connsiteX3" fmla="*/ 0 w 5134"/>
                <a:gd name="connsiteY3" fmla="*/ 2934 h 5134"/>
                <a:gd name="connsiteX4" fmla="*/ 2934 w 5134"/>
                <a:gd name="connsiteY4" fmla="*/ 5134 h 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4" h="5134">
                  <a:moveTo>
                    <a:pt x="2934" y="5134"/>
                  </a:moveTo>
                  <a:cubicBezTo>
                    <a:pt x="4401" y="5134"/>
                    <a:pt x="5135" y="3667"/>
                    <a:pt x="5135" y="2934"/>
                  </a:cubicBezTo>
                  <a:cubicBezTo>
                    <a:pt x="5135" y="1467"/>
                    <a:pt x="3668" y="0"/>
                    <a:pt x="2934" y="0"/>
                  </a:cubicBezTo>
                  <a:cubicBezTo>
                    <a:pt x="1467" y="0"/>
                    <a:pt x="0" y="1467"/>
                    <a:pt x="0" y="2934"/>
                  </a:cubicBezTo>
                  <a:cubicBezTo>
                    <a:pt x="0" y="3667"/>
                    <a:pt x="1467" y="5134"/>
                    <a:pt x="2934" y="51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22" name="Forma libre: forma 1277">
              <a:extLst>
                <a:ext uri="{FF2B5EF4-FFF2-40B4-BE49-F238E27FC236}">
                  <a16:creationId xmlns:a16="http://schemas.microsoft.com/office/drawing/2014/main" id="{192F8DEC-6900-FCFE-10C7-72894160BD2A}"/>
                </a:ext>
              </a:extLst>
            </p:cNvPr>
            <p:cNvSpPr/>
            <p:nvPr/>
          </p:nvSpPr>
          <p:spPr>
            <a:xfrm>
              <a:off x="9619881" y="2170937"/>
              <a:ext cx="2934" cy="2200"/>
            </a:xfrm>
            <a:custGeom>
              <a:avLst/>
              <a:gdLst>
                <a:gd name="connsiteX0" fmla="*/ 1467 w 2934"/>
                <a:gd name="connsiteY0" fmla="*/ 2200 h 2200"/>
                <a:gd name="connsiteX1" fmla="*/ 2935 w 2934"/>
                <a:gd name="connsiteY1" fmla="*/ 1467 h 2200"/>
                <a:gd name="connsiteX2" fmla="*/ 1467 w 2934"/>
                <a:gd name="connsiteY2" fmla="*/ 0 h 2200"/>
                <a:gd name="connsiteX3" fmla="*/ 0 w 2934"/>
                <a:gd name="connsiteY3" fmla="*/ 1467 h 2200"/>
                <a:gd name="connsiteX4" fmla="*/ 1467 w 2934"/>
                <a:gd name="connsiteY4" fmla="*/ 2200 h 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200">
                  <a:moveTo>
                    <a:pt x="1467" y="2200"/>
                  </a:moveTo>
                  <a:cubicBezTo>
                    <a:pt x="2201" y="2200"/>
                    <a:pt x="2935" y="1467"/>
                    <a:pt x="2935" y="1467"/>
                  </a:cubicBezTo>
                  <a:cubicBezTo>
                    <a:pt x="2935" y="734"/>
                    <a:pt x="2201" y="0"/>
                    <a:pt x="1467" y="0"/>
                  </a:cubicBezTo>
                  <a:cubicBezTo>
                    <a:pt x="733" y="0"/>
                    <a:pt x="0" y="734"/>
                    <a:pt x="0" y="1467"/>
                  </a:cubicBezTo>
                  <a:cubicBezTo>
                    <a:pt x="733" y="1467"/>
                    <a:pt x="733" y="2200"/>
                    <a:pt x="1467" y="220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23" name="Forma libre: forma 1278">
              <a:extLst>
                <a:ext uri="{FF2B5EF4-FFF2-40B4-BE49-F238E27FC236}">
                  <a16:creationId xmlns:a16="http://schemas.microsoft.com/office/drawing/2014/main" id="{6823CDC1-09D9-1A76-03A8-B896BB1B1AE4}"/>
                </a:ext>
              </a:extLst>
            </p:cNvPr>
            <p:cNvSpPr/>
            <p:nvPr/>
          </p:nvSpPr>
          <p:spPr>
            <a:xfrm>
              <a:off x="9658762"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24" name="Forma libre: forma 1279">
              <a:extLst>
                <a:ext uri="{FF2B5EF4-FFF2-40B4-BE49-F238E27FC236}">
                  <a16:creationId xmlns:a16="http://schemas.microsoft.com/office/drawing/2014/main" id="{B9B52A28-28FA-5215-7D87-86B9A966CD3E}"/>
                </a:ext>
              </a:extLst>
            </p:cNvPr>
            <p:cNvSpPr/>
            <p:nvPr/>
          </p:nvSpPr>
          <p:spPr>
            <a:xfrm>
              <a:off x="9720385" y="2146732"/>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25" name="Forma libre: forma 1280">
              <a:extLst>
                <a:ext uri="{FF2B5EF4-FFF2-40B4-BE49-F238E27FC236}">
                  <a16:creationId xmlns:a16="http://schemas.microsoft.com/office/drawing/2014/main" id="{C8039EDB-FA29-7982-84DE-1CB961198B73}"/>
                </a:ext>
              </a:extLst>
            </p:cNvPr>
            <p:cNvSpPr/>
            <p:nvPr/>
          </p:nvSpPr>
          <p:spPr>
            <a:xfrm>
              <a:off x="9782742" y="2146732"/>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26" name="Forma libre: forma 1281">
              <a:extLst>
                <a:ext uri="{FF2B5EF4-FFF2-40B4-BE49-F238E27FC236}">
                  <a16:creationId xmlns:a16="http://schemas.microsoft.com/office/drawing/2014/main" id="{48DF3802-B81F-771E-7DAA-9A52F6D08D5D}"/>
                </a:ext>
              </a:extLst>
            </p:cNvPr>
            <p:cNvSpPr/>
            <p:nvPr/>
          </p:nvSpPr>
          <p:spPr>
            <a:xfrm>
              <a:off x="9844365"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27" name="Forma libre: forma 1282">
              <a:extLst>
                <a:ext uri="{FF2B5EF4-FFF2-40B4-BE49-F238E27FC236}">
                  <a16:creationId xmlns:a16="http://schemas.microsoft.com/office/drawing/2014/main" id="{5E770D94-671F-D8C8-9E49-3465232B0A8C}"/>
                </a:ext>
              </a:extLst>
            </p:cNvPr>
            <p:cNvSpPr/>
            <p:nvPr/>
          </p:nvSpPr>
          <p:spPr>
            <a:xfrm>
              <a:off x="9906722"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28" name="Forma libre: forma 1283">
              <a:extLst>
                <a:ext uri="{FF2B5EF4-FFF2-40B4-BE49-F238E27FC236}">
                  <a16:creationId xmlns:a16="http://schemas.microsoft.com/office/drawing/2014/main" id="{96BA21E2-AB47-99A7-EBBF-E47FEF875E32}"/>
                </a:ext>
              </a:extLst>
            </p:cNvPr>
            <p:cNvSpPr/>
            <p:nvPr/>
          </p:nvSpPr>
          <p:spPr>
            <a:xfrm>
              <a:off x="9968345"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29" name="Forma libre: forma 1284">
              <a:extLst>
                <a:ext uri="{FF2B5EF4-FFF2-40B4-BE49-F238E27FC236}">
                  <a16:creationId xmlns:a16="http://schemas.microsoft.com/office/drawing/2014/main" id="{F9F8D2BE-4004-B808-D204-D6A6AAC9440F}"/>
                </a:ext>
              </a:extLst>
            </p:cNvPr>
            <p:cNvSpPr/>
            <p:nvPr/>
          </p:nvSpPr>
          <p:spPr>
            <a:xfrm>
              <a:off x="10030702"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30" name="Forma libre: forma 1285">
              <a:extLst>
                <a:ext uri="{FF2B5EF4-FFF2-40B4-BE49-F238E27FC236}">
                  <a16:creationId xmlns:a16="http://schemas.microsoft.com/office/drawing/2014/main" id="{41B40138-A30C-5488-E6E9-51506BD2EBB1}"/>
                </a:ext>
              </a:extLst>
            </p:cNvPr>
            <p:cNvSpPr/>
            <p:nvPr/>
          </p:nvSpPr>
          <p:spPr>
            <a:xfrm>
              <a:off x="10092325" y="2146732"/>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31" name="Forma libre: forma 1286">
              <a:extLst>
                <a:ext uri="{FF2B5EF4-FFF2-40B4-BE49-F238E27FC236}">
                  <a16:creationId xmlns:a16="http://schemas.microsoft.com/office/drawing/2014/main" id="{748B9AF0-8686-4400-D4CB-E486A8CA69FC}"/>
                </a:ext>
              </a:extLst>
            </p:cNvPr>
            <p:cNvSpPr/>
            <p:nvPr/>
          </p:nvSpPr>
          <p:spPr>
            <a:xfrm>
              <a:off x="10154682" y="2146732"/>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32" name="Forma libre: forma 1287">
              <a:extLst>
                <a:ext uri="{FF2B5EF4-FFF2-40B4-BE49-F238E27FC236}">
                  <a16:creationId xmlns:a16="http://schemas.microsoft.com/office/drawing/2014/main" id="{F318BBE5-1B16-E636-3ECD-99746B3C917B}"/>
                </a:ext>
              </a:extLst>
            </p:cNvPr>
            <p:cNvSpPr/>
            <p:nvPr/>
          </p:nvSpPr>
          <p:spPr>
            <a:xfrm>
              <a:off x="10216305"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33" name="Forma libre: forma 1288">
              <a:extLst>
                <a:ext uri="{FF2B5EF4-FFF2-40B4-BE49-F238E27FC236}">
                  <a16:creationId xmlns:a16="http://schemas.microsoft.com/office/drawing/2014/main" id="{C029FB47-49B5-4FD3-97BC-6FDDBEABA155}"/>
                </a:ext>
              </a:extLst>
            </p:cNvPr>
            <p:cNvSpPr/>
            <p:nvPr/>
          </p:nvSpPr>
          <p:spPr>
            <a:xfrm>
              <a:off x="10278661"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34" name="Forma libre: forma 1289">
              <a:extLst>
                <a:ext uri="{FF2B5EF4-FFF2-40B4-BE49-F238E27FC236}">
                  <a16:creationId xmlns:a16="http://schemas.microsoft.com/office/drawing/2014/main" id="{A2ABEFD5-F4C5-7355-0036-696AD935173A}"/>
                </a:ext>
              </a:extLst>
            </p:cNvPr>
            <p:cNvSpPr/>
            <p:nvPr/>
          </p:nvSpPr>
          <p:spPr>
            <a:xfrm>
              <a:off x="10340285" y="2146732"/>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35" name="Forma libre: forma 1290">
              <a:extLst>
                <a:ext uri="{FF2B5EF4-FFF2-40B4-BE49-F238E27FC236}">
                  <a16:creationId xmlns:a16="http://schemas.microsoft.com/office/drawing/2014/main" id="{2671D019-14CA-DF0B-8276-B19CA05A03A7}"/>
                </a:ext>
              </a:extLst>
            </p:cNvPr>
            <p:cNvSpPr/>
            <p:nvPr/>
          </p:nvSpPr>
          <p:spPr>
            <a:xfrm>
              <a:off x="10401908"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36" name="Forma libre: forma 1291">
              <a:extLst>
                <a:ext uri="{FF2B5EF4-FFF2-40B4-BE49-F238E27FC236}">
                  <a16:creationId xmlns:a16="http://schemas.microsoft.com/office/drawing/2014/main" id="{7B351A4D-AEC6-6C8B-09DA-8943FB4FDCD2}"/>
                </a:ext>
              </a:extLst>
            </p:cNvPr>
            <p:cNvSpPr/>
            <p:nvPr/>
          </p:nvSpPr>
          <p:spPr>
            <a:xfrm>
              <a:off x="10464265"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37" name="Forma libre: forma 1292">
              <a:extLst>
                <a:ext uri="{FF2B5EF4-FFF2-40B4-BE49-F238E27FC236}">
                  <a16:creationId xmlns:a16="http://schemas.microsoft.com/office/drawing/2014/main" id="{F89542EF-6435-2D2F-4C21-CD0BC1F80E6D}"/>
                </a:ext>
              </a:extLst>
            </p:cNvPr>
            <p:cNvSpPr/>
            <p:nvPr/>
          </p:nvSpPr>
          <p:spPr>
            <a:xfrm>
              <a:off x="10525888"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38" name="Forma libre: forma 1293">
              <a:extLst>
                <a:ext uri="{FF2B5EF4-FFF2-40B4-BE49-F238E27FC236}">
                  <a16:creationId xmlns:a16="http://schemas.microsoft.com/office/drawing/2014/main" id="{E7CC16F2-FE4A-652B-8A04-A6E9019EDCB1}"/>
                </a:ext>
              </a:extLst>
            </p:cNvPr>
            <p:cNvSpPr/>
            <p:nvPr/>
          </p:nvSpPr>
          <p:spPr>
            <a:xfrm>
              <a:off x="10588245"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39" name="Forma libre: forma 1294">
              <a:extLst>
                <a:ext uri="{FF2B5EF4-FFF2-40B4-BE49-F238E27FC236}">
                  <a16:creationId xmlns:a16="http://schemas.microsoft.com/office/drawing/2014/main" id="{D6EA5112-3745-D172-EBC1-BB5017B0CF14}"/>
                </a:ext>
              </a:extLst>
            </p:cNvPr>
            <p:cNvSpPr/>
            <p:nvPr/>
          </p:nvSpPr>
          <p:spPr>
            <a:xfrm>
              <a:off x="10649868" y="2146732"/>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40" name="Forma libre: forma 1295">
              <a:extLst>
                <a:ext uri="{FF2B5EF4-FFF2-40B4-BE49-F238E27FC236}">
                  <a16:creationId xmlns:a16="http://schemas.microsoft.com/office/drawing/2014/main" id="{7DC0C9B9-C657-2604-70B7-FB9AB83EEF17}"/>
                </a:ext>
              </a:extLst>
            </p:cNvPr>
            <p:cNvSpPr/>
            <p:nvPr/>
          </p:nvSpPr>
          <p:spPr>
            <a:xfrm>
              <a:off x="10712225" y="2146732"/>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41" name="Forma libre: forma 1296">
              <a:extLst>
                <a:ext uri="{FF2B5EF4-FFF2-40B4-BE49-F238E27FC236}">
                  <a16:creationId xmlns:a16="http://schemas.microsoft.com/office/drawing/2014/main" id="{BAC6603E-05A4-2CF5-B3F6-C9E0FE369473}"/>
                </a:ext>
              </a:extLst>
            </p:cNvPr>
            <p:cNvSpPr/>
            <p:nvPr/>
          </p:nvSpPr>
          <p:spPr>
            <a:xfrm>
              <a:off x="10773848"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42" name="Forma libre: forma 1297">
              <a:extLst>
                <a:ext uri="{FF2B5EF4-FFF2-40B4-BE49-F238E27FC236}">
                  <a16:creationId xmlns:a16="http://schemas.microsoft.com/office/drawing/2014/main" id="{622B3A2B-72FA-EAF6-5635-DD19B86D7C1E}"/>
                </a:ext>
              </a:extLst>
            </p:cNvPr>
            <p:cNvSpPr/>
            <p:nvPr/>
          </p:nvSpPr>
          <p:spPr>
            <a:xfrm>
              <a:off x="10836204"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43" name="Forma libre: forma 1298">
              <a:extLst>
                <a:ext uri="{FF2B5EF4-FFF2-40B4-BE49-F238E27FC236}">
                  <a16:creationId xmlns:a16="http://schemas.microsoft.com/office/drawing/2014/main" id="{8B811278-4F7D-4149-2F02-5BC2D2A3DAEE}"/>
                </a:ext>
              </a:extLst>
            </p:cNvPr>
            <p:cNvSpPr/>
            <p:nvPr/>
          </p:nvSpPr>
          <p:spPr>
            <a:xfrm>
              <a:off x="10897828" y="2146732"/>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44" name="Forma libre: forma 1299">
              <a:extLst>
                <a:ext uri="{FF2B5EF4-FFF2-40B4-BE49-F238E27FC236}">
                  <a16:creationId xmlns:a16="http://schemas.microsoft.com/office/drawing/2014/main" id="{416B6F2F-B105-35B8-8E88-2CF0395BC10B}"/>
                </a:ext>
              </a:extLst>
            </p:cNvPr>
            <p:cNvSpPr/>
            <p:nvPr/>
          </p:nvSpPr>
          <p:spPr>
            <a:xfrm>
              <a:off x="10960185" y="2146732"/>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45" name="Forma libre: forma 1300">
              <a:extLst>
                <a:ext uri="{FF2B5EF4-FFF2-40B4-BE49-F238E27FC236}">
                  <a16:creationId xmlns:a16="http://schemas.microsoft.com/office/drawing/2014/main" id="{CE26325B-E049-918C-3B78-11353CE963CA}"/>
                </a:ext>
              </a:extLst>
            </p:cNvPr>
            <p:cNvSpPr/>
            <p:nvPr/>
          </p:nvSpPr>
          <p:spPr>
            <a:xfrm>
              <a:off x="11021807"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46" name="Forma libre: forma 1301">
              <a:extLst>
                <a:ext uri="{FF2B5EF4-FFF2-40B4-BE49-F238E27FC236}">
                  <a16:creationId xmlns:a16="http://schemas.microsoft.com/office/drawing/2014/main" id="{0096A76D-51DB-408B-3CEC-170CA930929B}"/>
                </a:ext>
              </a:extLst>
            </p:cNvPr>
            <p:cNvSpPr/>
            <p:nvPr/>
          </p:nvSpPr>
          <p:spPr>
            <a:xfrm>
              <a:off x="11084164"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47" name="Forma libre: forma 1302">
              <a:extLst>
                <a:ext uri="{FF2B5EF4-FFF2-40B4-BE49-F238E27FC236}">
                  <a16:creationId xmlns:a16="http://schemas.microsoft.com/office/drawing/2014/main" id="{584185DB-A5ED-B643-CB6A-62D1D5E65AD8}"/>
                </a:ext>
              </a:extLst>
            </p:cNvPr>
            <p:cNvSpPr/>
            <p:nvPr/>
          </p:nvSpPr>
          <p:spPr>
            <a:xfrm>
              <a:off x="11145788" y="214673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48" name="Forma libre: forma 1303">
              <a:extLst>
                <a:ext uri="{FF2B5EF4-FFF2-40B4-BE49-F238E27FC236}">
                  <a16:creationId xmlns:a16="http://schemas.microsoft.com/office/drawing/2014/main" id="{91BEE9EB-9223-8861-99F9-9534FEE612C9}"/>
                </a:ext>
              </a:extLst>
            </p:cNvPr>
            <p:cNvSpPr/>
            <p:nvPr/>
          </p:nvSpPr>
          <p:spPr>
            <a:xfrm>
              <a:off x="11207411" y="2146732"/>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49" name="Forma libre: forma 1304">
              <a:extLst>
                <a:ext uri="{FF2B5EF4-FFF2-40B4-BE49-F238E27FC236}">
                  <a16:creationId xmlns:a16="http://schemas.microsoft.com/office/drawing/2014/main" id="{AB5D8C5F-B890-B73E-D44D-D78718D654A5}"/>
                </a:ext>
              </a:extLst>
            </p:cNvPr>
            <p:cNvSpPr/>
            <p:nvPr/>
          </p:nvSpPr>
          <p:spPr>
            <a:xfrm>
              <a:off x="11269768" y="2146732"/>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50" name="Forma libre: forma 1305">
              <a:extLst>
                <a:ext uri="{FF2B5EF4-FFF2-40B4-BE49-F238E27FC236}">
                  <a16:creationId xmlns:a16="http://schemas.microsoft.com/office/drawing/2014/main" id="{F98444A8-54D6-328F-3CD4-3D25EF296BA0}"/>
                </a:ext>
              </a:extLst>
            </p:cNvPr>
            <p:cNvSpPr/>
            <p:nvPr/>
          </p:nvSpPr>
          <p:spPr>
            <a:xfrm>
              <a:off x="11332124" y="2146732"/>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147"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51" name="Forma libre: forma 1306">
              <a:extLst>
                <a:ext uri="{FF2B5EF4-FFF2-40B4-BE49-F238E27FC236}">
                  <a16:creationId xmlns:a16="http://schemas.microsoft.com/office/drawing/2014/main" id="{168D1F9B-A0AE-3825-2643-468B0D43F44E}"/>
                </a:ext>
              </a:extLst>
            </p:cNvPr>
            <p:cNvSpPr/>
            <p:nvPr/>
          </p:nvSpPr>
          <p:spPr>
            <a:xfrm>
              <a:off x="11393748" y="2146732"/>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52" name="Forma libre: forma 1307">
              <a:extLst>
                <a:ext uri="{FF2B5EF4-FFF2-40B4-BE49-F238E27FC236}">
                  <a16:creationId xmlns:a16="http://schemas.microsoft.com/office/drawing/2014/main" id="{92653294-1845-61A4-D492-4146765B8902}"/>
                </a:ext>
              </a:extLst>
            </p:cNvPr>
            <p:cNvSpPr/>
            <p:nvPr/>
          </p:nvSpPr>
          <p:spPr>
            <a:xfrm>
              <a:off x="11456105" y="2146732"/>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53" name="Forma libre: forma 1308">
              <a:extLst>
                <a:ext uri="{FF2B5EF4-FFF2-40B4-BE49-F238E27FC236}">
                  <a16:creationId xmlns:a16="http://schemas.microsoft.com/office/drawing/2014/main" id="{457AE254-BBB5-50A3-1A7E-A789D5846E8F}"/>
                </a:ext>
              </a:extLst>
            </p:cNvPr>
            <p:cNvSpPr/>
            <p:nvPr/>
          </p:nvSpPr>
          <p:spPr>
            <a:xfrm>
              <a:off x="11517727"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54" name="Forma libre: forma 1309">
              <a:extLst>
                <a:ext uri="{FF2B5EF4-FFF2-40B4-BE49-F238E27FC236}">
                  <a16:creationId xmlns:a16="http://schemas.microsoft.com/office/drawing/2014/main" id="{B810BCC0-9DFE-A591-0FCC-CADD68CDA394}"/>
                </a:ext>
              </a:extLst>
            </p:cNvPr>
            <p:cNvSpPr/>
            <p:nvPr/>
          </p:nvSpPr>
          <p:spPr>
            <a:xfrm>
              <a:off x="11579350"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55" name="Forma libre: forma 1310">
              <a:extLst>
                <a:ext uri="{FF2B5EF4-FFF2-40B4-BE49-F238E27FC236}">
                  <a16:creationId xmlns:a16="http://schemas.microsoft.com/office/drawing/2014/main" id="{B98E3686-7E6F-D402-42B3-23A3D44D81CA}"/>
                </a:ext>
              </a:extLst>
            </p:cNvPr>
            <p:cNvSpPr/>
            <p:nvPr/>
          </p:nvSpPr>
          <p:spPr>
            <a:xfrm>
              <a:off x="11641707"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56" name="Forma libre: forma 1311">
              <a:extLst>
                <a:ext uri="{FF2B5EF4-FFF2-40B4-BE49-F238E27FC236}">
                  <a16:creationId xmlns:a16="http://schemas.microsoft.com/office/drawing/2014/main" id="{689FBC27-662A-B2AB-7292-9772ECC2503D}"/>
                </a:ext>
              </a:extLst>
            </p:cNvPr>
            <p:cNvSpPr/>
            <p:nvPr/>
          </p:nvSpPr>
          <p:spPr>
            <a:xfrm>
              <a:off x="11703330"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57" name="Forma libre: forma 1312">
              <a:extLst>
                <a:ext uri="{FF2B5EF4-FFF2-40B4-BE49-F238E27FC236}">
                  <a16:creationId xmlns:a16="http://schemas.microsoft.com/office/drawing/2014/main" id="{068A0E44-ED16-2CC2-BE72-D8AB6E77D983}"/>
                </a:ext>
              </a:extLst>
            </p:cNvPr>
            <p:cNvSpPr/>
            <p:nvPr/>
          </p:nvSpPr>
          <p:spPr>
            <a:xfrm>
              <a:off x="11765687"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58" name="Forma libre: forma 1313">
              <a:extLst>
                <a:ext uri="{FF2B5EF4-FFF2-40B4-BE49-F238E27FC236}">
                  <a16:creationId xmlns:a16="http://schemas.microsoft.com/office/drawing/2014/main" id="{3D6235A3-4DFF-3222-3C78-80D006539416}"/>
                </a:ext>
              </a:extLst>
            </p:cNvPr>
            <p:cNvSpPr/>
            <p:nvPr/>
          </p:nvSpPr>
          <p:spPr>
            <a:xfrm>
              <a:off x="11827311" y="2146732"/>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59" name="Forma libre: forma 1314">
              <a:extLst>
                <a:ext uri="{FF2B5EF4-FFF2-40B4-BE49-F238E27FC236}">
                  <a16:creationId xmlns:a16="http://schemas.microsoft.com/office/drawing/2014/main" id="{B41FFB3B-B972-3CEF-87FF-79911B25F7F1}"/>
                </a:ext>
              </a:extLst>
            </p:cNvPr>
            <p:cNvSpPr/>
            <p:nvPr/>
          </p:nvSpPr>
          <p:spPr>
            <a:xfrm>
              <a:off x="11889667" y="2146732"/>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60" name="Forma libre: forma 1315">
              <a:extLst>
                <a:ext uri="{FF2B5EF4-FFF2-40B4-BE49-F238E27FC236}">
                  <a16:creationId xmlns:a16="http://schemas.microsoft.com/office/drawing/2014/main" id="{A8B014E0-50AC-2C55-396F-7C036FA14527}"/>
                </a:ext>
              </a:extLst>
            </p:cNvPr>
            <p:cNvSpPr/>
            <p:nvPr/>
          </p:nvSpPr>
          <p:spPr>
            <a:xfrm>
              <a:off x="11951291" y="2146732"/>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61" name="Forma libre: forma 1316">
              <a:extLst>
                <a:ext uri="{FF2B5EF4-FFF2-40B4-BE49-F238E27FC236}">
                  <a16:creationId xmlns:a16="http://schemas.microsoft.com/office/drawing/2014/main" id="{87297D9A-CC22-90A3-6C00-6237C63162A6}"/>
                </a:ext>
              </a:extLst>
            </p:cNvPr>
            <p:cNvSpPr/>
            <p:nvPr/>
          </p:nvSpPr>
          <p:spPr>
            <a:xfrm>
              <a:off x="12013647" y="2146732"/>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62" name="Forma libre: forma 1317">
              <a:extLst>
                <a:ext uri="{FF2B5EF4-FFF2-40B4-BE49-F238E27FC236}">
                  <a16:creationId xmlns:a16="http://schemas.microsoft.com/office/drawing/2014/main" id="{B6121BDD-DD87-949D-2CE0-FEBD0E7A3BDD}"/>
                </a:ext>
              </a:extLst>
            </p:cNvPr>
            <p:cNvSpPr/>
            <p:nvPr/>
          </p:nvSpPr>
          <p:spPr>
            <a:xfrm>
              <a:off x="12075270"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63" name="Forma libre: forma 1318">
              <a:extLst>
                <a:ext uri="{FF2B5EF4-FFF2-40B4-BE49-F238E27FC236}">
                  <a16:creationId xmlns:a16="http://schemas.microsoft.com/office/drawing/2014/main" id="{21CEC4B1-8EB9-87CA-B55F-ACD957D99F0D}"/>
                </a:ext>
              </a:extLst>
            </p:cNvPr>
            <p:cNvSpPr/>
            <p:nvPr/>
          </p:nvSpPr>
          <p:spPr>
            <a:xfrm>
              <a:off x="12137627" y="214673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64" name="Forma libre: forma 1319">
              <a:extLst>
                <a:ext uri="{FF2B5EF4-FFF2-40B4-BE49-F238E27FC236}">
                  <a16:creationId xmlns:a16="http://schemas.microsoft.com/office/drawing/2014/main" id="{AE0305D6-0259-E3F7-B0F9-80D03CC53EAA}"/>
                </a:ext>
              </a:extLst>
            </p:cNvPr>
            <p:cNvSpPr/>
            <p:nvPr/>
          </p:nvSpPr>
          <p:spPr>
            <a:xfrm>
              <a:off x="5359079" y="2216412"/>
              <a:ext cx="35213" cy="35206"/>
            </a:xfrm>
            <a:custGeom>
              <a:avLst/>
              <a:gdLst>
                <a:gd name="connsiteX0" fmla="*/ 17607 w 35213"/>
                <a:gd name="connsiteY0" fmla="*/ 35207 h 35206"/>
                <a:gd name="connsiteX1" fmla="*/ 35213 w 35213"/>
                <a:gd name="connsiteY1" fmla="*/ 17603 h 35206"/>
                <a:gd name="connsiteX2" fmla="*/ 17607 w 35213"/>
                <a:gd name="connsiteY2" fmla="*/ 0 h 35206"/>
                <a:gd name="connsiteX3" fmla="*/ 0 w 35213"/>
                <a:gd name="connsiteY3" fmla="*/ 17603 h 35206"/>
                <a:gd name="connsiteX4" fmla="*/ 17607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7" y="35207"/>
                  </a:moveTo>
                  <a:cubicBezTo>
                    <a:pt x="27144" y="35207"/>
                    <a:pt x="35213" y="27138"/>
                    <a:pt x="35213" y="17603"/>
                  </a:cubicBezTo>
                  <a:cubicBezTo>
                    <a:pt x="35213" y="8068"/>
                    <a:pt x="27144" y="0"/>
                    <a:pt x="17607" y="0"/>
                  </a:cubicBezTo>
                  <a:cubicBezTo>
                    <a:pt x="8070" y="0"/>
                    <a:pt x="0" y="8068"/>
                    <a:pt x="0" y="17603"/>
                  </a:cubicBezTo>
                  <a:cubicBezTo>
                    <a:pt x="0" y="27138"/>
                    <a:pt x="8070"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65" name="Forma libre: forma 1320">
              <a:extLst>
                <a:ext uri="{FF2B5EF4-FFF2-40B4-BE49-F238E27FC236}">
                  <a16:creationId xmlns:a16="http://schemas.microsoft.com/office/drawing/2014/main" id="{E4ABDE0D-EFE1-2BC2-03C6-12C24C6DA5DF}"/>
                </a:ext>
              </a:extLst>
            </p:cNvPr>
            <p:cNvSpPr/>
            <p:nvPr/>
          </p:nvSpPr>
          <p:spPr>
            <a:xfrm>
              <a:off x="5424370" y="2219346"/>
              <a:ext cx="27877" cy="27871"/>
            </a:xfrm>
            <a:custGeom>
              <a:avLst/>
              <a:gdLst>
                <a:gd name="connsiteX0" fmla="*/ 13939 w 27877"/>
                <a:gd name="connsiteY0" fmla="*/ 27872 h 27871"/>
                <a:gd name="connsiteX1" fmla="*/ 27877 w 27877"/>
                <a:gd name="connsiteY1" fmla="*/ 13936 h 27871"/>
                <a:gd name="connsiteX2" fmla="*/ 13939 w 27877"/>
                <a:gd name="connsiteY2" fmla="*/ 0 h 27871"/>
                <a:gd name="connsiteX3" fmla="*/ 0 w 27877"/>
                <a:gd name="connsiteY3" fmla="*/ 13936 h 27871"/>
                <a:gd name="connsiteX4" fmla="*/ 13939 w 27877"/>
                <a:gd name="connsiteY4" fmla="*/ 27872 h 27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871">
                  <a:moveTo>
                    <a:pt x="13939" y="27872"/>
                  </a:moveTo>
                  <a:cubicBezTo>
                    <a:pt x="22008" y="27872"/>
                    <a:pt x="27877" y="22004"/>
                    <a:pt x="27877" y="13936"/>
                  </a:cubicBezTo>
                  <a:cubicBezTo>
                    <a:pt x="27877" y="5868"/>
                    <a:pt x="22008" y="0"/>
                    <a:pt x="13939" y="0"/>
                  </a:cubicBezTo>
                  <a:cubicBezTo>
                    <a:pt x="5869" y="0"/>
                    <a:pt x="0" y="5868"/>
                    <a:pt x="0" y="13936"/>
                  </a:cubicBezTo>
                  <a:cubicBezTo>
                    <a:pt x="0" y="22004"/>
                    <a:pt x="6602" y="27872"/>
                    <a:pt x="13939"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66" name="Forma libre: forma 1321">
              <a:extLst>
                <a:ext uri="{FF2B5EF4-FFF2-40B4-BE49-F238E27FC236}">
                  <a16:creationId xmlns:a16="http://schemas.microsoft.com/office/drawing/2014/main" id="{46AFA407-9C7D-D5EB-353B-05BBD44033CD}"/>
                </a:ext>
              </a:extLst>
            </p:cNvPr>
            <p:cNvSpPr/>
            <p:nvPr/>
          </p:nvSpPr>
          <p:spPr>
            <a:xfrm>
              <a:off x="5475723"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67" name="Forma libre: forma 1322">
              <a:extLst>
                <a:ext uri="{FF2B5EF4-FFF2-40B4-BE49-F238E27FC236}">
                  <a16:creationId xmlns:a16="http://schemas.microsoft.com/office/drawing/2014/main" id="{340836B4-6966-E88F-1A3E-B9FF52F73266}"/>
                </a:ext>
              </a:extLst>
            </p:cNvPr>
            <p:cNvSpPr/>
            <p:nvPr/>
          </p:nvSpPr>
          <p:spPr>
            <a:xfrm>
              <a:off x="5537346" y="2209077"/>
              <a:ext cx="49151" cy="49142"/>
            </a:xfrm>
            <a:custGeom>
              <a:avLst/>
              <a:gdLst>
                <a:gd name="connsiteX0" fmla="*/ 24943 w 49151"/>
                <a:gd name="connsiteY0" fmla="*/ 49143 h 49142"/>
                <a:gd name="connsiteX1" fmla="*/ 49152 w 49151"/>
                <a:gd name="connsiteY1" fmla="*/ 24938 h 49142"/>
                <a:gd name="connsiteX2" fmla="*/ 24943 w 49151"/>
                <a:gd name="connsiteY2" fmla="*/ 0 h 49142"/>
                <a:gd name="connsiteX3" fmla="*/ 0 w 49151"/>
                <a:gd name="connsiteY3" fmla="*/ 24938 h 49142"/>
                <a:gd name="connsiteX4" fmla="*/ 24943 w 49151"/>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142">
                  <a:moveTo>
                    <a:pt x="24943" y="49143"/>
                  </a:moveTo>
                  <a:cubicBezTo>
                    <a:pt x="38881" y="49143"/>
                    <a:pt x="49152" y="38140"/>
                    <a:pt x="49152" y="24938"/>
                  </a:cubicBezTo>
                  <a:cubicBezTo>
                    <a:pt x="49152" y="11736"/>
                    <a:pt x="38148" y="0"/>
                    <a:pt x="24943" y="0"/>
                  </a:cubicBezTo>
                  <a:cubicBezTo>
                    <a:pt x="11738" y="0"/>
                    <a:pt x="0" y="11002"/>
                    <a:pt x="0" y="24938"/>
                  </a:cubicBezTo>
                  <a:cubicBezTo>
                    <a:pt x="0" y="38874"/>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68" name="Forma libre: forma 1323">
              <a:extLst>
                <a:ext uri="{FF2B5EF4-FFF2-40B4-BE49-F238E27FC236}">
                  <a16:creationId xmlns:a16="http://schemas.microsoft.com/office/drawing/2014/main" id="{638B88A3-5226-BD2E-4DB1-1698DFA25937}"/>
                </a:ext>
              </a:extLst>
            </p:cNvPr>
            <p:cNvSpPr/>
            <p:nvPr/>
          </p:nvSpPr>
          <p:spPr>
            <a:xfrm>
              <a:off x="5599703"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69" name="Forma libre: forma 1324">
              <a:extLst>
                <a:ext uri="{FF2B5EF4-FFF2-40B4-BE49-F238E27FC236}">
                  <a16:creationId xmlns:a16="http://schemas.microsoft.com/office/drawing/2014/main" id="{B79356F1-2A71-3CF3-2699-4A9783374A8A}"/>
                </a:ext>
              </a:extLst>
            </p:cNvPr>
            <p:cNvSpPr/>
            <p:nvPr/>
          </p:nvSpPr>
          <p:spPr>
            <a:xfrm>
              <a:off x="5661326"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70" name="Forma libre: forma 1325">
              <a:extLst>
                <a:ext uri="{FF2B5EF4-FFF2-40B4-BE49-F238E27FC236}">
                  <a16:creationId xmlns:a16="http://schemas.microsoft.com/office/drawing/2014/main" id="{2FA08FF9-FB70-8320-B97E-9482754A635F}"/>
                </a:ext>
              </a:extLst>
            </p:cNvPr>
            <p:cNvSpPr/>
            <p:nvPr/>
          </p:nvSpPr>
          <p:spPr>
            <a:xfrm>
              <a:off x="5723683"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71" name="Forma libre: forma 1326">
              <a:extLst>
                <a:ext uri="{FF2B5EF4-FFF2-40B4-BE49-F238E27FC236}">
                  <a16:creationId xmlns:a16="http://schemas.microsoft.com/office/drawing/2014/main" id="{CA7F956A-4ED9-19EF-89E3-483532212814}"/>
                </a:ext>
              </a:extLst>
            </p:cNvPr>
            <p:cNvSpPr/>
            <p:nvPr/>
          </p:nvSpPr>
          <p:spPr>
            <a:xfrm>
              <a:off x="5785306"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72" name="Forma libre: forma 1327">
              <a:extLst>
                <a:ext uri="{FF2B5EF4-FFF2-40B4-BE49-F238E27FC236}">
                  <a16:creationId xmlns:a16="http://schemas.microsoft.com/office/drawing/2014/main" id="{1044AC9F-EA82-3F29-30DB-C2B5870DCD99}"/>
                </a:ext>
              </a:extLst>
            </p:cNvPr>
            <p:cNvSpPr/>
            <p:nvPr/>
          </p:nvSpPr>
          <p:spPr>
            <a:xfrm>
              <a:off x="5847663"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73" name="Forma libre: forma 1328">
              <a:extLst>
                <a:ext uri="{FF2B5EF4-FFF2-40B4-BE49-F238E27FC236}">
                  <a16:creationId xmlns:a16="http://schemas.microsoft.com/office/drawing/2014/main" id="{B14335F7-5B53-2B1F-71C7-826D5F8AD3BC}"/>
                </a:ext>
              </a:extLst>
            </p:cNvPr>
            <p:cNvSpPr/>
            <p:nvPr/>
          </p:nvSpPr>
          <p:spPr>
            <a:xfrm>
              <a:off x="5909286"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74" name="Forma libre: forma 1329">
              <a:extLst>
                <a:ext uri="{FF2B5EF4-FFF2-40B4-BE49-F238E27FC236}">
                  <a16:creationId xmlns:a16="http://schemas.microsoft.com/office/drawing/2014/main" id="{70827045-C55B-B91E-6048-6A73ACAE6AF5}"/>
                </a:ext>
              </a:extLst>
            </p:cNvPr>
            <p:cNvSpPr/>
            <p:nvPr/>
          </p:nvSpPr>
          <p:spPr>
            <a:xfrm>
              <a:off x="5970909"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75" name="Forma libre: forma 1330">
              <a:extLst>
                <a:ext uri="{FF2B5EF4-FFF2-40B4-BE49-F238E27FC236}">
                  <a16:creationId xmlns:a16="http://schemas.microsoft.com/office/drawing/2014/main" id="{9571D939-93BC-8418-BC38-97E57F743B2B}"/>
                </a:ext>
              </a:extLst>
            </p:cNvPr>
            <p:cNvSpPr/>
            <p:nvPr/>
          </p:nvSpPr>
          <p:spPr>
            <a:xfrm>
              <a:off x="6033266"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76" name="Forma libre: forma 1331">
              <a:extLst>
                <a:ext uri="{FF2B5EF4-FFF2-40B4-BE49-F238E27FC236}">
                  <a16:creationId xmlns:a16="http://schemas.microsoft.com/office/drawing/2014/main" id="{F419583A-72AB-5645-1E90-7F1AAF68C38D}"/>
                </a:ext>
              </a:extLst>
            </p:cNvPr>
            <p:cNvSpPr/>
            <p:nvPr/>
          </p:nvSpPr>
          <p:spPr>
            <a:xfrm>
              <a:off x="6095623"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77" name="Forma libre: forma 1332">
              <a:extLst>
                <a:ext uri="{FF2B5EF4-FFF2-40B4-BE49-F238E27FC236}">
                  <a16:creationId xmlns:a16="http://schemas.microsoft.com/office/drawing/2014/main" id="{E990EBCB-9285-75F2-6B47-69E49DEF5DEF}"/>
                </a:ext>
              </a:extLst>
            </p:cNvPr>
            <p:cNvSpPr/>
            <p:nvPr/>
          </p:nvSpPr>
          <p:spPr>
            <a:xfrm>
              <a:off x="6157246"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78" name="Forma libre: forma 1333">
              <a:extLst>
                <a:ext uri="{FF2B5EF4-FFF2-40B4-BE49-F238E27FC236}">
                  <a16:creationId xmlns:a16="http://schemas.microsoft.com/office/drawing/2014/main" id="{349AF927-E45B-EE32-2EE9-89B19CD03BB3}"/>
                </a:ext>
              </a:extLst>
            </p:cNvPr>
            <p:cNvSpPr/>
            <p:nvPr/>
          </p:nvSpPr>
          <p:spPr>
            <a:xfrm>
              <a:off x="6219602"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79" name="Forma libre: forma 1334">
              <a:extLst>
                <a:ext uri="{FF2B5EF4-FFF2-40B4-BE49-F238E27FC236}">
                  <a16:creationId xmlns:a16="http://schemas.microsoft.com/office/drawing/2014/main" id="{1BD45487-0501-8C12-EC78-47B80D162341}"/>
                </a:ext>
              </a:extLst>
            </p:cNvPr>
            <p:cNvSpPr/>
            <p:nvPr/>
          </p:nvSpPr>
          <p:spPr>
            <a:xfrm>
              <a:off x="6281226"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80" name="Forma libre: forma 1335">
              <a:extLst>
                <a:ext uri="{FF2B5EF4-FFF2-40B4-BE49-F238E27FC236}">
                  <a16:creationId xmlns:a16="http://schemas.microsoft.com/office/drawing/2014/main" id="{A920A3E7-F2D4-6FCC-1E11-4DF71B877725}"/>
                </a:ext>
              </a:extLst>
            </p:cNvPr>
            <p:cNvSpPr/>
            <p:nvPr/>
          </p:nvSpPr>
          <p:spPr>
            <a:xfrm>
              <a:off x="6342849"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81" name="Forma libre: forma 1336">
              <a:extLst>
                <a:ext uri="{FF2B5EF4-FFF2-40B4-BE49-F238E27FC236}">
                  <a16:creationId xmlns:a16="http://schemas.microsoft.com/office/drawing/2014/main" id="{AC7EFE17-C006-735A-55E7-ED1111CCEB1D}"/>
                </a:ext>
              </a:extLst>
            </p:cNvPr>
            <p:cNvSpPr/>
            <p:nvPr/>
          </p:nvSpPr>
          <p:spPr>
            <a:xfrm>
              <a:off x="6405205"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82" name="Forma libre: forma 1337">
              <a:extLst>
                <a:ext uri="{FF2B5EF4-FFF2-40B4-BE49-F238E27FC236}">
                  <a16:creationId xmlns:a16="http://schemas.microsoft.com/office/drawing/2014/main" id="{9A30671A-7F3B-42AA-0357-9794D1836191}"/>
                </a:ext>
              </a:extLst>
            </p:cNvPr>
            <p:cNvSpPr/>
            <p:nvPr/>
          </p:nvSpPr>
          <p:spPr>
            <a:xfrm>
              <a:off x="6466829"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83" name="Forma libre: forma 1338">
              <a:extLst>
                <a:ext uri="{FF2B5EF4-FFF2-40B4-BE49-F238E27FC236}">
                  <a16:creationId xmlns:a16="http://schemas.microsoft.com/office/drawing/2014/main" id="{B0D648C9-D6EA-5774-6CB6-E36D0FE7C763}"/>
                </a:ext>
              </a:extLst>
            </p:cNvPr>
            <p:cNvSpPr/>
            <p:nvPr/>
          </p:nvSpPr>
          <p:spPr>
            <a:xfrm>
              <a:off x="6529186"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84" name="Forma libre: forma 1339">
              <a:extLst>
                <a:ext uri="{FF2B5EF4-FFF2-40B4-BE49-F238E27FC236}">
                  <a16:creationId xmlns:a16="http://schemas.microsoft.com/office/drawing/2014/main" id="{AF099A72-6AB4-B63C-0989-5AE64C3160E6}"/>
                </a:ext>
              </a:extLst>
            </p:cNvPr>
            <p:cNvSpPr/>
            <p:nvPr/>
          </p:nvSpPr>
          <p:spPr>
            <a:xfrm>
              <a:off x="6590809"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85" name="Forma libre: forma 1340">
              <a:extLst>
                <a:ext uri="{FF2B5EF4-FFF2-40B4-BE49-F238E27FC236}">
                  <a16:creationId xmlns:a16="http://schemas.microsoft.com/office/drawing/2014/main" id="{704D5C12-C232-FE0B-ABA7-C742409235DD}"/>
                </a:ext>
              </a:extLst>
            </p:cNvPr>
            <p:cNvSpPr/>
            <p:nvPr/>
          </p:nvSpPr>
          <p:spPr>
            <a:xfrm>
              <a:off x="6653165"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86" name="Forma libre: forma 1341">
              <a:extLst>
                <a:ext uri="{FF2B5EF4-FFF2-40B4-BE49-F238E27FC236}">
                  <a16:creationId xmlns:a16="http://schemas.microsoft.com/office/drawing/2014/main" id="{6FE092BF-981A-55F7-5439-6CA2B5F996E1}"/>
                </a:ext>
              </a:extLst>
            </p:cNvPr>
            <p:cNvSpPr/>
            <p:nvPr/>
          </p:nvSpPr>
          <p:spPr>
            <a:xfrm>
              <a:off x="6714789"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87" name="Forma libre: forma 1342">
              <a:extLst>
                <a:ext uri="{FF2B5EF4-FFF2-40B4-BE49-F238E27FC236}">
                  <a16:creationId xmlns:a16="http://schemas.microsoft.com/office/drawing/2014/main" id="{CF0F2FDE-7C83-8515-EA0D-3359F2F79AE5}"/>
                </a:ext>
              </a:extLst>
            </p:cNvPr>
            <p:cNvSpPr/>
            <p:nvPr/>
          </p:nvSpPr>
          <p:spPr>
            <a:xfrm>
              <a:off x="6777145"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88" name="Forma libre: forma 1343">
              <a:extLst>
                <a:ext uri="{FF2B5EF4-FFF2-40B4-BE49-F238E27FC236}">
                  <a16:creationId xmlns:a16="http://schemas.microsoft.com/office/drawing/2014/main" id="{B1B1427F-475D-AE8B-BACD-82F77ACA6EF7}"/>
                </a:ext>
              </a:extLst>
            </p:cNvPr>
            <p:cNvSpPr/>
            <p:nvPr/>
          </p:nvSpPr>
          <p:spPr>
            <a:xfrm>
              <a:off x="6838768"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89" name="Forma libre: forma 1344">
              <a:extLst>
                <a:ext uri="{FF2B5EF4-FFF2-40B4-BE49-F238E27FC236}">
                  <a16:creationId xmlns:a16="http://schemas.microsoft.com/office/drawing/2014/main" id="{50622E33-D098-6A61-E236-36834E358064}"/>
                </a:ext>
              </a:extLst>
            </p:cNvPr>
            <p:cNvSpPr/>
            <p:nvPr/>
          </p:nvSpPr>
          <p:spPr>
            <a:xfrm>
              <a:off x="6901125"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90" name="Forma libre: forma 1345">
              <a:extLst>
                <a:ext uri="{FF2B5EF4-FFF2-40B4-BE49-F238E27FC236}">
                  <a16:creationId xmlns:a16="http://schemas.microsoft.com/office/drawing/2014/main" id="{5940B58E-0C84-C1AB-63E7-72C42FFFE53E}"/>
                </a:ext>
              </a:extLst>
            </p:cNvPr>
            <p:cNvSpPr/>
            <p:nvPr/>
          </p:nvSpPr>
          <p:spPr>
            <a:xfrm>
              <a:off x="6962748"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91" name="Forma libre: forma 1346">
              <a:extLst>
                <a:ext uri="{FF2B5EF4-FFF2-40B4-BE49-F238E27FC236}">
                  <a16:creationId xmlns:a16="http://schemas.microsoft.com/office/drawing/2014/main" id="{C0CF7352-215A-2F4C-C820-0A800B5608C1}"/>
                </a:ext>
              </a:extLst>
            </p:cNvPr>
            <p:cNvSpPr/>
            <p:nvPr/>
          </p:nvSpPr>
          <p:spPr>
            <a:xfrm>
              <a:off x="7024372" y="2209077"/>
              <a:ext cx="50618" cy="49876"/>
            </a:xfrm>
            <a:custGeom>
              <a:avLst/>
              <a:gdLst>
                <a:gd name="connsiteX0" fmla="*/ 24943 w 50618"/>
                <a:gd name="connsiteY0" fmla="*/ 49876 h 49876"/>
                <a:gd name="connsiteX1" fmla="*/ 50619 w 50618"/>
                <a:gd name="connsiteY1" fmla="*/ 24938 h 49876"/>
                <a:gd name="connsiteX2" fmla="*/ 24943 w 50618"/>
                <a:gd name="connsiteY2" fmla="*/ 0 h 49876"/>
                <a:gd name="connsiteX3" fmla="*/ 0 w 50618"/>
                <a:gd name="connsiteY3" fmla="*/ 24938 h 49876"/>
                <a:gd name="connsiteX4" fmla="*/ 24943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92" name="Forma libre: forma 1347">
              <a:extLst>
                <a:ext uri="{FF2B5EF4-FFF2-40B4-BE49-F238E27FC236}">
                  <a16:creationId xmlns:a16="http://schemas.microsoft.com/office/drawing/2014/main" id="{3D61F453-41AC-96A1-6CDF-A3B2AFB0E7FE}"/>
                </a:ext>
              </a:extLst>
            </p:cNvPr>
            <p:cNvSpPr/>
            <p:nvPr/>
          </p:nvSpPr>
          <p:spPr>
            <a:xfrm>
              <a:off x="7086728"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93" name="Forma libre: forma 1348">
              <a:extLst>
                <a:ext uri="{FF2B5EF4-FFF2-40B4-BE49-F238E27FC236}">
                  <a16:creationId xmlns:a16="http://schemas.microsoft.com/office/drawing/2014/main" id="{AE89FB72-E806-6358-725B-BBA2EAEC0FA3}"/>
                </a:ext>
              </a:extLst>
            </p:cNvPr>
            <p:cNvSpPr/>
            <p:nvPr/>
          </p:nvSpPr>
          <p:spPr>
            <a:xfrm>
              <a:off x="7149085"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94" name="Forma libre: forma 1349">
              <a:extLst>
                <a:ext uri="{FF2B5EF4-FFF2-40B4-BE49-F238E27FC236}">
                  <a16:creationId xmlns:a16="http://schemas.microsoft.com/office/drawing/2014/main" id="{96CDDD8D-EDA0-DF3F-9263-6D83FFE28EA3}"/>
                </a:ext>
              </a:extLst>
            </p:cNvPr>
            <p:cNvSpPr/>
            <p:nvPr/>
          </p:nvSpPr>
          <p:spPr>
            <a:xfrm>
              <a:off x="7210708"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95" name="Forma libre: forma 1350">
              <a:extLst>
                <a:ext uri="{FF2B5EF4-FFF2-40B4-BE49-F238E27FC236}">
                  <a16:creationId xmlns:a16="http://schemas.microsoft.com/office/drawing/2014/main" id="{B3ADCBD1-BAB5-2DF3-7E20-DFB679C41F37}"/>
                </a:ext>
              </a:extLst>
            </p:cNvPr>
            <p:cNvSpPr/>
            <p:nvPr/>
          </p:nvSpPr>
          <p:spPr>
            <a:xfrm>
              <a:off x="7273065"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96" name="Forma libre: forma 1351">
              <a:extLst>
                <a:ext uri="{FF2B5EF4-FFF2-40B4-BE49-F238E27FC236}">
                  <a16:creationId xmlns:a16="http://schemas.microsoft.com/office/drawing/2014/main" id="{9A55CA0D-7876-9518-4EFD-8AB4BF782B7C}"/>
                </a:ext>
              </a:extLst>
            </p:cNvPr>
            <p:cNvSpPr/>
            <p:nvPr/>
          </p:nvSpPr>
          <p:spPr>
            <a:xfrm>
              <a:off x="7335422" y="2209077"/>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97" name="Forma libre: forma 1352">
              <a:extLst>
                <a:ext uri="{FF2B5EF4-FFF2-40B4-BE49-F238E27FC236}">
                  <a16:creationId xmlns:a16="http://schemas.microsoft.com/office/drawing/2014/main" id="{582F9AEE-4C94-85A0-A059-E28C0E2C85DC}"/>
                </a:ext>
              </a:extLst>
            </p:cNvPr>
            <p:cNvSpPr/>
            <p:nvPr/>
          </p:nvSpPr>
          <p:spPr>
            <a:xfrm>
              <a:off x="7410984" y="2222280"/>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6873" y="22004"/>
                    <a:pt x="22008" y="16870"/>
                    <a:pt x="22008" y="11002"/>
                  </a:cubicBezTo>
                  <a:cubicBezTo>
                    <a:pt x="22008" y="5134"/>
                    <a:pt x="17607" y="0"/>
                    <a:pt x="11004" y="0"/>
                  </a:cubicBezTo>
                  <a:cubicBezTo>
                    <a:pt x="4402" y="0"/>
                    <a:pt x="0" y="4401"/>
                    <a:pt x="0" y="11002"/>
                  </a:cubicBezTo>
                  <a:cubicBezTo>
                    <a:pt x="0" y="17603"/>
                    <a:pt x="4402"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98" name="Forma libre: forma 1353">
              <a:extLst>
                <a:ext uri="{FF2B5EF4-FFF2-40B4-BE49-F238E27FC236}">
                  <a16:creationId xmlns:a16="http://schemas.microsoft.com/office/drawing/2014/main" id="{FEAB69BD-EEBE-68CB-658E-30F08C8B1EFC}"/>
                </a:ext>
              </a:extLst>
            </p:cNvPr>
            <p:cNvSpPr/>
            <p:nvPr/>
          </p:nvSpPr>
          <p:spPr>
            <a:xfrm>
              <a:off x="7583382" y="2209811"/>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99" name="Forma libre: forma 1354">
              <a:extLst>
                <a:ext uri="{FF2B5EF4-FFF2-40B4-BE49-F238E27FC236}">
                  <a16:creationId xmlns:a16="http://schemas.microsoft.com/office/drawing/2014/main" id="{730D148A-8300-10E7-599B-4C2E0DBAFD65}"/>
                </a:ext>
              </a:extLst>
            </p:cNvPr>
            <p:cNvSpPr/>
            <p:nvPr/>
          </p:nvSpPr>
          <p:spPr>
            <a:xfrm>
              <a:off x="7656009" y="2220079"/>
              <a:ext cx="26410" cy="27138"/>
            </a:xfrm>
            <a:custGeom>
              <a:avLst/>
              <a:gdLst>
                <a:gd name="connsiteX0" fmla="*/ 13205 w 26410"/>
                <a:gd name="connsiteY0" fmla="*/ 27138 h 27138"/>
                <a:gd name="connsiteX1" fmla="*/ 26410 w 26410"/>
                <a:gd name="connsiteY1" fmla="*/ 13936 h 27138"/>
                <a:gd name="connsiteX2" fmla="*/ 13205 w 26410"/>
                <a:gd name="connsiteY2" fmla="*/ 0 h 27138"/>
                <a:gd name="connsiteX3" fmla="*/ 0 w 26410"/>
                <a:gd name="connsiteY3" fmla="*/ 13936 h 27138"/>
                <a:gd name="connsiteX4" fmla="*/ 13205 w 26410"/>
                <a:gd name="connsiteY4" fmla="*/ 27138 h 27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0" h="27138">
                  <a:moveTo>
                    <a:pt x="13205" y="27138"/>
                  </a:moveTo>
                  <a:cubicBezTo>
                    <a:pt x="20541" y="27138"/>
                    <a:pt x="26410" y="21271"/>
                    <a:pt x="26410" y="13936"/>
                  </a:cubicBezTo>
                  <a:cubicBezTo>
                    <a:pt x="26410" y="6601"/>
                    <a:pt x="20541" y="0"/>
                    <a:pt x="13205" y="0"/>
                  </a:cubicBezTo>
                  <a:cubicBezTo>
                    <a:pt x="5869" y="0"/>
                    <a:pt x="0" y="5868"/>
                    <a:pt x="0" y="13936"/>
                  </a:cubicBezTo>
                  <a:cubicBezTo>
                    <a:pt x="0" y="22004"/>
                    <a:pt x="5869" y="27138"/>
                    <a:pt x="13205" y="271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00" name="Forma libre: forma 1355">
              <a:extLst>
                <a:ext uri="{FF2B5EF4-FFF2-40B4-BE49-F238E27FC236}">
                  <a16:creationId xmlns:a16="http://schemas.microsoft.com/office/drawing/2014/main" id="{74808330-0CC1-21B0-78CB-11134D4E4796}"/>
                </a:ext>
              </a:extLst>
            </p:cNvPr>
            <p:cNvSpPr/>
            <p:nvPr/>
          </p:nvSpPr>
          <p:spPr>
            <a:xfrm>
              <a:off x="7724235" y="2226681"/>
              <a:ext cx="14672" cy="13935"/>
            </a:xfrm>
            <a:custGeom>
              <a:avLst/>
              <a:gdLst>
                <a:gd name="connsiteX0" fmla="*/ 7336 w 14672"/>
                <a:gd name="connsiteY0" fmla="*/ 13936 h 13935"/>
                <a:gd name="connsiteX1" fmla="*/ 14672 w 14672"/>
                <a:gd name="connsiteY1" fmla="*/ 7335 h 13935"/>
                <a:gd name="connsiteX2" fmla="*/ 7336 w 14672"/>
                <a:gd name="connsiteY2" fmla="*/ 0 h 13935"/>
                <a:gd name="connsiteX3" fmla="*/ 0 w 14672"/>
                <a:gd name="connsiteY3" fmla="*/ 7335 h 13935"/>
                <a:gd name="connsiteX4" fmla="*/ 7336 w 14672"/>
                <a:gd name="connsiteY4" fmla="*/ 13936 h 13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3935">
                  <a:moveTo>
                    <a:pt x="7336" y="13936"/>
                  </a:moveTo>
                  <a:cubicBezTo>
                    <a:pt x="11004" y="13936"/>
                    <a:pt x="14672" y="11002"/>
                    <a:pt x="14672" y="7335"/>
                  </a:cubicBezTo>
                  <a:cubicBezTo>
                    <a:pt x="14672" y="2934"/>
                    <a:pt x="11004" y="0"/>
                    <a:pt x="7336" y="0"/>
                  </a:cubicBezTo>
                  <a:cubicBezTo>
                    <a:pt x="3668" y="0"/>
                    <a:pt x="0" y="2934"/>
                    <a:pt x="0" y="7335"/>
                  </a:cubicBezTo>
                  <a:cubicBezTo>
                    <a:pt x="0" y="11735"/>
                    <a:pt x="3668" y="13936"/>
                    <a:pt x="7336" y="139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01" name="Forma libre: forma 1356">
              <a:extLst>
                <a:ext uri="{FF2B5EF4-FFF2-40B4-BE49-F238E27FC236}">
                  <a16:creationId xmlns:a16="http://schemas.microsoft.com/office/drawing/2014/main" id="{4621D3FF-5653-815E-7DFA-D865B26436DD}"/>
                </a:ext>
              </a:extLst>
            </p:cNvPr>
            <p:cNvSpPr/>
            <p:nvPr/>
          </p:nvSpPr>
          <p:spPr>
            <a:xfrm>
              <a:off x="9404933" y="2233689"/>
              <a:ext cx="7336" cy="326"/>
            </a:xfrm>
            <a:custGeom>
              <a:avLst/>
              <a:gdLst>
                <a:gd name="connsiteX0" fmla="*/ 0 w 7336"/>
                <a:gd name="connsiteY0" fmla="*/ 326 h 326"/>
                <a:gd name="connsiteX1" fmla="*/ 0 w 7336"/>
                <a:gd name="connsiteY1" fmla="*/ 326 h 326"/>
                <a:gd name="connsiteX2" fmla="*/ 0 w 7336"/>
                <a:gd name="connsiteY2" fmla="*/ 326 h 326"/>
                <a:gd name="connsiteX3" fmla="*/ 0 w 7336"/>
                <a:gd name="connsiteY3" fmla="*/ 326 h 326"/>
              </a:gdLst>
              <a:ahLst/>
              <a:cxnLst>
                <a:cxn ang="0">
                  <a:pos x="connsiteX0" y="connsiteY0"/>
                </a:cxn>
                <a:cxn ang="0">
                  <a:pos x="connsiteX1" y="connsiteY1"/>
                </a:cxn>
                <a:cxn ang="0">
                  <a:pos x="connsiteX2" y="connsiteY2"/>
                </a:cxn>
                <a:cxn ang="0">
                  <a:pos x="connsiteX3" y="connsiteY3"/>
                </a:cxn>
              </a:cxnLst>
              <a:rect l="l" t="t" r="r" b="b"/>
              <a:pathLst>
                <a:path w="7336" h="326">
                  <a:moveTo>
                    <a:pt x="0" y="326"/>
                  </a:moveTo>
                  <a:lnTo>
                    <a:pt x="0" y="326"/>
                  </a:lnTo>
                  <a:cubicBezTo>
                    <a:pt x="0" y="326"/>
                    <a:pt x="0" y="-408"/>
                    <a:pt x="0" y="326"/>
                  </a:cubicBezTo>
                  <a:lnTo>
                    <a:pt x="0" y="326"/>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02" name="Forma libre: forma 1357">
              <a:extLst>
                <a:ext uri="{FF2B5EF4-FFF2-40B4-BE49-F238E27FC236}">
                  <a16:creationId xmlns:a16="http://schemas.microsoft.com/office/drawing/2014/main" id="{8021EA55-F4FF-32F4-151B-5E84E34E2507}"/>
                </a:ext>
              </a:extLst>
            </p:cNvPr>
            <p:cNvSpPr/>
            <p:nvPr/>
          </p:nvSpPr>
          <p:spPr>
            <a:xfrm>
              <a:off x="9457753" y="2225214"/>
              <a:ext cx="17606" cy="17603"/>
            </a:xfrm>
            <a:custGeom>
              <a:avLst/>
              <a:gdLst>
                <a:gd name="connsiteX0" fmla="*/ 8803 w 17606"/>
                <a:gd name="connsiteY0" fmla="*/ 17603 h 17603"/>
                <a:gd name="connsiteX1" fmla="*/ 17606 w 17606"/>
                <a:gd name="connsiteY1" fmla="*/ 8802 h 17603"/>
                <a:gd name="connsiteX2" fmla="*/ 8803 w 17606"/>
                <a:gd name="connsiteY2" fmla="*/ 0 h 17603"/>
                <a:gd name="connsiteX3" fmla="*/ 0 w 17606"/>
                <a:gd name="connsiteY3" fmla="*/ 8802 h 17603"/>
                <a:gd name="connsiteX4" fmla="*/ 8803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3" y="17603"/>
                  </a:moveTo>
                  <a:cubicBezTo>
                    <a:pt x="13938" y="17603"/>
                    <a:pt x="17606" y="13203"/>
                    <a:pt x="17606" y="8802"/>
                  </a:cubicBezTo>
                  <a:cubicBezTo>
                    <a:pt x="17606" y="4401"/>
                    <a:pt x="13205" y="0"/>
                    <a:pt x="8803" y="0"/>
                  </a:cubicBezTo>
                  <a:cubicBezTo>
                    <a:pt x="4401" y="0"/>
                    <a:pt x="0" y="4401"/>
                    <a:pt x="0" y="8802"/>
                  </a:cubicBezTo>
                  <a:cubicBezTo>
                    <a:pt x="0" y="13203"/>
                    <a:pt x="3668"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03" name="Forma libre: forma 1358">
              <a:extLst>
                <a:ext uri="{FF2B5EF4-FFF2-40B4-BE49-F238E27FC236}">
                  <a16:creationId xmlns:a16="http://schemas.microsoft.com/office/drawing/2014/main" id="{2E474E49-F355-F017-B22D-E61C8CC9C39B}"/>
                </a:ext>
              </a:extLst>
            </p:cNvPr>
            <p:cNvSpPr/>
            <p:nvPr/>
          </p:nvSpPr>
          <p:spPr>
            <a:xfrm>
              <a:off x="9503970" y="220907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04" name="Forma libre: forma 1359">
              <a:extLst>
                <a:ext uri="{FF2B5EF4-FFF2-40B4-BE49-F238E27FC236}">
                  <a16:creationId xmlns:a16="http://schemas.microsoft.com/office/drawing/2014/main" id="{35F5FEC0-72AA-6261-713B-69587B482B36}"/>
                </a:ext>
              </a:extLst>
            </p:cNvPr>
            <p:cNvSpPr/>
            <p:nvPr/>
          </p:nvSpPr>
          <p:spPr>
            <a:xfrm>
              <a:off x="9564860" y="2209077"/>
              <a:ext cx="50619" cy="49876"/>
            </a:xfrm>
            <a:custGeom>
              <a:avLst/>
              <a:gdLst>
                <a:gd name="connsiteX0" fmla="*/ 25676 w 50619"/>
                <a:gd name="connsiteY0" fmla="*/ 49876 h 49876"/>
                <a:gd name="connsiteX1" fmla="*/ 50619 w 50619"/>
                <a:gd name="connsiteY1" fmla="*/ 24938 h 49876"/>
                <a:gd name="connsiteX2" fmla="*/ 25676 w 50619"/>
                <a:gd name="connsiteY2" fmla="*/ 0 h 49876"/>
                <a:gd name="connsiteX3" fmla="*/ 0 w 50619"/>
                <a:gd name="connsiteY3" fmla="*/ 24938 h 49876"/>
                <a:gd name="connsiteX4" fmla="*/ 25676 w 50619"/>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05" name="Forma libre: forma 1360">
              <a:extLst>
                <a:ext uri="{FF2B5EF4-FFF2-40B4-BE49-F238E27FC236}">
                  <a16:creationId xmlns:a16="http://schemas.microsoft.com/office/drawing/2014/main" id="{8A384BBE-60E3-35A4-66AB-7F3B57C6047A}"/>
                </a:ext>
              </a:extLst>
            </p:cNvPr>
            <p:cNvSpPr/>
            <p:nvPr/>
          </p:nvSpPr>
          <p:spPr>
            <a:xfrm>
              <a:off x="9627950"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06" name="Forma libre: forma 1361">
              <a:extLst>
                <a:ext uri="{FF2B5EF4-FFF2-40B4-BE49-F238E27FC236}">
                  <a16:creationId xmlns:a16="http://schemas.microsoft.com/office/drawing/2014/main" id="{7E1A64F7-EE9D-29CB-ABC6-02266B948785}"/>
                </a:ext>
              </a:extLst>
            </p:cNvPr>
            <p:cNvSpPr/>
            <p:nvPr/>
          </p:nvSpPr>
          <p:spPr>
            <a:xfrm>
              <a:off x="9689573"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07" name="Forma libre: forma 1362">
              <a:extLst>
                <a:ext uri="{FF2B5EF4-FFF2-40B4-BE49-F238E27FC236}">
                  <a16:creationId xmlns:a16="http://schemas.microsoft.com/office/drawing/2014/main" id="{B8A79135-0FC3-5C02-3521-FBCA6CF61222}"/>
                </a:ext>
              </a:extLst>
            </p:cNvPr>
            <p:cNvSpPr/>
            <p:nvPr/>
          </p:nvSpPr>
          <p:spPr>
            <a:xfrm>
              <a:off x="9751197" y="220907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08" name="Forma libre: forma 1363">
              <a:extLst>
                <a:ext uri="{FF2B5EF4-FFF2-40B4-BE49-F238E27FC236}">
                  <a16:creationId xmlns:a16="http://schemas.microsoft.com/office/drawing/2014/main" id="{89357523-90E5-D0BA-960E-8B5BE2D925C2}"/>
                </a:ext>
              </a:extLst>
            </p:cNvPr>
            <p:cNvSpPr/>
            <p:nvPr/>
          </p:nvSpPr>
          <p:spPr>
            <a:xfrm>
              <a:off x="9813554" y="220907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09" name="Forma libre: forma 1364">
              <a:extLst>
                <a:ext uri="{FF2B5EF4-FFF2-40B4-BE49-F238E27FC236}">
                  <a16:creationId xmlns:a16="http://schemas.microsoft.com/office/drawing/2014/main" id="{DBE0613D-187D-04C1-9F10-5C4017F607C0}"/>
                </a:ext>
              </a:extLst>
            </p:cNvPr>
            <p:cNvSpPr/>
            <p:nvPr/>
          </p:nvSpPr>
          <p:spPr>
            <a:xfrm>
              <a:off x="9875910" y="220907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10" name="Forma libre: forma 1365">
              <a:extLst>
                <a:ext uri="{FF2B5EF4-FFF2-40B4-BE49-F238E27FC236}">
                  <a16:creationId xmlns:a16="http://schemas.microsoft.com/office/drawing/2014/main" id="{B40CB125-A349-EBF7-7038-66E2E23F2468}"/>
                </a:ext>
              </a:extLst>
            </p:cNvPr>
            <p:cNvSpPr/>
            <p:nvPr/>
          </p:nvSpPr>
          <p:spPr>
            <a:xfrm>
              <a:off x="9937533"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11" name="Forma libre: forma 1366">
              <a:extLst>
                <a:ext uri="{FF2B5EF4-FFF2-40B4-BE49-F238E27FC236}">
                  <a16:creationId xmlns:a16="http://schemas.microsoft.com/office/drawing/2014/main" id="{448803B7-3573-6D6D-617E-721DC48C35B2}"/>
                </a:ext>
              </a:extLst>
            </p:cNvPr>
            <p:cNvSpPr/>
            <p:nvPr/>
          </p:nvSpPr>
          <p:spPr>
            <a:xfrm>
              <a:off x="9999157" y="220907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12" name="Forma libre: forma 1367">
              <a:extLst>
                <a:ext uri="{FF2B5EF4-FFF2-40B4-BE49-F238E27FC236}">
                  <a16:creationId xmlns:a16="http://schemas.microsoft.com/office/drawing/2014/main" id="{8AD844D6-B303-2E2A-B9BD-396775AF41B4}"/>
                </a:ext>
              </a:extLst>
            </p:cNvPr>
            <p:cNvSpPr/>
            <p:nvPr/>
          </p:nvSpPr>
          <p:spPr>
            <a:xfrm>
              <a:off x="10061513" y="220907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8"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13" name="Forma libre: forma 1368">
              <a:extLst>
                <a:ext uri="{FF2B5EF4-FFF2-40B4-BE49-F238E27FC236}">
                  <a16:creationId xmlns:a16="http://schemas.microsoft.com/office/drawing/2014/main" id="{4364DE59-B5C4-0A57-B77E-591CF4FEEC65}"/>
                </a:ext>
              </a:extLst>
            </p:cNvPr>
            <p:cNvSpPr/>
            <p:nvPr/>
          </p:nvSpPr>
          <p:spPr>
            <a:xfrm>
              <a:off x="10123136"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14" name="Forma libre: forma 1369">
              <a:extLst>
                <a:ext uri="{FF2B5EF4-FFF2-40B4-BE49-F238E27FC236}">
                  <a16:creationId xmlns:a16="http://schemas.microsoft.com/office/drawing/2014/main" id="{E37A2C01-9B3B-5D6C-4CC0-1B7ADC384D81}"/>
                </a:ext>
              </a:extLst>
            </p:cNvPr>
            <p:cNvSpPr/>
            <p:nvPr/>
          </p:nvSpPr>
          <p:spPr>
            <a:xfrm>
              <a:off x="10185493"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15" name="Forma libre: forma 1370">
              <a:extLst>
                <a:ext uri="{FF2B5EF4-FFF2-40B4-BE49-F238E27FC236}">
                  <a16:creationId xmlns:a16="http://schemas.microsoft.com/office/drawing/2014/main" id="{6348C127-177E-CF2E-B8CA-CF51C833F153}"/>
                </a:ext>
              </a:extLst>
            </p:cNvPr>
            <p:cNvSpPr/>
            <p:nvPr/>
          </p:nvSpPr>
          <p:spPr>
            <a:xfrm>
              <a:off x="10247116"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16" name="Forma libre: forma 1371">
              <a:extLst>
                <a:ext uri="{FF2B5EF4-FFF2-40B4-BE49-F238E27FC236}">
                  <a16:creationId xmlns:a16="http://schemas.microsoft.com/office/drawing/2014/main" id="{D3FF3B26-5AB0-BD8F-F237-4961BD9FA2ED}"/>
                </a:ext>
              </a:extLst>
            </p:cNvPr>
            <p:cNvSpPr/>
            <p:nvPr/>
          </p:nvSpPr>
          <p:spPr>
            <a:xfrm>
              <a:off x="10309473"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17" name="Forma libre: forma 1372">
              <a:extLst>
                <a:ext uri="{FF2B5EF4-FFF2-40B4-BE49-F238E27FC236}">
                  <a16:creationId xmlns:a16="http://schemas.microsoft.com/office/drawing/2014/main" id="{0382B838-B583-AE48-5087-38D7CC815A5E}"/>
                </a:ext>
              </a:extLst>
            </p:cNvPr>
            <p:cNvSpPr/>
            <p:nvPr/>
          </p:nvSpPr>
          <p:spPr>
            <a:xfrm>
              <a:off x="10371097" y="220907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18" name="Forma libre: forma 1373">
              <a:extLst>
                <a:ext uri="{FF2B5EF4-FFF2-40B4-BE49-F238E27FC236}">
                  <a16:creationId xmlns:a16="http://schemas.microsoft.com/office/drawing/2014/main" id="{A0F7C21A-5A0B-8FE2-4C87-B329FDF63257}"/>
                </a:ext>
              </a:extLst>
            </p:cNvPr>
            <p:cNvSpPr/>
            <p:nvPr/>
          </p:nvSpPr>
          <p:spPr>
            <a:xfrm>
              <a:off x="10433453" y="220907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19" name="Forma libre: forma 1374">
              <a:extLst>
                <a:ext uri="{FF2B5EF4-FFF2-40B4-BE49-F238E27FC236}">
                  <a16:creationId xmlns:a16="http://schemas.microsoft.com/office/drawing/2014/main" id="{1B2BDB44-642E-B197-1B5D-CCC895061A80}"/>
                </a:ext>
              </a:extLst>
            </p:cNvPr>
            <p:cNvSpPr/>
            <p:nvPr/>
          </p:nvSpPr>
          <p:spPr>
            <a:xfrm>
              <a:off x="10495076"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20" name="Forma libre: forma 1375">
              <a:extLst>
                <a:ext uri="{FF2B5EF4-FFF2-40B4-BE49-F238E27FC236}">
                  <a16:creationId xmlns:a16="http://schemas.microsoft.com/office/drawing/2014/main" id="{D2A7AD8B-7BE3-B1C9-F483-BCAA35D065CC}"/>
                </a:ext>
              </a:extLst>
            </p:cNvPr>
            <p:cNvSpPr/>
            <p:nvPr/>
          </p:nvSpPr>
          <p:spPr>
            <a:xfrm>
              <a:off x="10557433"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21" name="Forma libre: forma 1376">
              <a:extLst>
                <a:ext uri="{FF2B5EF4-FFF2-40B4-BE49-F238E27FC236}">
                  <a16:creationId xmlns:a16="http://schemas.microsoft.com/office/drawing/2014/main" id="{E085B21E-B5E6-7C2C-46B0-9004CB96C985}"/>
                </a:ext>
              </a:extLst>
            </p:cNvPr>
            <p:cNvSpPr/>
            <p:nvPr/>
          </p:nvSpPr>
          <p:spPr>
            <a:xfrm>
              <a:off x="10619056" y="220907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22" name="Forma libre: forma 1377">
              <a:extLst>
                <a:ext uri="{FF2B5EF4-FFF2-40B4-BE49-F238E27FC236}">
                  <a16:creationId xmlns:a16="http://schemas.microsoft.com/office/drawing/2014/main" id="{EEFEA8FB-3975-BA51-73AB-E4AEE4265EC5}"/>
                </a:ext>
              </a:extLst>
            </p:cNvPr>
            <p:cNvSpPr/>
            <p:nvPr/>
          </p:nvSpPr>
          <p:spPr>
            <a:xfrm>
              <a:off x="10680679"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23" name="Forma libre: forma 1378">
              <a:extLst>
                <a:ext uri="{FF2B5EF4-FFF2-40B4-BE49-F238E27FC236}">
                  <a16:creationId xmlns:a16="http://schemas.microsoft.com/office/drawing/2014/main" id="{B254422D-A755-77E8-859D-027DD34A64AD}"/>
                </a:ext>
              </a:extLst>
            </p:cNvPr>
            <p:cNvSpPr/>
            <p:nvPr/>
          </p:nvSpPr>
          <p:spPr>
            <a:xfrm>
              <a:off x="10743036"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24" name="Forma libre: forma 1379">
              <a:extLst>
                <a:ext uri="{FF2B5EF4-FFF2-40B4-BE49-F238E27FC236}">
                  <a16:creationId xmlns:a16="http://schemas.microsoft.com/office/drawing/2014/main" id="{9C0AEC4E-D6C7-786E-4177-E7B14728890B}"/>
                </a:ext>
              </a:extLst>
            </p:cNvPr>
            <p:cNvSpPr/>
            <p:nvPr/>
          </p:nvSpPr>
          <p:spPr>
            <a:xfrm>
              <a:off x="10805393"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25" name="Forma libre: forma 1380">
              <a:extLst>
                <a:ext uri="{FF2B5EF4-FFF2-40B4-BE49-F238E27FC236}">
                  <a16:creationId xmlns:a16="http://schemas.microsoft.com/office/drawing/2014/main" id="{F7C40FA0-EFAA-DC54-CD77-CE45E2783518}"/>
                </a:ext>
              </a:extLst>
            </p:cNvPr>
            <p:cNvSpPr/>
            <p:nvPr/>
          </p:nvSpPr>
          <p:spPr>
            <a:xfrm>
              <a:off x="10867016"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26" name="Forma libre: forma 1381">
              <a:extLst>
                <a:ext uri="{FF2B5EF4-FFF2-40B4-BE49-F238E27FC236}">
                  <a16:creationId xmlns:a16="http://schemas.microsoft.com/office/drawing/2014/main" id="{5DE7836B-E4CA-0AD1-CB44-FF42C774EA9C}"/>
                </a:ext>
              </a:extLst>
            </p:cNvPr>
            <p:cNvSpPr/>
            <p:nvPr/>
          </p:nvSpPr>
          <p:spPr>
            <a:xfrm>
              <a:off x="10928639" y="220907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27" name="Forma libre: forma 1382">
              <a:extLst>
                <a:ext uri="{FF2B5EF4-FFF2-40B4-BE49-F238E27FC236}">
                  <a16:creationId xmlns:a16="http://schemas.microsoft.com/office/drawing/2014/main" id="{048E1A95-A461-4B95-B8DF-BDB691EA51F0}"/>
                </a:ext>
              </a:extLst>
            </p:cNvPr>
            <p:cNvSpPr/>
            <p:nvPr/>
          </p:nvSpPr>
          <p:spPr>
            <a:xfrm>
              <a:off x="10990996" y="220907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28" name="Forma libre: forma 1383">
              <a:extLst>
                <a:ext uri="{FF2B5EF4-FFF2-40B4-BE49-F238E27FC236}">
                  <a16:creationId xmlns:a16="http://schemas.microsoft.com/office/drawing/2014/main" id="{EFE7D661-6341-CB01-60A2-5889D57B943A}"/>
                </a:ext>
              </a:extLst>
            </p:cNvPr>
            <p:cNvSpPr/>
            <p:nvPr/>
          </p:nvSpPr>
          <p:spPr>
            <a:xfrm>
              <a:off x="11052619"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29" name="Forma libre: forma 1384">
              <a:extLst>
                <a:ext uri="{FF2B5EF4-FFF2-40B4-BE49-F238E27FC236}">
                  <a16:creationId xmlns:a16="http://schemas.microsoft.com/office/drawing/2014/main" id="{FD8A3315-3287-64D8-19D5-400910365B00}"/>
                </a:ext>
              </a:extLst>
            </p:cNvPr>
            <p:cNvSpPr/>
            <p:nvPr/>
          </p:nvSpPr>
          <p:spPr>
            <a:xfrm>
              <a:off x="11114976" y="220907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30" name="Forma libre: forma 1385">
              <a:extLst>
                <a:ext uri="{FF2B5EF4-FFF2-40B4-BE49-F238E27FC236}">
                  <a16:creationId xmlns:a16="http://schemas.microsoft.com/office/drawing/2014/main" id="{D71D73BE-7B79-7084-BDB9-664A256EF35C}"/>
                </a:ext>
              </a:extLst>
            </p:cNvPr>
            <p:cNvSpPr/>
            <p:nvPr/>
          </p:nvSpPr>
          <p:spPr>
            <a:xfrm>
              <a:off x="11176599" y="220907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31" name="Forma libre: forma 1386">
              <a:extLst>
                <a:ext uri="{FF2B5EF4-FFF2-40B4-BE49-F238E27FC236}">
                  <a16:creationId xmlns:a16="http://schemas.microsoft.com/office/drawing/2014/main" id="{18477E67-09AF-6A3D-D461-FD9675B5B614}"/>
                </a:ext>
              </a:extLst>
            </p:cNvPr>
            <p:cNvSpPr/>
            <p:nvPr/>
          </p:nvSpPr>
          <p:spPr>
            <a:xfrm>
              <a:off x="11238956" y="220907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32" name="Forma libre: forma 1387">
              <a:extLst>
                <a:ext uri="{FF2B5EF4-FFF2-40B4-BE49-F238E27FC236}">
                  <a16:creationId xmlns:a16="http://schemas.microsoft.com/office/drawing/2014/main" id="{838B2B77-D40A-F4F2-7004-34FB254E7111}"/>
                </a:ext>
              </a:extLst>
            </p:cNvPr>
            <p:cNvSpPr/>
            <p:nvPr/>
          </p:nvSpPr>
          <p:spPr>
            <a:xfrm>
              <a:off x="11300579"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33" name="Forma libre: forma 1388">
              <a:extLst>
                <a:ext uri="{FF2B5EF4-FFF2-40B4-BE49-F238E27FC236}">
                  <a16:creationId xmlns:a16="http://schemas.microsoft.com/office/drawing/2014/main" id="{0CEA97E8-2A28-FEEC-4073-4FDA7A9F6210}"/>
                </a:ext>
              </a:extLst>
            </p:cNvPr>
            <p:cNvSpPr/>
            <p:nvPr/>
          </p:nvSpPr>
          <p:spPr>
            <a:xfrm>
              <a:off x="11362936"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34" name="Forma libre: forma 1389">
              <a:extLst>
                <a:ext uri="{FF2B5EF4-FFF2-40B4-BE49-F238E27FC236}">
                  <a16:creationId xmlns:a16="http://schemas.microsoft.com/office/drawing/2014/main" id="{9BFDE59F-56A9-582C-0608-1D5C11DA9F47}"/>
                </a:ext>
              </a:extLst>
            </p:cNvPr>
            <p:cNvSpPr/>
            <p:nvPr/>
          </p:nvSpPr>
          <p:spPr>
            <a:xfrm>
              <a:off x="11424559"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35" name="Forma libre: forma 1390">
              <a:extLst>
                <a:ext uri="{FF2B5EF4-FFF2-40B4-BE49-F238E27FC236}">
                  <a16:creationId xmlns:a16="http://schemas.microsoft.com/office/drawing/2014/main" id="{ED77797F-BF61-3286-4616-3444FC175887}"/>
                </a:ext>
              </a:extLst>
            </p:cNvPr>
            <p:cNvSpPr/>
            <p:nvPr/>
          </p:nvSpPr>
          <p:spPr>
            <a:xfrm>
              <a:off x="11486916"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36" name="Forma libre: forma 1391">
              <a:extLst>
                <a:ext uri="{FF2B5EF4-FFF2-40B4-BE49-F238E27FC236}">
                  <a16:creationId xmlns:a16="http://schemas.microsoft.com/office/drawing/2014/main" id="{A0BA8E13-5F82-9B23-0B01-08161EC0B8FB}"/>
                </a:ext>
              </a:extLst>
            </p:cNvPr>
            <p:cNvSpPr/>
            <p:nvPr/>
          </p:nvSpPr>
          <p:spPr>
            <a:xfrm>
              <a:off x="11548539" y="2209077"/>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37" name="Forma libre: forma 1392">
              <a:extLst>
                <a:ext uri="{FF2B5EF4-FFF2-40B4-BE49-F238E27FC236}">
                  <a16:creationId xmlns:a16="http://schemas.microsoft.com/office/drawing/2014/main" id="{011FCAEF-E827-C0F1-3864-1B49A81C216B}"/>
                </a:ext>
              </a:extLst>
            </p:cNvPr>
            <p:cNvSpPr/>
            <p:nvPr/>
          </p:nvSpPr>
          <p:spPr>
            <a:xfrm>
              <a:off x="11610896" y="2209077"/>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38" name="Forma libre: forma 1393">
              <a:extLst>
                <a:ext uri="{FF2B5EF4-FFF2-40B4-BE49-F238E27FC236}">
                  <a16:creationId xmlns:a16="http://schemas.microsoft.com/office/drawing/2014/main" id="{7752A895-52E3-70A3-3D64-C7D7F644D603}"/>
                </a:ext>
              </a:extLst>
            </p:cNvPr>
            <p:cNvSpPr/>
            <p:nvPr/>
          </p:nvSpPr>
          <p:spPr>
            <a:xfrm>
              <a:off x="11672519" y="2209077"/>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39" name="Forma libre: forma 1394">
              <a:extLst>
                <a:ext uri="{FF2B5EF4-FFF2-40B4-BE49-F238E27FC236}">
                  <a16:creationId xmlns:a16="http://schemas.microsoft.com/office/drawing/2014/main" id="{38354C0C-F858-86F1-4A4A-60D306B7627E}"/>
                </a:ext>
              </a:extLst>
            </p:cNvPr>
            <p:cNvSpPr/>
            <p:nvPr/>
          </p:nvSpPr>
          <p:spPr>
            <a:xfrm>
              <a:off x="11734876" y="2209077"/>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40" name="Forma libre: forma 1395">
              <a:extLst>
                <a:ext uri="{FF2B5EF4-FFF2-40B4-BE49-F238E27FC236}">
                  <a16:creationId xmlns:a16="http://schemas.microsoft.com/office/drawing/2014/main" id="{73832458-319F-6EE7-7F5D-282CA5782896}"/>
                </a:ext>
              </a:extLst>
            </p:cNvPr>
            <p:cNvSpPr/>
            <p:nvPr/>
          </p:nvSpPr>
          <p:spPr>
            <a:xfrm>
              <a:off x="11796498"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41" name="Forma libre: forma 1396">
              <a:extLst>
                <a:ext uri="{FF2B5EF4-FFF2-40B4-BE49-F238E27FC236}">
                  <a16:creationId xmlns:a16="http://schemas.microsoft.com/office/drawing/2014/main" id="{F34955F9-9F49-DDBE-6B52-7C3558F76BCB}"/>
                </a:ext>
              </a:extLst>
            </p:cNvPr>
            <p:cNvSpPr/>
            <p:nvPr/>
          </p:nvSpPr>
          <p:spPr>
            <a:xfrm>
              <a:off x="11858855"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42" name="Forma libre: forma 1397">
              <a:extLst>
                <a:ext uri="{FF2B5EF4-FFF2-40B4-BE49-F238E27FC236}">
                  <a16:creationId xmlns:a16="http://schemas.microsoft.com/office/drawing/2014/main" id="{CE6D6B87-0DDF-0DD6-53E1-B3441335621A}"/>
                </a:ext>
              </a:extLst>
            </p:cNvPr>
            <p:cNvSpPr/>
            <p:nvPr/>
          </p:nvSpPr>
          <p:spPr>
            <a:xfrm>
              <a:off x="11920479"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43" name="Forma libre: forma 1398">
              <a:extLst>
                <a:ext uri="{FF2B5EF4-FFF2-40B4-BE49-F238E27FC236}">
                  <a16:creationId xmlns:a16="http://schemas.microsoft.com/office/drawing/2014/main" id="{B343C72D-1B5E-CD88-6205-56C58A7CB2A7}"/>
                </a:ext>
              </a:extLst>
            </p:cNvPr>
            <p:cNvSpPr/>
            <p:nvPr/>
          </p:nvSpPr>
          <p:spPr>
            <a:xfrm>
              <a:off x="11982835"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44" name="Forma libre: forma 1399">
              <a:extLst>
                <a:ext uri="{FF2B5EF4-FFF2-40B4-BE49-F238E27FC236}">
                  <a16:creationId xmlns:a16="http://schemas.microsoft.com/office/drawing/2014/main" id="{19C860CE-6002-A667-9DAA-615AE84BBF64}"/>
                </a:ext>
              </a:extLst>
            </p:cNvPr>
            <p:cNvSpPr/>
            <p:nvPr/>
          </p:nvSpPr>
          <p:spPr>
            <a:xfrm>
              <a:off x="12044459" y="220907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45" name="Forma libre: forma 1400">
              <a:extLst>
                <a:ext uri="{FF2B5EF4-FFF2-40B4-BE49-F238E27FC236}">
                  <a16:creationId xmlns:a16="http://schemas.microsoft.com/office/drawing/2014/main" id="{49A68B9F-5789-5C7E-24D1-0CD167D559DC}"/>
                </a:ext>
              </a:extLst>
            </p:cNvPr>
            <p:cNvSpPr/>
            <p:nvPr/>
          </p:nvSpPr>
          <p:spPr>
            <a:xfrm>
              <a:off x="12106082" y="2209077"/>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46" name="Forma libre: forma 1401">
              <a:extLst>
                <a:ext uri="{FF2B5EF4-FFF2-40B4-BE49-F238E27FC236}">
                  <a16:creationId xmlns:a16="http://schemas.microsoft.com/office/drawing/2014/main" id="{D200FD74-C63F-9836-D440-842072BBAC55}"/>
                </a:ext>
              </a:extLst>
            </p:cNvPr>
            <p:cNvSpPr/>
            <p:nvPr/>
          </p:nvSpPr>
          <p:spPr>
            <a:xfrm>
              <a:off x="12168439" y="2209077"/>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47" name="Forma libre: forma 1402">
              <a:extLst>
                <a:ext uri="{FF2B5EF4-FFF2-40B4-BE49-F238E27FC236}">
                  <a16:creationId xmlns:a16="http://schemas.microsoft.com/office/drawing/2014/main" id="{A9347D61-187F-0572-AD36-C0ED53400AA2}"/>
                </a:ext>
              </a:extLst>
            </p:cNvPr>
            <p:cNvSpPr/>
            <p:nvPr/>
          </p:nvSpPr>
          <p:spPr>
            <a:xfrm>
              <a:off x="5382554" y="2272156"/>
              <a:ext cx="49151" cy="48409"/>
            </a:xfrm>
            <a:custGeom>
              <a:avLst/>
              <a:gdLst>
                <a:gd name="connsiteX0" fmla="*/ 24943 w 49151"/>
                <a:gd name="connsiteY0" fmla="*/ 48409 h 48409"/>
                <a:gd name="connsiteX1" fmla="*/ 49152 w 49151"/>
                <a:gd name="connsiteY1" fmla="*/ 24205 h 48409"/>
                <a:gd name="connsiteX2" fmla="*/ 24943 w 49151"/>
                <a:gd name="connsiteY2" fmla="*/ 0 h 48409"/>
                <a:gd name="connsiteX3" fmla="*/ 0 w 49151"/>
                <a:gd name="connsiteY3" fmla="*/ 24205 h 48409"/>
                <a:gd name="connsiteX4" fmla="*/ 24943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943" y="48409"/>
                  </a:moveTo>
                  <a:cubicBezTo>
                    <a:pt x="38881" y="48409"/>
                    <a:pt x="49152" y="37407"/>
                    <a:pt x="49152" y="24205"/>
                  </a:cubicBezTo>
                  <a:cubicBezTo>
                    <a:pt x="49152" y="11002"/>
                    <a:pt x="38148" y="0"/>
                    <a:pt x="24943" y="0"/>
                  </a:cubicBezTo>
                  <a:cubicBezTo>
                    <a:pt x="11738" y="0"/>
                    <a:pt x="0" y="11002"/>
                    <a:pt x="0" y="24205"/>
                  </a:cubicBezTo>
                  <a:cubicBezTo>
                    <a:pt x="0" y="37407"/>
                    <a:pt x="11738" y="48409"/>
                    <a:pt x="24943"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48" name="Forma libre: forma 1403">
              <a:extLst>
                <a:ext uri="{FF2B5EF4-FFF2-40B4-BE49-F238E27FC236}">
                  <a16:creationId xmlns:a16="http://schemas.microsoft.com/office/drawing/2014/main" id="{22BCD4F6-832E-F8E1-5DC1-CB406AAA2675}"/>
                </a:ext>
              </a:extLst>
            </p:cNvPr>
            <p:cNvSpPr/>
            <p:nvPr/>
          </p:nvSpPr>
          <p:spPr>
            <a:xfrm>
              <a:off x="5445645" y="2272156"/>
              <a:ext cx="49151" cy="48409"/>
            </a:xfrm>
            <a:custGeom>
              <a:avLst/>
              <a:gdLst>
                <a:gd name="connsiteX0" fmla="*/ 24209 w 49151"/>
                <a:gd name="connsiteY0" fmla="*/ 48409 h 48409"/>
                <a:gd name="connsiteX1" fmla="*/ 49152 w 49151"/>
                <a:gd name="connsiteY1" fmla="*/ 24205 h 48409"/>
                <a:gd name="connsiteX2" fmla="*/ 24209 w 49151"/>
                <a:gd name="connsiteY2" fmla="*/ 0 h 48409"/>
                <a:gd name="connsiteX3" fmla="*/ 0 w 49151"/>
                <a:gd name="connsiteY3" fmla="*/ 24205 h 48409"/>
                <a:gd name="connsiteX4" fmla="*/ 24209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209" y="48409"/>
                  </a:moveTo>
                  <a:cubicBezTo>
                    <a:pt x="38148" y="48409"/>
                    <a:pt x="49152" y="37407"/>
                    <a:pt x="49152" y="24205"/>
                  </a:cubicBezTo>
                  <a:cubicBezTo>
                    <a:pt x="49152" y="11002"/>
                    <a:pt x="38148" y="0"/>
                    <a:pt x="24209" y="0"/>
                  </a:cubicBezTo>
                  <a:cubicBezTo>
                    <a:pt x="10270" y="0"/>
                    <a:pt x="0" y="11002"/>
                    <a:pt x="0" y="24205"/>
                  </a:cubicBezTo>
                  <a:cubicBezTo>
                    <a:pt x="0" y="37407"/>
                    <a:pt x="10270"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49" name="Forma libre: forma 1404">
              <a:extLst>
                <a:ext uri="{FF2B5EF4-FFF2-40B4-BE49-F238E27FC236}">
                  <a16:creationId xmlns:a16="http://schemas.microsoft.com/office/drawing/2014/main" id="{E4A6784C-19EB-B9F9-6F69-82BB5A9CC6D3}"/>
                </a:ext>
              </a:extLst>
            </p:cNvPr>
            <p:cNvSpPr/>
            <p:nvPr/>
          </p:nvSpPr>
          <p:spPr>
            <a:xfrm>
              <a:off x="5506534"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50" name="Forma libre: forma 1405">
              <a:extLst>
                <a:ext uri="{FF2B5EF4-FFF2-40B4-BE49-F238E27FC236}">
                  <a16:creationId xmlns:a16="http://schemas.microsoft.com/office/drawing/2014/main" id="{9748EC1A-D436-F5FB-0648-D11A3973675D}"/>
                </a:ext>
              </a:extLst>
            </p:cNvPr>
            <p:cNvSpPr/>
            <p:nvPr/>
          </p:nvSpPr>
          <p:spPr>
            <a:xfrm>
              <a:off x="5568158"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51" name="Forma libre: forma 1406">
              <a:extLst>
                <a:ext uri="{FF2B5EF4-FFF2-40B4-BE49-F238E27FC236}">
                  <a16:creationId xmlns:a16="http://schemas.microsoft.com/office/drawing/2014/main" id="{5945271F-5F64-5F17-72AD-6E74A8CC9C27}"/>
                </a:ext>
              </a:extLst>
            </p:cNvPr>
            <p:cNvSpPr/>
            <p:nvPr/>
          </p:nvSpPr>
          <p:spPr>
            <a:xfrm>
              <a:off x="5630514"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52" name="Forma libre: forma 1407">
              <a:extLst>
                <a:ext uri="{FF2B5EF4-FFF2-40B4-BE49-F238E27FC236}">
                  <a16:creationId xmlns:a16="http://schemas.microsoft.com/office/drawing/2014/main" id="{3D7E92F7-0DE1-6A9D-1B55-9F3D883B435C}"/>
                </a:ext>
              </a:extLst>
            </p:cNvPr>
            <p:cNvSpPr/>
            <p:nvPr/>
          </p:nvSpPr>
          <p:spPr>
            <a:xfrm>
              <a:off x="5692138"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53" name="Forma libre: forma 1408">
              <a:extLst>
                <a:ext uri="{FF2B5EF4-FFF2-40B4-BE49-F238E27FC236}">
                  <a16:creationId xmlns:a16="http://schemas.microsoft.com/office/drawing/2014/main" id="{A572D2E6-5347-1D67-949C-9F0180513855}"/>
                </a:ext>
              </a:extLst>
            </p:cNvPr>
            <p:cNvSpPr/>
            <p:nvPr/>
          </p:nvSpPr>
          <p:spPr>
            <a:xfrm>
              <a:off x="5754494"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54" name="Forma libre: forma 1409">
              <a:extLst>
                <a:ext uri="{FF2B5EF4-FFF2-40B4-BE49-F238E27FC236}">
                  <a16:creationId xmlns:a16="http://schemas.microsoft.com/office/drawing/2014/main" id="{8439DD05-7BD7-ACB4-C00B-9342BC130925}"/>
                </a:ext>
              </a:extLst>
            </p:cNvPr>
            <p:cNvSpPr/>
            <p:nvPr/>
          </p:nvSpPr>
          <p:spPr>
            <a:xfrm>
              <a:off x="5816117"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55" name="Forma libre: forma 1410">
              <a:extLst>
                <a:ext uri="{FF2B5EF4-FFF2-40B4-BE49-F238E27FC236}">
                  <a16:creationId xmlns:a16="http://schemas.microsoft.com/office/drawing/2014/main" id="{0E28563B-71F8-04C3-0097-59B5C9E18006}"/>
                </a:ext>
              </a:extLst>
            </p:cNvPr>
            <p:cNvSpPr/>
            <p:nvPr/>
          </p:nvSpPr>
          <p:spPr>
            <a:xfrm>
              <a:off x="5878474"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56" name="Forma libre: forma 1411">
              <a:extLst>
                <a:ext uri="{FF2B5EF4-FFF2-40B4-BE49-F238E27FC236}">
                  <a16:creationId xmlns:a16="http://schemas.microsoft.com/office/drawing/2014/main" id="{1D1ACDD3-EEA9-FC82-1905-14A7A708D8E3}"/>
                </a:ext>
              </a:extLst>
            </p:cNvPr>
            <p:cNvSpPr/>
            <p:nvPr/>
          </p:nvSpPr>
          <p:spPr>
            <a:xfrm>
              <a:off x="5940831"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57" name="Forma libre: forma 1412">
              <a:extLst>
                <a:ext uri="{FF2B5EF4-FFF2-40B4-BE49-F238E27FC236}">
                  <a16:creationId xmlns:a16="http://schemas.microsoft.com/office/drawing/2014/main" id="{B4B5B7B0-B537-1BF6-10C2-0EEE443119DF}"/>
                </a:ext>
              </a:extLst>
            </p:cNvPr>
            <p:cNvSpPr/>
            <p:nvPr/>
          </p:nvSpPr>
          <p:spPr>
            <a:xfrm>
              <a:off x="6002454"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58" name="Forma libre: forma 1413">
              <a:extLst>
                <a:ext uri="{FF2B5EF4-FFF2-40B4-BE49-F238E27FC236}">
                  <a16:creationId xmlns:a16="http://schemas.microsoft.com/office/drawing/2014/main" id="{D534DBD4-F69E-A69B-A130-36C7134BB347}"/>
                </a:ext>
              </a:extLst>
            </p:cNvPr>
            <p:cNvSpPr/>
            <p:nvPr/>
          </p:nvSpPr>
          <p:spPr>
            <a:xfrm>
              <a:off x="6064077"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59" name="Forma libre: forma 1414">
              <a:extLst>
                <a:ext uri="{FF2B5EF4-FFF2-40B4-BE49-F238E27FC236}">
                  <a16:creationId xmlns:a16="http://schemas.microsoft.com/office/drawing/2014/main" id="{DE3F995E-395D-4944-1C8F-4B4286B41E88}"/>
                </a:ext>
              </a:extLst>
            </p:cNvPr>
            <p:cNvSpPr/>
            <p:nvPr/>
          </p:nvSpPr>
          <p:spPr>
            <a:xfrm>
              <a:off x="6126434"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60" name="Forma libre: forma 1415">
              <a:extLst>
                <a:ext uri="{FF2B5EF4-FFF2-40B4-BE49-F238E27FC236}">
                  <a16:creationId xmlns:a16="http://schemas.microsoft.com/office/drawing/2014/main" id="{EE65C157-77C9-7DE1-71E9-3B959B74FB17}"/>
                </a:ext>
              </a:extLst>
            </p:cNvPr>
            <p:cNvSpPr/>
            <p:nvPr/>
          </p:nvSpPr>
          <p:spPr>
            <a:xfrm>
              <a:off x="6188057"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61" name="Forma libre: forma 1416">
              <a:extLst>
                <a:ext uri="{FF2B5EF4-FFF2-40B4-BE49-F238E27FC236}">
                  <a16:creationId xmlns:a16="http://schemas.microsoft.com/office/drawing/2014/main" id="{23B6095A-3250-48E0-6496-A2A03F6CCD51}"/>
                </a:ext>
              </a:extLst>
            </p:cNvPr>
            <p:cNvSpPr/>
            <p:nvPr/>
          </p:nvSpPr>
          <p:spPr>
            <a:xfrm>
              <a:off x="6250414"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62" name="Forma libre: forma 1417">
              <a:extLst>
                <a:ext uri="{FF2B5EF4-FFF2-40B4-BE49-F238E27FC236}">
                  <a16:creationId xmlns:a16="http://schemas.microsoft.com/office/drawing/2014/main" id="{5802CCC9-741E-3BB8-E622-5F495A558A21}"/>
                </a:ext>
              </a:extLst>
            </p:cNvPr>
            <p:cNvSpPr/>
            <p:nvPr/>
          </p:nvSpPr>
          <p:spPr>
            <a:xfrm>
              <a:off x="6311304" y="2270689"/>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63" name="Forma libre: forma 1418">
              <a:extLst>
                <a:ext uri="{FF2B5EF4-FFF2-40B4-BE49-F238E27FC236}">
                  <a16:creationId xmlns:a16="http://schemas.microsoft.com/office/drawing/2014/main" id="{7FC82785-AD28-DF98-4C78-E829BE904B5C}"/>
                </a:ext>
              </a:extLst>
            </p:cNvPr>
            <p:cNvSpPr/>
            <p:nvPr/>
          </p:nvSpPr>
          <p:spPr>
            <a:xfrm>
              <a:off x="6374394"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64" name="Forma libre: forma 1419">
              <a:extLst>
                <a:ext uri="{FF2B5EF4-FFF2-40B4-BE49-F238E27FC236}">
                  <a16:creationId xmlns:a16="http://schemas.microsoft.com/office/drawing/2014/main" id="{B860B72D-2C08-CB68-26B7-98656F5588EE}"/>
                </a:ext>
              </a:extLst>
            </p:cNvPr>
            <p:cNvSpPr/>
            <p:nvPr/>
          </p:nvSpPr>
          <p:spPr>
            <a:xfrm>
              <a:off x="6436017"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65" name="Forma libre: forma 1420">
              <a:extLst>
                <a:ext uri="{FF2B5EF4-FFF2-40B4-BE49-F238E27FC236}">
                  <a16:creationId xmlns:a16="http://schemas.microsoft.com/office/drawing/2014/main" id="{C7921A7E-CB8A-193A-C0B8-17D9E294273F}"/>
                </a:ext>
              </a:extLst>
            </p:cNvPr>
            <p:cNvSpPr/>
            <p:nvPr/>
          </p:nvSpPr>
          <p:spPr>
            <a:xfrm>
              <a:off x="6501308" y="2273623"/>
              <a:ext cx="44016" cy="44008"/>
            </a:xfrm>
            <a:custGeom>
              <a:avLst/>
              <a:gdLst>
                <a:gd name="connsiteX0" fmla="*/ 22008 w 44016"/>
                <a:gd name="connsiteY0" fmla="*/ 44008 h 44008"/>
                <a:gd name="connsiteX1" fmla="*/ 44017 w 44016"/>
                <a:gd name="connsiteY1" fmla="*/ 22004 h 44008"/>
                <a:gd name="connsiteX2" fmla="*/ 22008 w 44016"/>
                <a:gd name="connsiteY2" fmla="*/ 0 h 44008"/>
                <a:gd name="connsiteX3" fmla="*/ 0 w 44016"/>
                <a:gd name="connsiteY3" fmla="*/ 22004 h 44008"/>
                <a:gd name="connsiteX4" fmla="*/ 22008 w 44016"/>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4008">
                  <a:moveTo>
                    <a:pt x="22008" y="44008"/>
                  </a:moveTo>
                  <a:cubicBezTo>
                    <a:pt x="34480" y="44008"/>
                    <a:pt x="44017" y="33740"/>
                    <a:pt x="44017" y="22004"/>
                  </a:cubicBezTo>
                  <a:cubicBezTo>
                    <a:pt x="44017" y="10269"/>
                    <a:pt x="33746" y="0"/>
                    <a:pt x="22008" y="0"/>
                  </a:cubicBezTo>
                  <a:cubicBezTo>
                    <a:pt x="10270" y="0"/>
                    <a:pt x="0" y="9535"/>
                    <a:pt x="0" y="22004"/>
                  </a:cubicBezTo>
                  <a:cubicBezTo>
                    <a:pt x="0" y="34473"/>
                    <a:pt x="9537" y="44008"/>
                    <a:pt x="22008"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66" name="Forma libre: forma 1421">
              <a:extLst>
                <a:ext uri="{FF2B5EF4-FFF2-40B4-BE49-F238E27FC236}">
                  <a16:creationId xmlns:a16="http://schemas.microsoft.com/office/drawing/2014/main" id="{83B54DE2-33F9-F15A-A6D3-A0BA93B5A0C2}"/>
                </a:ext>
              </a:extLst>
            </p:cNvPr>
            <p:cNvSpPr/>
            <p:nvPr/>
          </p:nvSpPr>
          <p:spPr>
            <a:xfrm>
              <a:off x="6560731" y="2272156"/>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8148"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67" name="Forma libre: forma 1422">
              <a:extLst>
                <a:ext uri="{FF2B5EF4-FFF2-40B4-BE49-F238E27FC236}">
                  <a16:creationId xmlns:a16="http://schemas.microsoft.com/office/drawing/2014/main" id="{925B8404-CEFC-F8B3-11B2-9900EAC45699}"/>
                </a:ext>
              </a:extLst>
            </p:cNvPr>
            <p:cNvSpPr/>
            <p:nvPr/>
          </p:nvSpPr>
          <p:spPr>
            <a:xfrm>
              <a:off x="6622354"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68" name="Forma libre: forma 1423">
              <a:extLst>
                <a:ext uri="{FF2B5EF4-FFF2-40B4-BE49-F238E27FC236}">
                  <a16:creationId xmlns:a16="http://schemas.microsoft.com/office/drawing/2014/main" id="{6292C4C9-ECFE-6E10-AED4-0CF8DC1A62EF}"/>
                </a:ext>
              </a:extLst>
            </p:cNvPr>
            <p:cNvSpPr/>
            <p:nvPr/>
          </p:nvSpPr>
          <p:spPr>
            <a:xfrm>
              <a:off x="6683977"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69" name="Forma libre: forma 1424">
              <a:extLst>
                <a:ext uri="{FF2B5EF4-FFF2-40B4-BE49-F238E27FC236}">
                  <a16:creationId xmlns:a16="http://schemas.microsoft.com/office/drawing/2014/main" id="{3BA7E2F1-8F92-0A40-AAE4-1844A0376656}"/>
                </a:ext>
              </a:extLst>
            </p:cNvPr>
            <p:cNvSpPr/>
            <p:nvPr/>
          </p:nvSpPr>
          <p:spPr>
            <a:xfrm>
              <a:off x="6745600"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70" name="Forma libre: forma 1425">
              <a:extLst>
                <a:ext uri="{FF2B5EF4-FFF2-40B4-BE49-F238E27FC236}">
                  <a16:creationId xmlns:a16="http://schemas.microsoft.com/office/drawing/2014/main" id="{5635C738-1185-D8B7-C1AA-FF66D1C1AD44}"/>
                </a:ext>
              </a:extLst>
            </p:cNvPr>
            <p:cNvSpPr/>
            <p:nvPr/>
          </p:nvSpPr>
          <p:spPr>
            <a:xfrm>
              <a:off x="6807957"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71" name="Forma libre: forma 1426">
              <a:extLst>
                <a:ext uri="{FF2B5EF4-FFF2-40B4-BE49-F238E27FC236}">
                  <a16:creationId xmlns:a16="http://schemas.microsoft.com/office/drawing/2014/main" id="{0E8476FE-6E25-E533-EA56-0D96975F495C}"/>
                </a:ext>
              </a:extLst>
            </p:cNvPr>
            <p:cNvSpPr/>
            <p:nvPr/>
          </p:nvSpPr>
          <p:spPr>
            <a:xfrm>
              <a:off x="6869580"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72" name="Forma libre: forma 1427">
              <a:extLst>
                <a:ext uri="{FF2B5EF4-FFF2-40B4-BE49-F238E27FC236}">
                  <a16:creationId xmlns:a16="http://schemas.microsoft.com/office/drawing/2014/main" id="{B4FFC6D8-20C2-A6CA-4EA3-17668A788C5B}"/>
                </a:ext>
              </a:extLst>
            </p:cNvPr>
            <p:cNvSpPr/>
            <p:nvPr/>
          </p:nvSpPr>
          <p:spPr>
            <a:xfrm>
              <a:off x="6931937"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73" name="Forma libre: forma 1428">
              <a:extLst>
                <a:ext uri="{FF2B5EF4-FFF2-40B4-BE49-F238E27FC236}">
                  <a16:creationId xmlns:a16="http://schemas.microsoft.com/office/drawing/2014/main" id="{B2F0984F-3E3C-B11B-F312-A7C88E926975}"/>
                </a:ext>
              </a:extLst>
            </p:cNvPr>
            <p:cNvSpPr/>
            <p:nvPr/>
          </p:nvSpPr>
          <p:spPr>
            <a:xfrm>
              <a:off x="6994294"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74" name="Forma libre: forma 1429">
              <a:extLst>
                <a:ext uri="{FF2B5EF4-FFF2-40B4-BE49-F238E27FC236}">
                  <a16:creationId xmlns:a16="http://schemas.microsoft.com/office/drawing/2014/main" id="{3DF7B657-5036-3508-9C8E-AB2391E24FD5}"/>
                </a:ext>
              </a:extLst>
            </p:cNvPr>
            <p:cNvSpPr/>
            <p:nvPr/>
          </p:nvSpPr>
          <p:spPr>
            <a:xfrm>
              <a:off x="7055917"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75" name="Forma libre: forma 1430">
              <a:extLst>
                <a:ext uri="{FF2B5EF4-FFF2-40B4-BE49-F238E27FC236}">
                  <a16:creationId xmlns:a16="http://schemas.microsoft.com/office/drawing/2014/main" id="{6C32F704-9EA6-2A93-1922-345D365D60F4}"/>
                </a:ext>
              </a:extLst>
            </p:cNvPr>
            <p:cNvSpPr/>
            <p:nvPr/>
          </p:nvSpPr>
          <p:spPr>
            <a:xfrm>
              <a:off x="7117540"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76" name="Forma libre: forma 1431">
              <a:extLst>
                <a:ext uri="{FF2B5EF4-FFF2-40B4-BE49-F238E27FC236}">
                  <a16:creationId xmlns:a16="http://schemas.microsoft.com/office/drawing/2014/main" id="{8903BC72-EC37-6EF7-4432-6A0E04B720DC}"/>
                </a:ext>
              </a:extLst>
            </p:cNvPr>
            <p:cNvSpPr/>
            <p:nvPr/>
          </p:nvSpPr>
          <p:spPr>
            <a:xfrm>
              <a:off x="7179897" y="2272156"/>
              <a:ext cx="49151" cy="48409"/>
            </a:xfrm>
            <a:custGeom>
              <a:avLst/>
              <a:gdLst>
                <a:gd name="connsiteX0" fmla="*/ 24943 w 49151"/>
                <a:gd name="connsiteY0" fmla="*/ 48409 h 48409"/>
                <a:gd name="connsiteX1" fmla="*/ 49152 w 49151"/>
                <a:gd name="connsiteY1" fmla="*/ 24205 h 48409"/>
                <a:gd name="connsiteX2" fmla="*/ 24943 w 49151"/>
                <a:gd name="connsiteY2" fmla="*/ 0 h 48409"/>
                <a:gd name="connsiteX3" fmla="*/ 0 w 49151"/>
                <a:gd name="connsiteY3" fmla="*/ 24205 h 48409"/>
                <a:gd name="connsiteX4" fmla="*/ 24943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943" y="48409"/>
                  </a:moveTo>
                  <a:cubicBezTo>
                    <a:pt x="38148" y="48409"/>
                    <a:pt x="49152" y="37407"/>
                    <a:pt x="49152" y="24205"/>
                  </a:cubicBezTo>
                  <a:cubicBezTo>
                    <a:pt x="49152" y="11002"/>
                    <a:pt x="38148" y="0"/>
                    <a:pt x="24943" y="0"/>
                  </a:cubicBezTo>
                  <a:cubicBezTo>
                    <a:pt x="11738" y="0"/>
                    <a:pt x="0" y="11002"/>
                    <a:pt x="0" y="24205"/>
                  </a:cubicBezTo>
                  <a:cubicBezTo>
                    <a:pt x="0" y="37407"/>
                    <a:pt x="11004" y="48409"/>
                    <a:pt x="24943"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77" name="Forma libre: forma 1432">
              <a:extLst>
                <a:ext uri="{FF2B5EF4-FFF2-40B4-BE49-F238E27FC236}">
                  <a16:creationId xmlns:a16="http://schemas.microsoft.com/office/drawing/2014/main" id="{CA8057A2-DC4A-1936-FD4C-2E1E372A2284}"/>
                </a:ext>
              </a:extLst>
            </p:cNvPr>
            <p:cNvSpPr/>
            <p:nvPr/>
          </p:nvSpPr>
          <p:spPr>
            <a:xfrm>
              <a:off x="7241520"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78" name="Forma libre: forma 1433">
              <a:extLst>
                <a:ext uri="{FF2B5EF4-FFF2-40B4-BE49-F238E27FC236}">
                  <a16:creationId xmlns:a16="http://schemas.microsoft.com/office/drawing/2014/main" id="{D58F8A62-4FD0-FCBE-39BD-92F4DECA48C7}"/>
                </a:ext>
              </a:extLst>
            </p:cNvPr>
            <p:cNvSpPr/>
            <p:nvPr/>
          </p:nvSpPr>
          <p:spPr>
            <a:xfrm>
              <a:off x="7311213" y="2278024"/>
              <a:ext cx="35213" cy="35206"/>
            </a:xfrm>
            <a:custGeom>
              <a:avLst/>
              <a:gdLst>
                <a:gd name="connsiteX0" fmla="*/ 17607 w 35213"/>
                <a:gd name="connsiteY0" fmla="*/ 35207 h 35206"/>
                <a:gd name="connsiteX1" fmla="*/ 35213 w 35213"/>
                <a:gd name="connsiteY1" fmla="*/ 17603 h 35206"/>
                <a:gd name="connsiteX2" fmla="*/ 17607 w 35213"/>
                <a:gd name="connsiteY2" fmla="*/ 0 h 35206"/>
                <a:gd name="connsiteX3" fmla="*/ 0 w 35213"/>
                <a:gd name="connsiteY3" fmla="*/ 17603 h 35206"/>
                <a:gd name="connsiteX4" fmla="*/ 17607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7" y="35207"/>
                  </a:moveTo>
                  <a:cubicBezTo>
                    <a:pt x="27144" y="35207"/>
                    <a:pt x="35213" y="27138"/>
                    <a:pt x="35213" y="17603"/>
                  </a:cubicBezTo>
                  <a:cubicBezTo>
                    <a:pt x="35213" y="8068"/>
                    <a:pt x="27144" y="0"/>
                    <a:pt x="17607" y="0"/>
                  </a:cubicBezTo>
                  <a:cubicBezTo>
                    <a:pt x="8070" y="0"/>
                    <a:pt x="0" y="8068"/>
                    <a:pt x="0" y="17603"/>
                  </a:cubicBezTo>
                  <a:cubicBezTo>
                    <a:pt x="0" y="27138"/>
                    <a:pt x="8070"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79" name="Forma libre: forma 1434">
              <a:extLst>
                <a:ext uri="{FF2B5EF4-FFF2-40B4-BE49-F238E27FC236}">
                  <a16:creationId xmlns:a16="http://schemas.microsoft.com/office/drawing/2014/main" id="{8A9132A3-B380-DF47-ED2B-48446730365A}"/>
                </a:ext>
              </a:extLst>
            </p:cNvPr>
            <p:cNvSpPr/>
            <p:nvPr/>
          </p:nvSpPr>
          <p:spPr>
            <a:xfrm>
              <a:off x="7385307" y="2290493"/>
              <a:ext cx="10270" cy="10268"/>
            </a:xfrm>
            <a:custGeom>
              <a:avLst/>
              <a:gdLst>
                <a:gd name="connsiteX0" fmla="*/ 5135 w 10270"/>
                <a:gd name="connsiteY0" fmla="*/ 10269 h 10268"/>
                <a:gd name="connsiteX1" fmla="*/ 10270 w 10270"/>
                <a:gd name="connsiteY1" fmla="*/ 5134 h 10268"/>
                <a:gd name="connsiteX2" fmla="*/ 5135 w 10270"/>
                <a:gd name="connsiteY2" fmla="*/ 0 h 10268"/>
                <a:gd name="connsiteX3" fmla="*/ 0 w 10270"/>
                <a:gd name="connsiteY3" fmla="*/ 5134 h 10268"/>
                <a:gd name="connsiteX4" fmla="*/ 5135 w 10270"/>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10268">
                  <a:moveTo>
                    <a:pt x="5135" y="10269"/>
                  </a:moveTo>
                  <a:cubicBezTo>
                    <a:pt x="8070" y="10269"/>
                    <a:pt x="10270" y="8068"/>
                    <a:pt x="10270" y="5134"/>
                  </a:cubicBezTo>
                  <a:cubicBezTo>
                    <a:pt x="10270" y="2200"/>
                    <a:pt x="8070" y="0"/>
                    <a:pt x="5135" y="0"/>
                  </a:cubicBezTo>
                  <a:cubicBezTo>
                    <a:pt x="2201" y="0"/>
                    <a:pt x="0" y="2200"/>
                    <a:pt x="0" y="5134"/>
                  </a:cubicBezTo>
                  <a:cubicBezTo>
                    <a:pt x="0" y="8068"/>
                    <a:pt x="2934"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80" name="Forma libre: forma 1435">
              <a:extLst>
                <a:ext uri="{FF2B5EF4-FFF2-40B4-BE49-F238E27FC236}">
                  <a16:creationId xmlns:a16="http://schemas.microsoft.com/office/drawing/2014/main" id="{FE1F5C7C-9174-51D1-8AFB-9D1FF35624C3}"/>
                </a:ext>
              </a:extLst>
            </p:cNvPr>
            <p:cNvSpPr/>
            <p:nvPr/>
          </p:nvSpPr>
          <p:spPr>
            <a:xfrm>
              <a:off x="7570910" y="2289759"/>
              <a:ext cx="11737" cy="11735"/>
            </a:xfrm>
            <a:custGeom>
              <a:avLst/>
              <a:gdLst>
                <a:gd name="connsiteX0" fmla="*/ 5869 w 11737"/>
                <a:gd name="connsiteY0" fmla="*/ 11736 h 11735"/>
                <a:gd name="connsiteX1" fmla="*/ 11738 w 11737"/>
                <a:gd name="connsiteY1" fmla="*/ 5868 h 11735"/>
                <a:gd name="connsiteX2" fmla="*/ 5869 w 11737"/>
                <a:gd name="connsiteY2" fmla="*/ 0 h 11735"/>
                <a:gd name="connsiteX3" fmla="*/ 0 w 11737"/>
                <a:gd name="connsiteY3" fmla="*/ 5868 h 11735"/>
                <a:gd name="connsiteX4" fmla="*/ 5869 w 11737"/>
                <a:gd name="connsiteY4" fmla="*/ 11736 h 11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7" h="11735">
                  <a:moveTo>
                    <a:pt x="5869" y="11736"/>
                  </a:moveTo>
                  <a:cubicBezTo>
                    <a:pt x="8803" y="11736"/>
                    <a:pt x="11738" y="9535"/>
                    <a:pt x="11738" y="5868"/>
                  </a:cubicBezTo>
                  <a:cubicBezTo>
                    <a:pt x="11738" y="2200"/>
                    <a:pt x="9537" y="0"/>
                    <a:pt x="5869" y="0"/>
                  </a:cubicBezTo>
                  <a:cubicBezTo>
                    <a:pt x="2934" y="0"/>
                    <a:pt x="0" y="2200"/>
                    <a:pt x="0" y="5868"/>
                  </a:cubicBezTo>
                  <a:cubicBezTo>
                    <a:pt x="0" y="9535"/>
                    <a:pt x="2201" y="11736"/>
                    <a:pt x="5869" y="117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81" name="Forma libre: forma 1436">
              <a:extLst>
                <a:ext uri="{FF2B5EF4-FFF2-40B4-BE49-F238E27FC236}">
                  <a16:creationId xmlns:a16="http://schemas.microsoft.com/office/drawing/2014/main" id="{D911D2DF-7733-CE0D-70DE-9A12CED0007F}"/>
                </a:ext>
              </a:extLst>
            </p:cNvPr>
            <p:cNvSpPr/>
            <p:nvPr/>
          </p:nvSpPr>
          <p:spPr>
            <a:xfrm>
              <a:off x="7613460"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82" name="Forma libre: forma 1437">
              <a:extLst>
                <a:ext uri="{FF2B5EF4-FFF2-40B4-BE49-F238E27FC236}">
                  <a16:creationId xmlns:a16="http://schemas.microsoft.com/office/drawing/2014/main" id="{7CD284CB-78CB-5B79-4362-9E3392CCDDBB}"/>
                </a:ext>
              </a:extLst>
            </p:cNvPr>
            <p:cNvSpPr/>
            <p:nvPr/>
          </p:nvSpPr>
          <p:spPr>
            <a:xfrm>
              <a:off x="7675816"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83" name="Forma libre: forma 1438">
              <a:extLst>
                <a:ext uri="{FF2B5EF4-FFF2-40B4-BE49-F238E27FC236}">
                  <a16:creationId xmlns:a16="http://schemas.microsoft.com/office/drawing/2014/main" id="{BB780083-5D79-78BB-8FAE-BA925688A13B}"/>
                </a:ext>
              </a:extLst>
            </p:cNvPr>
            <p:cNvSpPr/>
            <p:nvPr/>
          </p:nvSpPr>
          <p:spPr>
            <a:xfrm>
              <a:off x="7749177" y="2282424"/>
              <a:ext cx="26409" cy="26405"/>
            </a:xfrm>
            <a:custGeom>
              <a:avLst/>
              <a:gdLst>
                <a:gd name="connsiteX0" fmla="*/ 13205 w 26409"/>
                <a:gd name="connsiteY0" fmla="*/ 26405 h 26405"/>
                <a:gd name="connsiteX1" fmla="*/ 26410 w 26409"/>
                <a:gd name="connsiteY1" fmla="*/ 13203 h 26405"/>
                <a:gd name="connsiteX2" fmla="*/ 13205 w 26409"/>
                <a:gd name="connsiteY2" fmla="*/ 0 h 26405"/>
                <a:gd name="connsiteX3" fmla="*/ 0 w 26409"/>
                <a:gd name="connsiteY3" fmla="*/ 13203 h 26405"/>
                <a:gd name="connsiteX4" fmla="*/ 13205 w 26409"/>
                <a:gd name="connsiteY4" fmla="*/ 26405 h 26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09" h="26405">
                  <a:moveTo>
                    <a:pt x="13205" y="26405"/>
                  </a:moveTo>
                  <a:cubicBezTo>
                    <a:pt x="20541" y="26405"/>
                    <a:pt x="26410" y="20537"/>
                    <a:pt x="26410" y="13203"/>
                  </a:cubicBezTo>
                  <a:cubicBezTo>
                    <a:pt x="26410" y="5868"/>
                    <a:pt x="20541" y="0"/>
                    <a:pt x="13205" y="0"/>
                  </a:cubicBezTo>
                  <a:cubicBezTo>
                    <a:pt x="5869" y="0"/>
                    <a:pt x="0" y="5868"/>
                    <a:pt x="0" y="13203"/>
                  </a:cubicBezTo>
                  <a:cubicBezTo>
                    <a:pt x="0" y="20537"/>
                    <a:pt x="5869"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84" name="Forma libre: forma 1439">
              <a:extLst>
                <a:ext uri="{FF2B5EF4-FFF2-40B4-BE49-F238E27FC236}">
                  <a16:creationId xmlns:a16="http://schemas.microsoft.com/office/drawing/2014/main" id="{9E64E9F8-425A-E7E8-C0FE-078FEE143E91}"/>
                </a:ext>
              </a:extLst>
            </p:cNvPr>
            <p:cNvSpPr/>
            <p:nvPr/>
          </p:nvSpPr>
          <p:spPr>
            <a:xfrm>
              <a:off x="9353581" y="2275090"/>
              <a:ext cx="41081" cy="41074"/>
            </a:xfrm>
            <a:custGeom>
              <a:avLst/>
              <a:gdLst>
                <a:gd name="connsiteX0" fmla="*/ 20541 w 41081"/>
                <a:gd name="connsiteY0" fmla="*/ 41074 h 41074"/>
                <a:gd name="connsiteX1" fmla="*/ 41082 w 41081"/>
                <a:gd name="connsiteY1" fmla="*/ 20537 h 41074"/>
                <a:gd name="connsiteX2" fmla="*/ 20541 w 41081"/>
                <a:gd name="connsiteY2" fmla="*/ 0 h 41074"/>
                <a:gd name="connsiteX3" fmla="*/ 0 w 41081"/>
                <a:gd name="connsiteY3" fmla="*/ 20537 h 41074"/>
                <a:gd name="connsiteX4" fmla="*/ 20541 w 41081"/>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1" h="41074">
                  <a:moveTo>
                    <a:pt x="20541" y="41074"/>
                  </a:moveTo>
                  <a:cubicBezTo>
                    <a:pt x="31545" y="41074"/>
                    <a:pt x="41082" y="32273"/>
                    <a:pt x="41082" y="20537"/>
                  </a:cubicBezTo>
                  <a:cubicBezTo>
                    <a:pt x="41082" y="8802"/>
                    <a:pt x="32279" y="0"/>
                    <a:pt x="20541" y="0"/>
                  </a:cubicBezTo>
                  <a:cubicBezTo>
                    <a:pt x="8803" y="0"/>
                    <a:pt x="0" y="8802"/>
                    <a:pt x="0" y="20537"/>
                  </a:cubicBezTo>
                  <a:cubicBezTo>
                    <a:pt x="0" y="32273"/>
                    <a:pt x="8803"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85" name="Forma libre: forma 1440">
              <a:extLst>
                <a:ext uri="{FF2B5EF4-FFF2-40B4-BE49-F238E27FC236}">
                  <a16:creationId xmlns:a16="http://schemas.microsoft.com/office/drawing/2014/main" id="{9DC4766A-7B64-28AF-F789-02A0B8674FA8}"/>
                </a:ext>
              </a:extLst>
            </p:cNvPr>
            <p:cNvSpPr/>
            <p:nvPr/>
          </p:nvSpPr>
          <p:spPr>
            <a:xfrm>
              <a:off x="9416671" y="2277290"/>
              <a:ext cx="38147" cy="37407"/>
            </a:xfrm>
            <a:custGeom>
              <a:avLst/>
              <a:gdLst>
                <a:gd name="connsiteX0" fmla="*/ 19074 w 38147"/>
                <a:gd name="connsiteY0" fmla="*/ 37407 h 37407"/>
                <a:gd name="connsiteX1" fmla="*/ 38148 w 38147"/>
                <a:gd name="connsiteY1" fmla="*/ 18337 h 37407"/>
                <a:gd name="connsiteX2" fmla="*/ 19074 w 38147"/>
                <a:gd name="connsiteY2" fmla="*/ 0 h 37407"/>
                <a:gd name="connsiteX3" fmla="*/ 0 w 38147"/>
                <a:gd name="connsiteY3" fmla="*/ 18337 h 37407"/>
                <a:gd name="connsiteX4" fmla="*/ 19074 w 38147"/>
                <a:gd name="connsiteY4" fmla="*/ 37407 h 37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47" h="37407">
                  <a:moveTo>
                    <a:pt x="19074" y="37407"/>
                  </a:moveTo>
                  <a:cubicBezTo>
                    <a:pt x="29344" y="37407"/>
                    <a:pt x="38148" y="29339"/>
                    <a:pt x="38148" y="18337"/>
                  </a:cubicBezTo>
                  <a:cubicBezTo>
                    <a:pt x="38148" y="7335"/>
                    <a:pt x="29344" y="0"/>
                    <a:pt x="19074" y="0"/>
                  </a:cubicBezTo>
                  <a:cubicBezTo>
                    <a:pt x="8803" y="0"/>
                    <a:pt x="0" y="8068"/>
                    <a:pt x="0" y="18337"/>
                  </a:cubicBezTo>
                  <a:cubicBezTo>
                    <a:pt x="0" y="28605"/>
                    <a:pt x="8803" y="37407"/>
                    <a:pt x="19074" y="374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86" name="Forma libre: forma 1441">
              <a:extLst>
                <a:ext uri="{FF2B5EF4-FFF2-40B4-BE49-F238E27FC236}">
                  <a16:creationId xmlns:a16="http://schemas.microsoft.com/office/drawing/2014/main" id="{9688F13C-86F9-70F4-C14B-4E7B9672BA64}"/>
                </a:ext>
              </a:extLst>
            </p:cNvPr>
            <p:cNvSpPr/>
            <p:nvPr/>
          </p:nvSpPr>
          <p:spPr>
            <a:xfrm>
              <a:off x="9473159" y="2271422"/>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87" name="Forma libre: forma 1442">
              <a:extLst>
                <a:ext uri="{FF2B5EF4-FFF2-40B4-BE49-F238E27FC236}">
                  <a16:creationId xmlns:a16="http://schemas.microsoft.com/office/drawing/2014/main" id="{9606C9D0-43CC-2691-AB65-CF871D4D25D6}"/>
                </a:ext>
              </a:extLst>
            </p:cNvPr>
            <p:cNvSpPr/>
            <p:nvPr/>
          </p:nvSpPr>
          <p:spPr>
            <a:xfrm>
              <a:off x="9534782" y="227068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88" name="Forma libre: forma 1443">
              <a:extLst>
                <a:ext uri="{FF2B5EF4-FFF2-40B4-BE49-F238E27FC236}">
                  <a16:creationId xmlns:a16="http://schemas.microsoft.com/office/drawing/2014/main" id="{CAA277D3-C1A7-40B1-9F67-66DF7DEB8C35}"/>
                </a:ext>
              </a:extLst>
            </p:cNvPr>
            <p:cNvSpPr/>
            <p:nvPr/>
          </p:nvSpPr>
          <p:spPr>
            <a:xfrm>
              <a:off x="9596405"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89" name="Forma libre: forma 1444">
              <a:extLst>
                <a:ext uri="{FF2B5EF4-FFF2-40B4-BE49-F238E27FC236}">
                  <a16:creationId xmlns:a16="http://schemas.microsoft.com/office/drawing/2014/main" id="{770BF52B-24B2-52AD-1825-9166FAAE80A0}"/>
                </a:ext>
              </a:extLst>
            </p:cNvPr>
            <p:cNvSpPr/>
            <p:nvPr/>
          </p:nvSpPr>
          <p:spPr>
            <a:xfrm>
              <a:off x="9658762"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90" name="Forma libre: forma 1445">
              <a:extLst>
                <a:ext uri="{FF2B5EF4-FFF2-40B4-BE49-F238E27FC236}">
                  <a16:creationId xmlns:a16="http://schemas.microsoft.com/office/drawing/2014/main" id="{81CA2B7E-0FE3-CB2A-F1ED-3B01FC42F722}"/>
                </a:ext>
              </a:extLst>
            </p:cNvPr>
            <p:cNvSpPr/>
            <p:nvPr/>
          </p:nvSpPr>
          <p:spPr>
            <a:xfrm>
              <a:off x="9720385" y="227068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91" name="Forma libre: forma 1446">
              <a:extLst>
                <a:ext uri="{FF2B5EF4-FFF2-40B4-BE49-F238E27FC236}">
                  <a16:creationId xmlns:a16="http://schemas.microsoft.com/office/drawing/2014/main" id="{CE80F93F-18CD-4084-549E-EC53F3E5AC5E}"/>
                </a:ext>
              </a:extLst>
            </p:cNvPr>
            <p:cNvSpPr/>
            <p:nvPr/>
          </p:nvSpPr>
          <p:spPr>
            <a:xfrm>
              <a:off x="9782742" y="227068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92" name="Forma libre: forma 1447">
              <a:extLst>
                <a:ext uri="{FF2B5EF4-FFF2-40B4-BE49-F238E27FC236}">
                  <a16:creationId xmlns:a16="http://schemas.microsoft.com/office/drawing/2014/main" id="{9B8E45B9-84A0-3D74-215E-89EB15D88F47}"/>
                </a:ext>
              </a:extLst>
            </p:cNvPr>
            <p:cNvSpPr/>
            <p:nvPr/>
          </p:nvSpPr>
          <p:spPr>
            <a:xfrm>
              <a:off x="9844365"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93" name="Forma libre: forma 1448">
              <a:extLst>
                <a:ext uri="{FF2B5EF4-FFF2-40B4-BE49-F238E27FC236}">
                  <a16:creationId xmlns:a16="http://schemas.microsoft.com/office/drawing/2014/main" id="{7AF648BB-1251-9AC8-57CD-C19ABB57E71D}"/>
                </a:ext>
              </a:extLst>
            </p:cNvPr>
            <p:cNvSpPr/>
            <p:nvPr/>
          </p:nvSpPr>
          <p:spPr>
            <a:xfrm>
              <a:off x="9906722"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94" name="Forma libre: forma 1449">
              <a:extLst>
                <a:ext uri="{FF2B5EF4-FFF2-40B4-BE49-F238E27FC236}">
                  <a16:creationId xmlns:a16="http://schemas.microsoft.com/office/drawing/2014/main" id="{809B90BA-301D-7E17-A6E0-351013C5D8EB}"/>
                </a:ext>
              </a:extLst>
            </p:cNvPr>
            <p:cNvSpPr/>
            <p:nvPr/>
          </p:nvSpPr>
          <p:spPr>
            <a:xfrm>
              <a:off x="9968345"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95" name="Forma libre: forma 1450">
              <a:extLst>
                <a:ext uri="{FF2B5EF4-FFF2-40B4-BE49-F238E27FC236}">
                  <a16:creationId xmlns:a16="http://schemas.microsoft.com/office/drawing/2014/main" id="{B12CB21B-4C12-9B59-5BE5-1BFB9BFF1D5C}"/>
                </a:ext>
              </a:extLst>
            </p:cNvPr>
            <p:cNvSpPr/>
            <p:nvPr/>
          </p:nvSpPr>
          <p:spPr>
            <a:xfrm>
              <a:off x="10030702"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96" name="Forma libre: forma 1451">
              <a:extLst>
                <a:ext uri="{FF2B5EF4-FFF2-40B4-BE49-F238E27FC236}">
                  <a16:creationId xmlns:a16="http://schemas.microsoft.com/office/drawing/2014/main" id="{016E65ED-4468-B087-C8AB-047CDBC63F6F}"/>
                </a:ext>
              </a:extLst>
            </p:cNvPr>
            <p:cNvSpPr/>
            <p:nvPr/>
          </p:nvSpPr>
          <p:spPr>
            <a:xfrm>
              <a:off x="10092325" y="227068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97" name="Forma libre: forma 1452">
              <a:extLst>
                <a:ext uri="{FF2B5EF4-FFF2-40B4-BE49-F238E27FC236}">
                  <a16:creationId xmlns:a16="http://schemas.microsoft.com/office/drawing/2014/main" id="{2747C948-21CE-C759-F831-78592F96F6C5}"/>
                </a:ext>
              </a:extLst>
            </p:cNvPr>
            <p:cNvSpPr/>
            <p:nvPr/>
          </p:nvSpPr>
          <p:spPr>
            <a:xfrm>
              <a:off x="10154682" y="227068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98" name="Forma libre: forma 1453">
              <a:extLst>
                <a:ext uri="{FF2B5EF4-FFF2-40B4-BE49-F238E27FC236}">
                  <a16:creationId xmlns:a16="http://schemas.microsoft.com/office/drawing/2014/main" id="{423660C8-30BC-D29F-66D4-3F4E7D06D344}"/>
                </a:ext>
              </a:extLst>
            </p:cNvPr>
            <p:cNvSpPr/>
            <p:nvPr/>
          </p:nvSpPr>
          <p:spPr>
            <a:xfrm>
              <a:off x="10216305"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99" name="Forma libre: forma 1454">
              <a:extLst>
                <a:ext uri="{FF2B5EF4-FFF2-40B4-BE49-F238E27FC236}">
                  <a16:creationId xmlns:a16="http://schemas.microsoft.com/office/drawing/2014/main" id="{CFAAA5BD-73B6-C7C9-E3D0-4D227309C51D}"/>
                </a:ext>
              </a:extLst>
            </p:cNvPr>
            <p:cNvSpPr/>
            <p:nvPr/>
          </p:nvSpPr>
          <p:spPr>
            <a:xfrm>
              <a:off x="10278661"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00" name="Forma libre: forma 1455">
              <a:extLst>
                <a:ext uri="{FF2B5EF4-FFF2-40B4-BE49-F238E27FC236}">
                  <a16:creationId xmlns:a16="http://schemas.microsoft.com/office/drawing/2014/main" id="{AAF00372-4E45-6DD8-8CEA-9AA97D58E29B}"/>
                </a:ext>
              </a:extLst>
            </p:cNvPr>
            <p:cNvSpPr/>
            <p:nvPr/>
          </p:nvSpPr>
          <p:spPr>
            <a:xfrm>
              <a:off x="10340285" y="227068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01" name="Forma libre: forma 1456">
              <a:extLst>
                <a:ext uri="{FF2B5EF4-FFF2-40B4-BE49-F238E27FC236}">
                  <a16:creationId xmlns:a16="http://schemas.microsoft.com/office/drawing/2014/main" id="{3B9F4B80-3815-7076-6A82-E1A86983544E}"/>
                </a:ext>
              </a:extLst>
            </p:cNvPr>
            <p:cNvSpPr/>
            <p:nvPr/>
          </p:nvSpPr>
          <p:spPr>
            <a:xfrm>
              <a:off x="10401908"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02" name="Forma libre: forma 1457">
              <a:extLst>
                <a:ext uri="{FF2B5EF4-FFF2-40B4-BE49-F238E27FC236}">
                  <a16:creationId xmlns:a16="http://schemas.microsoft.com/office/drawing/2014/main" id="{697A4CB1-9A9F-23C5-A988-E0AD4CCC6FC0}"/>
                </a:ext>
              </a:extLst>
            </p:cNvPr>
            <p:cNvSpPr/>
            <p:nvPr/>
          </p:nvSpPr>
          <p:spPr>
            <a:xfrm>
              <a:off x="10464265"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03" name="Forma libre: forma 1458">
              <a:extLst>
                <a:ext uri="{FF2B5EF4-FFF2-40B4-BE49-F238E27FC236}">
                  <a16:creationId xmlns:a16="http://schemas.microsoft.com/office/drawing/2014/main" id="{F2FD6932-C276-503C-AC3B-870E4DE51064}"/>
                </a:ext>
              </a:extLst>
            </p:cNvPr>
            <p:cNvSpPr/>
            <p:nvPr/>
          </p:nvSpPr>
          <p:spPr>
            <a:xfrm>
              <a:off x="10525888"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04" name="Forma libre: forma 1459">
              <a:extLst>
                <a:ext uri="{FF2B5EF4-FFF2-40B4-BE49-F238E27FC236}">
                  <a16:creationId xmlns:a16="http://schemas.microsoft.com/office/drawing/2014/main" id="{BF83C8B3-5C57-8095-4AD4-25113520BF8E}"/>
                </a:ext>
              </a:extLst>
            </p:cNvPr>
            <p:cNvSpPr/>
            <p:nvPr/>
          </p:nvSpPr>
          <p:spPr>
            <a:xfrm>
              <a:off x="10588245"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05" name="Forma libre: forma 1460">
              <a:extLst>
                <a:ext uri="{FF2B5EF4-FFF2-40B4-BE49-F238E27FC236}">
                  <a16:creationId xmlns:a16="http://schemas.microsoft.com/office/drawing/2014/main" id="{BF4BAEC8-1841-E741-17CD-B89871624F4A}"/>
                </a:ext>
              </a:extLst>
            </p:cNvPr>
            <p:cNvSpPr/>
            <p:nvPr/>
          </p:nvSpPr>
          <p:spPr>
            <a:xfrm>
              <a:off x="10649868" y="227068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06" name="Forma libre: forma 1461">
              <a:extLst>
                <a:ext uri="{FF2B5EF4-FFF2-40B4-BE49-F238E27FC236}">
                  <a16:creationId xmlns:a16="http://schemas.microsoft.com/office/drawing/2014/main" id="{CFA3F010-0527-0111-F394-15B9BE548FDE}"/>
                </a:ext>
              </a:extLst>
            </p:cNvPr>
            <p:cNvSpPr/>
            <p:nvPr/>
          </p:nvSpPr>
          <p:spPr>
            <a:xfrm>
              <a:off x="10712225" y="227068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07" name="Forma libre: forma 1462">
              <a:extLst>
                <a:ext uri="{FF2B5EF4-FFF2-40B4-BE49-F238E27FC236}">
                  <a16:creationId xmlns:a16="http://schemas.microsoft.com/office/drawing/2014/main" id="{4896562A-F0F4-B514-CF89-BE41479A194D}"/>
                </a:ext>
              </a:extLst>
            </p:cNvPr>
            <p:cNvSpPr/>
            <p:nvPr/>
          </p:nvSpPr>
          <p:spPr>
            <a:xfrm>
              <a:off x="10773848"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08" name="Forma libre: forma 1463">
              <a:extLst>
                <a:ext uri="{FF2B5EF4-FFF2-40B4-BE49-F238E27FC236}">
                  <a16:creationId xmlns:a16="http://schemas.microsoft.com/office/drawing/2014/main" id="{69E0F6EC-FF15-9FB5-E855-7B0895299D39}"/>
                </a:ext>
              </a:extLst>
            </p:cNvPr>
            <p:cNvSpPr/>
            <p:nvPr/>
          </p:nvSpPr>
          <p:spPr>
            <a:xfrm>
              <a:off x="10836204"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09" name="Forma libre: forma 1464">
              <a:extLst>
                <a:ext uri="{FF2B5EF4-FFF2-40B4-BE49-F238E27FC236}">
                  <a16:creationId xmlns:a16="http://schemas.microsoft.com/office/drawing/2014/main" id="{A03D0C6C-BAEC-E746-FBB0-E632D9F12F86}"/>
                </a:ext>
              </a:extLst>
            </p:cNvPr>
            <p:cNvSpPr/>
            <p:nvPr/>
          </p:nvSpPr>
          <p:spPr>
            <a:xfrm>
              <a:off x="10897828" y="227068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10" name="Forma libre: forma 1465">
              <a:extLst>
                <a:ext uri="{FF2B5EF4-FFF2-40B4-BE49-F238E27FC236}">
                  <a16:creationId xmlns:a16="http://schemas.microsoft.com/office/drawing/2014/main" id="{43BC0028-0211-8777-C58D-A73D7167F074}"/>
                </a:ext>
              </a:extLst>
            </p:cNvPr>
            <p:cNvSpPr/>
            <p:nvPr/>
          </p:nvSpPr>
          <p:spPr>
            <a:xfrm>
              <a:off x="10960185" y="227068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11" name="Forma libre: forma 1466">
              <a:extLst>
                <a:ext uri="{FF2B5EF4-FFF2-40B4-BE49-F238E27FC236}">
                  <a16:creationId xmlns:a16="http://schemas.microsoft.com/office/drawing/2014/main" id="{417B6C15-3FF9-F8BB-728F-958C81EDE955}"/>
                </a:ext>
              </a:extLst>
            </p:cNvPr>
            <p:cNvSpPr/>
            <p:nvPr/>
          </p:nvSpPr>
          <p:spPr>
            <a:xfrm>
              <a:off x="11021807"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12" name="Forma libre: forma 1467">
              <a:extLst>
                <a:ext uri="{FF2B5EF4-FFF2-40B4-BE49-F238E27FC236}">
                  <a16:creationId xmlns:a16="http://schemas.microsoft.com/office/drawing/2014/main" id="{E7BBE594-311B-B984-7AF9-4042B4041F95}"/>
                </a:ext>
              </a:extLst>
            </p:cNvPr>
            <p:cNvSpPr/>
            <p:nvPr/>
          </p:nvSpPr>
          <p:spPr>
            <a:xfrm>
              <a:off x="11084164"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13" name="Forma libre: forma 1468">
              <a:extLst>
                <a:ext uri="{FF2B5EF4-FFF2-40B4-BE49-F238E27FC236}">
                  <a16:creationId xmlns:a16="http://schemas.microsoft.com/office/drawing/2014/main" id="{3F82CD40-F010-DD2A-E7C9-4C95F67E61B7}"/>
                </a:ext>
              </a:extLst>
            </p:cNvPr>
            <p:cNvSpPr/>
            <p:nvPr/>
          </p:nvSpPr>
          <p:spPr>
            <a:xfrm>
              <a:off x="11145788" y="227068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14" name="Forma libre: forma 1469">
              <a:extLst>
                <a:ext uri="{FF2B5EF4-FFF2-40B4-BE49-F238E27FC236}">
                  <a16:creationId xmlns:a16="http://schemas.microsoft.com/office/drawing/2014/main" id="{9AC533DA-808F-4670-E28D-CF02DB649556}"/>
                </a:ext>
              </a:extLst>
            </p:cNvPr>
            <p:cNvSpPr/>
            <p:nvPr/>
          </p:nvSpPr>
          <p:spPr>
            <a:xfrm>
              <a:off x="11207411" y="227068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15" name="Forma libre: forma 1470">
              <a:extLst>
                <a:ext uri="{FF2B5EF4-FFF2-40B4-BE49-F238E27FC236}">
                  <a16:creationId xmlns:a16="http://schemas.microsoft.com/office/drawing/2014/main" id="{BBC3FA14-0BD9-7DBA-B3B1-0233D0163027}"/>
                </a:ext>
              </a:extLst>
            </p:cNvPr>
            <p:cNvSpPr/>
            <p:nvPr/>
          </p:nvSpPr>
          <p:spPr>
            <a:xfrm>
              <a:off x="11269768" y="227068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16" name="Forma libre: forma 1471">
              <a:extLst>
                <a:ext uri="{FF2B5EF4-FFF2-40B4-BE49-F238E27FC236}">
                  <a16:creationId xmlns:a16="http://schemas.microsoft.com/office/drawing/2014/main" id="{A61AF9FE-1FB8-E5DC-578A-54A7966243FB}"/>
                </a:ext>
              </a:extLst>
            </p:cNvPr>
            <p:cNvSpPr/>
            <p:nvPr/>
          </p:nvSpPr>
          <p:spPr>
            <a:xfrm>
              <a:off x="11332124" y="2270689"/>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17" name="Forma libre: forma 1472">
              <a:extLst>
                <a:ext uri="{FF2B5EF4-FFF2-40B4-BE49-F238E27FC236}">
                  <a16:creationId xmlns:a16="http://schemas.microsoft.com/office/drawing/2014/main" id="{F4CA051C-1F07-08CE-4DCF-74F38BC6E3BD}"/>
                </a:ext>
              </a:extLst>
            </p:cNvPr>
            <p:cNvSpPr/>
            <p:nvPr/>
          </p:nvSpPr>
          <p:spPr>
            <a:xfrm>
              <a:off x="11393748" y="227068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18" name="Forma libre: forma 1473">
              <a:extLst>
                <a:ext uri="{FF2B5EF4-FFF2-40B4-BE49-F238E27FC236}">
                  <a16:creationId xmlns:a16="http://schemas.microsoft.com/office/drawing/2014/main" id="{F0210791-1087-789C-8F5C-264AE87FCA19}"/>
                </a:ext>
              </a:extLst>
            </p:cNvPr>
            <p:cNvSpPr/>
            <p:nvPr/>
          </p:nvSpPr>
          <p:spPr>
            <a:xfrm>
              <a:off x="11456105" y="227068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19" name="Forma libre: forma 1474">
              <a:extLst>
                <a:ext uri="{FF2B5EF4-FFF2-40B4-BE49-F238E27FC236}">
                  <a16:creationId xmlns:a16="http://schemas.microsoft.com/office/drawing/2014/main" id="{04316D31-6BD5-7557-47E8-B4107C70277A}"/>
                </a:ext>
              </a:extLst>
            </p:cNvPr>
            <p:cNvSpPr/>
            <p:nvPr/>
          </p:nvSpPr>
          <p:spPr>
            <a:xfrm>
              <a:off x="11517727"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20" name="Forma libre: forma 1475">
              <a:extLst>
                <a:ext uri="{FF2B5EF4-FFF2-40B4-BE49-F238E27FC236}">
                  <a16:creationId xmlns:a16="http://schemas.microsoft.com/office/drawing/2014/main" id="{902A886C-DBDD-3849-01B6-45EE1C350CBD}"/>
                </a:ext>
              </a:extLst>
            </p:cNvPr>
            <p:cNvSpPr/>
            <p:nvPr/>
          </p:nvSpPr>
          <p:spPr>
            <a:xfrm>
              <a:off x="11579350"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21" name="Forma libre: forma 1476">
              <a:extLst>
                <a:ext uri="{FF2B5EF4-FFF2-40B4-BE49-F238E27FC236}">
                  <a16:creationId xmlns:a16="http://schemas.microsoft.com/office/drawing/2014/main" id="{E566D25D-C589-45C0-B872-39D1EC435C06}"/>
                </a:ext>
              </a:extLst>
            </p:cNvPr>
            <p:cNvSpPr/>
            <p:nvPr/>
          </p:nvSpPr>
          <p:spPr>
            <a:xfrm>
              <a:off x="11641707"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22" name="Forma libre: forma 1477">
              <a:extLst>
                <a:ext uri="{FF2B5EF4-FFF2-40B4-BE49-F238E27FC236}">
                  <a16:creationId xmlns:a16="http://schemas.microsoft.com/office/drawing/2014/main" id="{EA567D08-E2B3-1364-9520-178D1DCF4A3C}"/>
                </a:ext>
              </a:extLst>
            </p:cNvPr>
            <p:cNvSpPr/>
            <p:nvPr/>
          </p:nvSpPr>
          <p:spPr>
            <a:xfrm>
              <a:off x="11703330"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23" name="Forma libre: forma 1478">
              <a:extLst>
                <a:ext uri="{FF2B5EF4-FFF2-40B4-BE49-F238E27FC236}">
                  <a16:creationId xmlns:a16="http://schemas.microsoft.com/office/drawing/2014/main" id="{13776644-6F8C-30CC-36B8-B146A4B61B9E}"/>
                </a:ext>
              </a:extLst>
            </p:cNvPr>
            <p:cNvSpPr/>
            <p:nvPr/>
          </p:nvSpPr>
          <p:spPr>
            <a:xfrm>
              <a:off x="11765687"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24" name="Forma libre: forma 1479">
              <a:extLst>
                <a:ext uri="{FF2B5EF4-FFF2-40B4-BE49-F238E27FC236}">
                  <a16:creationId xmlns:a16="http://schemas.microsoft.com/office/drawing/2014/main" id="{562574EA-54EF-741C-F3C1-0B24FC4A402B}"/>
                </a:ext>
              </a:extLst>
            </p:cNvPr>
            <p:cNvSpPr/>
            <p:nvPr/>
          </p:nvSpPr>
          <p:spPr>
            <a:xfrm>
              <a:off x="11827311" y="2270689"/>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25" name="Forma libre: forma 1480">
              <a:extLst>
                <a:ext uri="{FF2B5EF4-FFF2-40B4-BE49-F238E27FC236}">
                  <a16:creationId xmlns:a16="http://schemas.microsoft.com/office/drawing/2014/main" id="{14AEF28C-9015-702F-421E-2849A30354D0}"/>
                </a:ext>
              </a:extLst>
            </p:cNvPr>
            <p:cNvSpPr/>
            <p:nvPr/>
          </p:nvSpPr>
          <p:spPr>
            <a:xfrm>
              <a:off x="11889667" y="2270689"/>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26" name="Forma libre: forma 1481">
              <a:extLst>
                <a:ext uri="{FF2B5EF4-FFF2-40B4-BE49-F238E27FC236}">
                  <a16:creationId xmlns:a16="http://schemas.microsoft.com/office/drawing/2014/main" id="{77729D02-F2EA-AF39-45C1-FD084E0EBC78}"/>
                </a:ext>
              </a:extLst>
            </p:cNvPr>
            <p:cNvSpPr/>
            <p:nvPr/>
          </p:nvSpPr>
          <p:spPr>
            <a:xfrm>
              <a:off x="11951291" y="227068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27" name="Forma libre: forma 1482">
              <a:extLst>
                <a:ext uri="{FF2B5EF4-FFF2-40B4-BE49-F238E27FC236}">
                  <a16:creationId xmlns:a16="http://schemas.microsoft.com/office/drawing/2014/main" id="{128591FD-9AF3-21EA-E914-C44BF24FF8ED}"/>
                </a:ext>
              </a:extLst>
            </p:cNvPr>
            <p:cNvSpPr/>
            <p:nvPr/>
          </p:nvSpPr>
          <p:spPr>
            <a:xfrm>
              <a:off x="12013647" y="227068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28" name="Forma libre: forma 1483">
              <a:extLst>
                <a:ext uri="{FF2B5EF4-FFF2-40B4-BE49-F238E27FC236}">
                  <a16:creationId xmlns:a16="http://schemas.microsoft.com/office/drawing/2014/main" id="{4AD61ECA-9971-BA34-2E21-C456E09A3386}"/>
                </a:ext>
              </a:extLst>
            </p:cNvPr>
            <p:cNvSpPr/>
            <p:nvPr/>
          </p:nvSpPr>
          <p:spPr>
            <a:xfrm>
              <a:off x="12075270"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29" name="Forma libre: forma 1484">
              <a:extLst>
                <a:ext uri="{FF2B5EF4-FFF2-40B4-BE49-F238E27FC236}">
                  <a16:creationId xmlns:a16="http://schemas.microsoft.com/office/drawing/2014/main" id="{E8F39B16-CFFD-F181-2B82-135F4A8AC420}"/>
                </a:ext>
              </a:extLst>
            </p:cNvPr>
            <p:cNvSpPr/>
            <p:nvPr/>
          </p:nvSpPr>
          <p:spPr>
            <a:xfrm>
              <a:off x="12137627" y="227068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30" name="Forma libre: forma 1485">
              <a:extLst>
                <a:ext uri="{FF2B5EF4-FFF2-40B4-BE49-F238E27FC236}">
                  <a16:creationId xmlns:a16="http://schemas.microsoft.com/office/drawing/2014/main" id="{D7BE4876-42A0-6B59-7EFC-D269F830F702}"/>
                </a:ext>
              </a:extLst>
            </p:cNvPr>
            <p:cNvSpPr/>
            <p:nvPr/>
          </p:nvSpPr>
          <p:spPr>
            <a:xfrm>
              <a:off x="5352477" y="2333034"/>
              <a:ext cx="48418" cy="49142"/>
            </a:xfrm>
            <a:custGeom>
              <a:avLst/>
              <a:gdLst>
                <a:gd name="connsiteX0" fmla="*/ 24209 w 48418"/>
                <a:gd name="connsiteY0" fmla="*/ 49143 h 49142"/>
                <a:gd name="connsiteX1" fmla="*/ 48418 w 48418"/>
                <a:gd name="connsiteY1" fmla="*/ 24204 h 49142"/>
                <a:gd name="connsiteX2" fmla="*/ 24209 w 48418"/>
                <a:gd name="connsiteY2" fmla="*/ 0 h 49142"/>
                <a:gd name="connsiteX3" fmla="*/ 0 w 48418"/>
                <a:gd name="connsiteY3" fmla="*/ 24204 h 49142"/>
                <a:gd name="connsiteX4" fmla="*/ 24209 w 48418"/>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9142">
                  <a:moveTo>
                    <a:pt x="24209" y="49143"/>
                  </a:moveTo>
                  <a:cubicBezTo>
                    <a:pt x="38148" y="49143"/>
                    <a:pt x="48418" y="38140"/>
                    <a:pt x="48418" y="24204"/>
                  </a:cubicBezTo>
                  <a:cubicBezTo>
                    <a:pt x="48418" y="10269"/>
                    <a:pt x="37414" y="0"/>
                    <a:pt x="24209" y="0"/>
                  </a:cubicBezTo>
                  <a:cubicBezTo>
                    <a:pt x="11004" y="0"/>
                    <a:pt x="0" y="11002"/>
                    <a:pt x="0" y="24204"/>
                  </a:cubicBezTo>
                  <a:cubicBezTo>
                    <a:pt x="0" y="37407"/>
                    <a:pt x="10270"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31" name="Forma libre: forma 1486">
              <a:extLst>
                <a:ext uri="{FF2B5EF4-FFF2-40B4-BE49-F238E27FC236}">
                  <a16:creationId xmlns:a16="http://schemas.microsoft.com/office/drawing/2014/main" id="{6CAD495F-0079-B800-55FD-CFE8FEB6E875}"/>
                </a:ext>
              </a:extLst>
            </p:cNvPr>
            <p:cNvSpPr/>
            <p:nvPr/>
          </p:nvSpPr>
          <p:spPr>
            <a:xfrm>
              <a:off x="5413366"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32" name="Forma libre: forma 1487">
              <a:extLst>
                <a:ext uri="{FF2B5EF4-FFF2-40B4-BE49-F238E27FC236}">
                  <a16:creationId xmlns:a16="http://schemas.microsoft.com/office/drawing/2014/main" id="{29345C00-AA2D-8488-6B15-6966F743A914}"/>
                </a:ext>
              </a:extLst>
            </p:cNvPr>
            <p:cNvSpPr/>
            <p:nvPr/>
          </p:nvSpPr>
          <p:spPr>
            <a:xfrm>
              <a:off x="5475723"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33" name="Forma libre: forma 1488">
              <a:extLst>
                <a:ext uri="{FF2B5EF4-FFF2-40B4-BE49-F238E27FC236}">
                  <a16:creationId xmlns:a16="http://schemas.microsoft.com/office/drawing/2014/main" id="{AA8B49ED-B267-A720-0741-16EB27B7E535}"/>
                </a:ext>
              </a:extLst>
            </p:cNvPr>
            <p:cNvSpPr/>
            <p:nvPr/>
          </p:nvSpPr>
          <p:spPr>
            <a:xfrm>
              <a:off x="5537346"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34" name="Forma libre: forma 1489">
              <a:extLst>
                <a:ext uri="{FF2B5EF4-FFF2-40B4-BE49-F238E27FC236}">
                  <a16:creationId xmlns:a16="http://schemas.microsoft.com/office/drawing/2014/main" id="{1FFBE660-0608-517E-41BC-E62319CCE348}"/>
                </a:ext>
              </a:extLst>
            </p:cNvPr>
            <p:cNvSpPr/>
            <p:nvPr/>
          </p:nvSpPr>
          <p:spPr>
            <a:xfrm>
              <a:off x="5599703"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35" name="Forma libre: forma 1490">
              <a:extLst>
                <a:ext uri="{FF2B5EF4-FFF2-40B4-BE49-F238E27FC236}">
                  <a16:creationId xmlns:a16="http://schemas.microsoft.com/office/drawing/2014/main" id="{0BD50D4E-2CA8-B711-76A9-815B3EEB0BDA}"/>
                </a:ext>
              </a:extLst>
            </p:cNvPr>
            <p:cNvSpPr/>
            <p:nvPr/>
          </p:nvSpPr>
          <p:spPr>
            <a:xfrm>
              <a:off x="5661326"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36" name="Forma libre: forma 1491">
              <a:extLst>
                <a:ext uri="{FF2B5EF4-FFF2-40B4-BE49-F238E27FC236}">
                  <a16:creationId xmlns:a16="http://schemas.microsoft.com/office/drawing/2014/main" id="{2F40816D-F781-AF15-2DEB-4F0E2D58DC84}"/>
                </a:ext>
              </a:extLst>
            </p:cNvPr>
            <p:cNvSpPr/>
            <p:nvPr/>
          </p:nvSpPr>
          <p:spPr>
            <a:xfrm>
              <a:off x="5723683"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37" name="Forma libre: forma 1492">
              <a:extLst>
                <a:ext uri="{FF2B5EF4-FFF2-40B4-BE49-F238E27FC236}">
                  <a16:creationId xmlns:a16="http://schemas.microsoft.com/office/drawing/2014/main" id="{5A016846-572C-399F-E63D-3B92001AA036}"/>
                </a:ext>
              </a:extLst>
            </p:cNvPr>
            <p:cNvSpPr/>
            <p:nvPr/>
          </p:nvSpPr>
          <p:spPr>
            <a:xfrm>
              <a:off x="5785306"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38" name="Forma libre: forma 1493">
              <a:extLst>
                <a:ext uri="{FF2B5EF4-FFF2-40B4-BE49-F238E27FC236}">
                  <a16:creationId xmlns:a16="http://schemas.microsoft.com/office/drawing/2014/main" id="{A49C0CE3-1502-CBEB-3199-C0683C7D642E}"/>
                </a:ext>
              </a:extLst>
            </p:cNvPr>
            <p:cNvSpPr/>
            <p:nvPr/>
          </p:nvSpPr>
          <p:spPr>
            <a:xfrm>
              <a:off x="5847663"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39" name="Forma libre: forma 1494">
              <a:extLst>
                <a:ext uri="{FF2B5EF4-FFF2-40B4-BE49-F238E27FC236}">
                  <a16:creationId xmlns:a16="http://schemas.microsoft.com/office/drawing/2014/main" id="{6D8E12E3-DF3F-A109-2910-0FD03A7922D0}"/>
                </a:ext>
              </a:extLst>
            </p:cNvPr>
            <p:cNvSpPr/>
            <p:nvPr/>
          </p:nvSpPr>
          <p:spPr>
            <a:xfrm>
              <a:off x="5909286"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40" name="Forma libre: forma 1495">
              <a:extLst>
                <a:ext uri="{FF2B5EF4-FFF2-40B4-BE49-F238E27FC236}">
                  <a16:creationId xmlns:a16="http://schemas.microsoft.com/office/drawing/2014/main" id="{4FB2776A-781B-1BE4-343E-251D8EFD08EF}"/>
                </a:ext>
              </a:extLst>
            </p:cNvPr>
            <p:cNvSpPr/>
            <p:nvPr/>
          </p:nvSpPr>
          <p:spPr>
            <a:xfrm>
              <a:off x="5970909"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41" name="Forma libre: forma 1496">
              <a:extLst>
                <a:ext uri="{FF2B5EF4-FFF2-40B4-BE49-F238E27FC236}">
                  <a16:creationId xmlns:a16="http://schemas.microsoft.com/office/drawing/2014/main" id="{3DCBC1F3-ACAB-7E9F-EE89-C1286AB4AF1E}"/>
                </a:ext>
              </a:extLst>
            </p:cNvPr>
            <p:cNvSpPr/>
            <p:nvPr/>
          </p:nvSpPr>
          <p:spPr>
            <a:xfrm>
              <a:off x="6033266"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42" name="Forma libre: forma 1497">
              <a:extLst>
                <a:ext uri="{FF2B5EF4-FFF2-40B4-BE49-F238E27FC236}">
                  <a16:creationId xmlns:a16="http://schemas.microsoft.com/office/drawing/2014/main" id="{3B7AF91A-402D-E2CA-C707-0FFB1A7D687A}"/>
                </a:ext>
              </a:extLst>
            </p:cNvPr>
            <p:cNvSpPr/>
            <p:nvPr/>
          </p:nvSpPr>
          <p:spPr>
            <a:xfrm>
              <a:off x="6095623"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43" name="Forma libre: forma 1498">
              <a:extLst>
                <a:ext uri="{FF2B5EF4-FFF2-40B4-BE49-F238E27FC236}">
                  <a16:creationId xmlns:a16="http://schemas.microsoft.com/office/drawing/2014/main" id="{93F0CF98-9112-E517-208D-93A611EE1F6B}"/>
                </a:ext>
              </a:extLst>
            </p:cNvPr>
            <p:cNvSpPr/>
            <p:nvPr/>
          </p:nvSpPr>
          <p:spPr>
            <a:xfrm>
              <a:off x="6157246"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44" name="Forma libre: forma 1499">
              <a:extLst>
                <a:ext uri="{FF2B5EF4-FFF2-40B4-BE49-F238E27FC236}">
                  <a16:creationId xmlns:a16="http://schemas.microsoft.com/office/drawing/2014/main" id="{31D407CF-67B5-78B3-EF27-2C337DE58F3D}"/>
                </a:ext>
              </a:extLst>
            </p:cNvPr>
            <p:cNvSpPr/>
            <p:nvPr/>
          </p:nvSpPr>
          <p:spPr>
            <a:xfrm>
              <a:off x="6219602"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45" name="Forma libre: forma 1500">
              <a:extLst>
                <a:ext uri="{FF2B5EF4-FFF2-40B4-BE49-F238E27FC236}">
                  <a16:creationId xmlns:a16="http://schemas.microsoft.com/office/drawing/2014/main" id="{404B09B7-8EF1-8D19-9599-0653451E52A9}"/>
                </a:ext>
              </a:extLst>
            </p:cNvPr>
            <p:cNvSpPr/>
            <p:nvPr/>
          </p:nvSpPr>
          <p:spPr>
            <a:xfrm>
              <a:off x="6281226"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46" name="Forma libre: forma 1501">
              <a:extLst>
                <a:ext uri="{FF2B5EF4-FFF2-40B4-BE49-F238E27FC236}">
                  <a16:creationId xmlns:a16="http://schemas.microsoft.com/office/drawing/2014/main" id="{4953C0C8-B8D1-6B5F-1D2A-993FE5A59FB0}"/>
                </a:ext>
              </a:extLst>
            </p:cNvPr>
            <p:cNvSpPr/>
            <p:nvPr/>
          </p:nvSpPr>
          <p:spPr>
            <a:xfrm>
              <a:off x="6342849"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47" name="Forma libre: forma 1502">
              <a:extLst>
                <a:ext uri="{FF2B5EF4-FFF2-40B4-BE49-F238E27FC236}">
                  <a16:creationId xmlns:a16="http://schemas.microsoft.com/office/drawing/2014/main" id="{39236C59-005A-3A9D-4E33-B18DE71CC0BE}"/>
                </a:ext>
              </a:extLst>
            </p:cNvPr>
            <p:cNvSpPr/>
            <p:nvPr/>
          </p:nvSpPr>
          <p:spPr>
            <a:xfrm>
              <a:off x="6408873" y="2337435"/>
              <a:ext cx="42549" cy="41074"/>
            </a:xfrm>
            <a:custGeom>
              <a:avLst/>
              <a:gdLst>
                <a:gd name="connsiteX0" fmla="*/ 21275 w 42549"/>
                <a:gd name="connsiteY0" fmla="*/ 41074 h 41074"/>
                <a:gd name="connsiteX1" fmla="*/ 42549 w 42549"/>
                <a:gd name="connsiteY1" fmla="*/ 20537 h 41074"/>
                <a:gd name="connsiteX2" fmla="*/ 21275 w 42549"/>
                <a:gd name="connsiteY2" fmla="*/ 0 h 41074"/>
                <a:gd name="connsiteX3" fmla="*/ 0 w 42549"/>
                <a:gd name="connsiteY3" fmla="*/ 20537 h 41074"/>
                <a:gd name="connsiteX4" fmla="*/ 21275 w 42549"/>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9" h="41074">
                  <a:moveTo>
                    <a:pt x="21275" y="41074"/>
                  </a:moveTo>
                  <a:cubicBezTo>
                    <a:pt x="33012" y="41074"/>
                    <a:pt x="42549" y="31539"/>
                    <a:pt x="42549" y="20537"/>
                  </a:cubicBezTo>
                  <a:cubicBezTo>
                    <a:pt x="42549" y="9535"/>
                    <a:pt x="33012" y="0"/>
                    <a:pt x="21275" y="0"/>
                  </a:cubicBezTo>
                  <a:cubicBezTo>
                    <a:pt x="9537" y="0"/>
                    <a:pt x="0" y="9535"/>
                    <a:pt x="0" y="20537"/>
                  </a:cubicBezTo>
                  <a:cubicBezTo>
                    <a:pt x="0" y="31539"/>
                    <a:pt x="9537" y="41074"/>
                    <a:pt x="21275"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48" name="Forma libre: forma 1503">
              <a:extLst>
                <a:ext uri="{FF2B5EF4-FFF2-40B4-BE49-F238E27FC236}">
                  <a16:creationId xmlns:a16="http://schemas.microsoft.com/office/drawing/2014/main" id="{BD69489B-4E3E-A59F-3A93-5DEF28D23E43}"/>
                </a:ext>
              </a:extLst>
            </p:cNvPr>
            <p:cNvSpPr/>
            <p:nvPr/>
          </p:nvSpPr>
          <p:spPr>
            <a:xfrm>
              <a:off x="6489570" y="2355772"/>
              <a:ext cx="4401" cy="4400"/>
            </a:xfrm>
            <a:custGeom>
              <a:avLst/>
              <a:gdLst>
                <a:gd name="connsiteX0" fmla="*/ 2201 w 4401"/>
                <a:gd name="connsiteY0" fmla="*/ 4401 h 4400"/>
                <a:gd name="connsiteX1" fmla="*/ 4402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2" y="3667"/>
                    <a:pt x="4402" y="2200"/>
                  </a:cubicBezTo>
                  <a:cubicBezTo>
                    <a:pt x="4402" y="734"/>
                    <a:pt x="3668" y="0"/>
                    <a:pt x="2201" y="0"/>
                  </a:cubicBezTo>
                  <a:cubicBezTo>
                    <a:pt x="734" y="0"/>
                    <a:pt x="0" y="1467"/>
                    <a:pt x="0" y="2200"/>
                  </a:cubicBezTo>
                  <a:cubicBezTo>
                    <a:pt x="0" y="3667"/>
                    <a:pt x="1467"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49" name="Forma libre: forma 1504">
              <a:extLst>
                <a:ext uri="{FF2B5EF4-FFF2-40B4-BE49-F238E27FC236}">
                  <a16:creationId xmlns:a16="http://schemas.microsoft.com/office/drawing/2014/main" id="{FE2F246E-67A5-D06E-BDD4-3012B4F05F01}"/>
                </a:ext>
              </a:extLst>
            </p:cNvPr>
            <p:cNvSpPr/>
            <p:nvPr/>
          </p:nvSpPr>
          <p:spPr>
            <a:xfrm>
              <a:off x="6531386" y="2334501"/>
              <a:ext cx="45483" cy="45475"/>
            </a:xfrm>
            <a:custGeom>
              <a:avLst/>
              <a:gdLst>
                <a:gd name="connsiteX0" fmla="*/ 22742 w 45483"/>
                <a:gd name="connsiteY0" fmla="*/ 45475 h 45475"/>
                <a:gd name="connsiteX1" fmla="*/ 45484 w 45483"/>
                <a:gd name="connsiteY1" fmla="*/ 22738 h 45475"/>
                <a:gd name="connsiteX2" fmla="*/ 22742 w 45483"/>
                <a:gd name="connsiteY2" fmla="*/ 0 h 45475"/>
                <a:gd name="connsiteX3" fmla="*/ 0 w 45483"/>
                <a:gd name="connsiteY3" fmla="*/ 22738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8"/>
                  </a:cubicBezTo>
                  <a:cubicBezTo>
                    <a:pt x="45484" y="10269"/>
                    <a:pt x="35213" y="0"/>
                    <a:pt x="22742" y="0"/>
                  </a:cubicBezTo>
                  <a:cubicBezTo>
                    <a:pt x="10270" y="0"/>
                    <a:pt x="0" y="10269"/>
                    <a:pt x="0" y="22738"/>
                  </a:cubicBezTo>
                  <a:cubicBezTo>
                    <a:pt x="0" y="35207"/>
                    <a:pt x="10270"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50" name="Forma libre: forma 1505">
              <a:extLst>
                <a:ext uri="{FF2B5EF4-FFF2-40B4-BE49-F238E27FC236}">
                  <a16:creationId xmlns:a16="http://schemas.microsoft.com/office/drawing/2014/main" id="{56E24F7D-C1C9-8AF8-128B-7E018BE78075}"/>
                </a:ext>
              </a:extLst>
            </p:cNvPr>
            <p:cNvSpPr/>
            <p:nvPr/>
          </p:nvSpPr>
          <p:spPr>
            <a:xfrm>
              <a:off x="6590809"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51" name="Forma libre: forma 1506">
              <a:extLst>
                <a:ext uri="{FF2B5EF4-FFF2-40B4-BE49-F238E27FC236}">
                  <a16:creationId xmlns:a16="http://schemas.microsoft.com/office/drawing/2014/main" id="{2522BEBF-D577-7949-09E3-77E9B3E67509}"/>
                </a:ext>
              </a:extLst>
            </p:cNvPr>
            <p:cNvSpPr/>
            <p:nvPr/>
          </p:nvSpPr>
          <p:spPr>
            <a:xfrm>
              <a:off x="6653165"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52" name="Forma libre: forma 1507">
              <a:extLst>
                <a:ext uri="{FF2B5EF4-FFF2-40B4-BE49-F238E27FC236}">
                  <a16:creationId xmlns:a16="http://schemas.microsoft.com/office/drawing/2014/main" id="{AE295731-5A0B-A1AE-CF45-A10E26AF862D}"/>
                </a:ext>
              </a:extLst>
            </p:cNvPr>
            <p:cNvSpPr/>
            <p:nvPr/>
          </p:nvSpPr>
          <p:spPr>
            <a:xfrm>
              <a:off x="6714789"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53" name="Forma libre: forma 1508">
              <a:extLst>
                <a:ext uri="{FF2B5EF4-FFF2-40B4-BE49-F238E27FC236}">
                  <a16:creationId xmlns:a16="http://schemas.microsoft.com/office/drawing/2014/main" id="{6F988F66-3845-B459-C9CA-C48F81A54690}"/>
                </a:ext>
              </a:extLst>
            </p:cNvPr>
            <p:cNvSpPr/>
            <p:nvPr/>
          </p:nvSpPr>
          <p:spPr>
            <a:xfrm>
              <a:off x="6777145"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54" name="Forma libre: forma 1509">
              <a:extLst>
                <a:ext uri="{FF2B5EF4-FFF2-40B4-BE49-F238E27FC236}">
                  <a16:creationId xmlns:a16="http://schemas.microsoft.com/office/drawing/2014/main" id="{7E35E344-6C35-AAFE-80B0-DE29DA1BDAF8}"/>
                </a:ext>
              </a:extLst>
            </p:cNvPr>
            <p:cNvSpPr/>
            <p:nvPr/>
          </p:nvSpPr>
          <p:spPr>
            <a:xfrm>
              <a:off x="6838768"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55" name="Forma libre: forma 1510">
              <a:extLst>
                <a:ext uri="{FF2B5EF4-FFF2-40B4-BE49-F238E27FC236}">
                  <a16:creationId xmlns:a16="http://schemas.microsoft.com/office/drawing/2014/main" id="{A13B72FA-DD3C-5732-0D30-B9FD6EDA4DE6}"/>
                </a:ext>
              </a:extLst>
            </p:cNvPr>
            <p:cNvSpPr/>
            <p:nvPr/>
          </p:nvSpPr>
          <p:spPr>
            <a:xfrm>
              <a:off x="6901125"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56" name="Forma libre: forma 1511">
              <a:extLst>
                <a:ext uri="{FF2B5EF4-FFF2-40B4-BE49-F238E27FC236}">
                  <a16:creationId xmlns:a16="http://schemas.microsoft.com/office/drawing/2014/main" id="{E15C2203-566C-075A-D7C0-13D4AD3B1882}"/>
                </a:ext>
              </a:extLst>
            </p:cNvPr>
            <p:cNvSpPr/>
            <p:nvPr/>
          </p:nvSpPr>
          <p:spPr>
            <a:xfrm>
              <a:off x="6962748"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57" name="Forma libre: forma 1512">
              <a:extLst>
                <a:ext uri="{FF2B5EF4-FFF2-40B4-BE49-F238E27FC236}">
                  <a16:creationId xmlns:a16="http://schemas.microsoft.com/office/drawing/2014/main" id="{9C38597E-CB14-73C3-5A08-2A71B69876B2}"/>
                </a:ext>
              </a:extLst>
            </p:cNvPr>
            <p:cNvSpPr/>
            <p:nvPr/>
          </p:nvSpPr>
          <p:spPr>
            <a:xfrm>
              <a:off x="7024372" y="2333034"/>
              <a:ext cx="50618" cy="49875"/>
            </a:xfrm>
            <a:custGeom>
              <a:avLst/>
              <a:gdLst>
                <a:gd name="connsiteX0" fmla="*/ 24943 w 50618"/>
                <a:gd name="connsiteY0" fmla="*/ 49876 h 49875"/>
                <a:gd name="connsiteX1" fmla="*/ 50619 w 50618"/>
                <a:gd name="connsiteY1" fmla="*/ 24938 h 49875"/>
                <a:gd name="connsiteX2" fmla="*/ 24943 w 50618"/>
                <a:gd name="connsiteY2" fmla="*/ 0 h 49875"/>
                <a:gd name="connsiteX3" fmla="*/ 0 w 50618"/>
                <a:gd name="connsiteY3" fmla="*/ 24938 h 49875"/>
                <a:gd name="connsiteX4" fmla="*/ 24943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58" name="Forma libre: forma 1513">
              <a:extLst>
                <a:ext uri="{FF2B5EF4-FFF2-40B4-BE49-F238E27FC236}">
                  <a16:creationId xmlns:a16="http://schemas.microsoft.com/office/drawing/2014/main" id="{D03F39B4-93CE-F9E7-CA98-DD968FE570A5}"/>
                </a:ext>
              </a:extLst>
            </p:cNvPr>
            <p:cNvSpPr/>
            <p:nvPr/>
          </p:nvSpPr>
          <p:spPr>
            <a:xfrm>
              <a:off x="7086728" y="2333034"/>
              <a:ext cx="49885" cy="49142"/>
            </a:xfrm>
            <a:custGeom>
              <a:avLst/>
              <a:gdLst>
                <a:gd name="connsiteX0" fmla="*/ 24943 w 49885"/>
                <a:gd name="connsiteY0" fmla="*/ 49143 h 49142"/>
                <a:gd name="connsiteX1" fmla="*/ 49885 w 49885"/>
                <a:gd name="connsiteY1" fmla="*/ 24204 h 49142"/>
                <a:gd name="connsiteX2" fmla="*/ 24943 w 49885"/>
                <a:gd name="connsiteY2" fmla="*/ 0 h 49142"/>
                <a:gd name="connsiteX3" fmla="*/ 0 w 49885"/>
                <a:gd name="connsiteY3" fmla="*/ 24204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1" y="49143"/>
                    <a:pt x="49885" y="38140"/>
                    <a:pt x="49885" y="24204"/>
                  </a:cubicBezTo>
                  <a:cubicBezTo>
                    <a:pt x="49885" y="10269"/>
                    <a:pt x="38881" y="0"/>
                    <a:pt x="24943" y="0"/>
                  </a:cubicBezTo>
                  <a:cubicBezTo>
                    <a:pt x="11004" y="0"/>
                    <a:pt x="0" y="11002"/>
                    <a:pt x="0" y="24204"/>
                  </a:cubicBezTo>
                  <a:cubicBezTo>
                    <a:pt x="0" y="37407"/>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59" name="Forma libre: forma 1514">
              <a:extLst>
                <a:ext uri="{FF2B5EF4-FFF2-40B4-BE49-F238E27FC236}">
                  <a16:creationId xmlns:a16="http://schemas.microsoft.com/office/drawing/2014/main" id="{625845A7-7D8C-0967-5C90-DDAEE6BA74C0}"/>
                </a:ext>
              </a:extLst>
            </p:cNvPr>
            <p:cNvSpPr/>
            <p:nvPr/>
          </p:nvSpPr>
          <p:spPr>
            <a:xfrm>
              <a:off x="7149085"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60" name="Forma libre: forma 1515">
              <a:extLst>
                <a:ext uri="{FF2B5EF4-FFF2-40B4-BE49-F238E27FC236}">
                  <a16:creationId xmlns:a16="http://schemas.microsoft.com/office/drawing/2014/main" id="{A77D0DDB-9D11-0D35-98AE-FAC0ACC4025B}"/>
                </a:ext>
              </a:extLst>
            </p:cNvPr>
            <p:cNvSpPr/>
            <p:nvPr/>
          </p:nvSpPr>
          <p:spPr>
            <a:xfrm>
              <a:off x="7210708"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61" name="Forma libre: forma 1516">
              <a:extLst>
                <a:ext uri="{FF2B5EF4-FFF2-40B4-BE49-F238E27FC236}">
                  <a16:creationId xmlns:a16="http://schemas.microsoft.com/office/drawing/2014/main" id="{EF1871BD-6DDC-A497-F1B3-CA35F332FECA}"/>
                </a:ext>
              </a:extLst>
            </p:cNvPr>
            <p:cNvSpPr/>
            <p:nvPr/>
          </p:nvSpPr>
          <p:spPr>
            <a:xfrm>
              <a:off x="7282602" y="2341836"/>
              <a:ext cx="31545" cy="31539"/>
            </a:xfrm>
            <a:custGeom>
              <a:avLst/>
              <a:gdLst>
                <a:gd name="connsiteX0" fmla="*/ 15406 w 31545"/>
                <a:gd name="connsiteY0" fmla="*/ 31539 h 31539"/>
                <a:gd name="connsiteX1" fmla="*/ 31545 w 31545"/>
                <a:gd name="connsiteY1" fmla="*/ 15403 h 31539"/>
                <a:gd name="connsiteX2" fmla="*/ 15406 w 31545"/>
                <a:gd name="connsiteY2" fmla="*/ 0 h 31539"/>
                <a:gd name="connsiteX3" fmla="*/ 0 w 31545"/>
                <a:gd name="connsiteY3" fmla="*/ 15403 h 31539"/>
                <a:gd name="connsiteX4" fmla="*/ 15406 w 31545"/>
                <a:gd name="connsiteY4" fmla="*/ 31539 h 31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5" h="31539">
                  <a:moveTo>
                    <a:pt x="15406" y="31539"/>
                  </a:moveTo>
                  <a:cubicBezTo>
                    <a:pt x="24209" y="31539"/>
                    <a:pt x="31545" y="24205"/>
                    <a:pt x="31545" y="15403"/>
                  </a:cubicBezTo>
                  <a:cubicBezTo>
                    <a:pt x="31545" y="6601"/>
                    <a:pt x="24209" y="0"/>
                    <a:pt x="15406" y="0"/>
                  </a:cubicBezTo>
                  <a:cubicBezTo>
                    <a:pt x="6602" y="0"/>
                    <a:pt x="0" y="7335"/>
                    <a:pt x="0" y="15403"/>
                  </a:cubicBezTo>
                  <a:cubicBezTo>
                    <a:pt x="0" y="23471"/>
                    <a:pt x="6602" y="31539"/>
                    <a:pt x="15406" y="315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62" name="Forma libre: forma 1517">
              <a:extLst>
                <a:ext uri="{FF2B5EF4-FFF2-40B4-BE49-F238E27FC236}">
                  <a16:creationId xmlns:a16="http://schemas.microsoft.com/office/drawing/2014/main" id="{F50A77D6-C492-5F22-6FDD-3103B874D0BB}"/>
                </a:ext>
              </a:extLst>
            </p:cNvPr>
            <p:cNvSpPr/>
            <p:nvPr/>
          </p:nvSpPr>
          <p:spPr>
            <a:xfrm>
              <a:off x="7359631" y="2357422"/>
              <a:ext cx="326" cy="550"/>
            </a:xfrm>
            <a:custGeom>
              <a:avLst/>
              <a:gdLst>
                <a:gd name="connsiteX0" fmla="*/ 0 w 326"/>
                <a:gd name="connsiteY0" fmla="*/ 550 h 550"/>
                <a:gd name="connsiteX1" fmla="*/ 0 w 326"/>
                <a:gd name="connsiteY1" fmla="*/ 550 h 550"/>
                <a:gd name="connsiteX2" fmla="*/ 0 w 326"/>
                <a:gd name="connsiteY2" fmla="*/ 550 h 550"/>
                <a:gd name="connsiteX3" fmla="*/ 0 w 326"/>
                <a:gd name="connsiteY3" fmla="*/ 550 h 550"/>
                <a:gd name="connsiteX4" fmla="*/ 0 w 326"/>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 h="550">
                  <a:moveTo>
                    <a:pt x="0" y="550"/>
                  </a:moveTo>
                  <a:cubicBezTo>
                    <a:pt x="0" y="550"/>
                    <a:pt x="734" y="550"/>
                    <a:pt x="0" y="550"/>
                  </a:cubicBezTo>
                  <a:cubicBezTo>
                    <a:pt x="734" y="-183"/>
                    <a:pt x="0" y="-183"/>
                    <a:pt x="0" y="550"/>
                  </a:cubicBezTo>
                  <a:lnTo>
                    <a:pt x="0" y="550"/>
                  </a:lnTo>
                  <a:cubicBezTo>
                    <a:pt x="0" y="-183"/>
                    <a:pt x="0" y="550"/>
                    <a:pt x="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63" name="Forma libre: forma 1518">
              <a:extLst>
                <a:ext uri="{FF2B5EF4-FFF2-40B4-BE49-F238E27FC236}">
                  <a16:creationId xmlns:a16="http://schemas.microsoft.com/office/drawing/2014/main" id="{FE346545-1E4B-31E3-F63F-609BF0E68C18}"/>
                </a:ext>
              </a:extLst>
            </p:cNvPr>
            <p:cNvSpPr/>
            <p:nvPr/>
          </p:nvSpPr>
          <p:spPr>
            <a:xfrm>
              <a:off x="7545418" y="2357239"/>
              <a:ext cx="876" cy="733"/>
            </a:xfrm>
            <a:custGeom>
              <a:avLst/>
              <a:gdLst>
                <a:gd name="connsiteX0" fmla="*/ 550 w 876"/>
                <a:gd name="connsiteY0" fmla="*/ 734 h 733"/>
                <a:gd name="connsiteX1" fmla="*/ 550 w 876"/>
                <a:gd name="connsiteY1" fmla="*/ 734 h 733"/>
                <a:gd name="connsiteX2" fmla="*/ 550 w 876"/>
                <a:gd name="connsiteY2" fmla="*/ 0 h 733"/>
                <a:gd name="connsiteX3" fmla="*/ 550 w 876"/>
                <a:gd name="connsiteY3" fmla="*/ 734 h 733"/>
                <a:gd name="connsiteX4" fmla="*/ 550 w 876"/>
                <a:gd name="connsiteY4" fmla="*/ 734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 h="733">
                  <a:moveTo>
                    <a:pt x="550" y="734"/>
                  </a:moveTo>
                  <a:cubicBezTo>
                    <a:pt x="550" y="734"/>
                    <a:pt x="550" y="734"/>
                    <a:pt x="550" y="734"/>
                  </a:cubicBezTo>
                  <a:cubicBezTo>
                    <a:pt x="1284" y="0"/>
                    <a:pt x="550" y="0"/>
                    <a:pt x="550" y="0"/>
                  </a:cubicBezTo>
                  <a:cubicBezTo>
                    <a:pt x="-183" y="0"/>
                    <a:pt x="-183" y="0"/>
                    <a:pt x="550" y="734"/>
                  </a:cubicBezTo>
                  <a:cubicBezTo>
                    <a:pt x="-183" y="734"/>
                    <a:pt x="-183" y="734"/>
                    <a:pt x="550" y="7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64" name="Forma libre: forma 1519">
              <a:extLst>
                <a:ext uri="{FF2B5EF4-FFF2-40B4-BE49-F238E27FC236}">
                  <a16:creationId xmlns:a16="http://schemas.microsoft.com/office/drawing/2014/main" id="{1C676F03-F17D-F805-8C04-53053F35C0DC}"/>
                </a:ext>
              </a:extLst>
            </p:cNvPr>
            <p:cNvSpPr/>
            <p:nvPr/>
          </p:nvSpPr>
          <p:spPr>
            <a:xfrm>
              <a:off x="7602456" y="2352838"/>
              <a:ext cx="10270" cy="9535"/>
            </a:xfrm>
            <a:custGeom>
              <a:avLst/>
              <a:gdLst>
                <a:gd name="connsiteX0" fmla="*/ 5135 w 10270"/>
                <a:gd name="connsiteY0" fmla="*/ 9535 h 9535"/>
                <a:gd name="connsiteX1" fmla="*/ 10271 w 10270"/>
                <a:gd name="connsiteY1" fmla="*/ 4401 h 9535"/>
                <a:gd name="connsiteX2" fmla="*/ 5135 w 10270"/>
                <a:gd name="connsiteY2" fmla="*/ 0 h 9535"/>
                <a:gd name="connsiteX3" fmla="*/ 0 w 10270"/>
                <a:gd name="connsiteY3" fmla="*/ 4401 h 9535"/>
                <a:gd name="connsiteX4" fmla="*/ 5135 w 10270"/>
                <a:gd name="connsiteY4" fmla="*/ 9535 h 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9535">
                  <a:moveTo>
                    <a:pt x="5135" y="9535"/>
                  </a:moveTo>
                  <a:cubicBezTo>
                    <a:pt x="8070" y="9535"/>
                    <a:pt x="10271" y="7335"/>
                    <a:pt x="10271" y="4401"/>
                  </a:cubicBezTo>
                  <a:cubicBezTo>
                    <a:pt x="10271" y="2200"/>
                    <a:pt x="8070" y="0"/>
                    <a:pt x="5135" y="0"/>
                  </a:cubicBezTo>
                  <a:cubicBezTo>
                    <a:pt x="2935" y="0"/>
                    <a:pt x="0" y="2200"/>
                    <a:pt x="0" y="4401"/>
                  </a:cubicBezTo>
                  <a:cubicBezTo>
                    <a:pt x="0" y="7335"/>
                    <a:pt x="2201" y="9535"/>
                    <a:pt x="5135" y="95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65" name="Forma libre: forma 1520">
              <a:extLst>
                <a:ext uri="{FF2B5EF4-FFF2-40B4-BE49-F238E27FC236}">
                  <a16:creationId xmlns:a16="http://schemas.microsoft.com/office/drawing/2014/main" id="{554E78E6-6B4D-14FE-6E4C-1EA614F1A78A}"/>
                </a:ext>
              </a:extLst>
            </p:cNvPr>
            <p:cNvSpPr/>
            <p:nvPr/>
          </p:nvSpPr>
          <p:spPr>
            <a:xfrm>
              <a:off x="7664079" y="2352104"/>
              <a:ext cx="10270" cy="10268"/>
            </a:xfrm>
            <a:custGeom>
              <a:avLst/>
              <a:gdLst>
                <a:gd name="connsiteX0" fmla="*/ 5135 w 10270"/>
                <a:gd name="connsiteY0" fmla="*/ 10269 h 10268"/>
                <a:gd name="connsiteX1" fmla="*/ 10270 w 10270"/>
                <a:gd name="connsiteY1" fmla="*/ 5134 h 10268"/>
                <a:gd name="connsiteX2" fmla="*/ 5135 w 10270"/>
                <a:gd name="connsiteY2" fmla="*/ 0 h 10268"/>
                <a:gd name="connsiteX3" fmla="*/ 0 w 10270"/>
                <a:gd name="connsiteY3" fmla="*/ 5134 h 10268"/>
                <a:gd name="connsiteX4" fmla="*/ 5135 w 10270"/>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10268">
                  <a:moveTo>
                    <a:pt x="5135" y="10269"/>
                  </a:moveTo>
                  <a:cubicBezTo>
                    <a:pt x="8070" y="10269"/>
                    <a:pt x="10270" y="8068"/>
                    <a:pt x="10270" y="5134"/>
                  </a:cubicBezTo>
                  <a:cubicBezTo>
                    <a:pt x="10270" y="2200"/>
                    <a:pt x="8070" y="0"/>
                    <a:pt x="5135" y="0"/>
                  </a:cubicBezTo>
                  <a:cubicBezTo>
                    <a:pt x="2201" y="0"/>
                    <a:pt x="0" y="2200"/>
                    <a:pt x="0" y="5134"/>
                  </a:cubicBezTo>
                  <a:cubicBezTo>
                    <a:pt x="733" y="8068"/>
                    <a:pt x="2934"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66" name="Forma libre: forma 1521">
              <a:extLst>
                <a:ext uri="{FF2B5EF4-FFF2-40B4-BE49-F238E27FC236}">
                  <a16:creationId xmlns:a16="http://schemas.microsoft.com/office/drawing/2014/main" id="{3EB2A05C-FA65-4759-DE49-3F5EA508716C}"/>
                </a:ext>
              </a:extLst>
            </p:cNvPr>
            <p:cNvSpPr/>
            <p:nvPr/>
          </p:nvSpPr>
          <p:spPr>
            <a:xfrm>
              <a:off x="7718366" y="2344770"/>
              <a:ext cx="26410" cy="25671"/>
            </a:xfrm>
            <a:custGeom>
              <a:avLst/>
              <a:gdLst>
                <a:gd name="connsiteX0" fmla="*/ 13205 w 26410"/>
                <a:gd name="connsiteY0" fmla="*/ 25671 h 25671"/>
                <a:gd name="connsiteX1" fmla="*/ 26410 w 26410"/>
                <a:gd name="connsiteY1" fmla="*/ 12469 h 25671"/>
                <a:gd name="connsiteX2" fmla="*/ 13205 w 26410"/>
                <a:gd name="connsiteY2" fmla="*/ 0 h 25671"/>
                <a:gd name="connsiteX3" fmla="*/ 0 w 26410"/>
                <a:gd name="connsiteY3" fmla="*/ 12469 h 25671"/>
                <a:gd name="connsiteX4" fmla="*/ 13205 w 26410"/>
                <a:gd name="connsiteY4" fmla="*/ 25671 h 25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0" h="25671">
                  <a:moveTo>
                    <a:pt x="13205" y="25671"/>
                  </a:moveTo>
                  <a:cubicBezTo>
                    <a:pt x="20541" y="25671"/>
                    <a:pt x="26410" y="19804"/>
                    <a:pt x="26410" y="12469"/>
                  </a:cubicBezTo>
                  <a:cubicBezTo>
                    <a:pt x="26410" y="5868"/>
                    <a:pt x="20541" y="0"/>
                    <a:pt x="13205" y="0"/>
                  </a:cubicBezTo>
                  <a:cubicBezTo>
                    <a:pt x="5869" y="0"/>
                    <a:pt x="0" y="5868"/>
                    <a:pt x="0" y="12469"/>
                  </a:cubicBezTo>
                  <a:cubicBezTo>
                    <a:pt x="0" y="19804"/>
                    <a:pt x="5869" y="25671"/>
                    <a:pt x="13205" y="256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67" name="Forma libre: forma 1522">
              <a:extLst>
                <a:ext uri="{FF2B5EF4-FFF2-40B4-BE49-F238E27FC236}">
                  <a16:creationId xmlns:a16="http://schemas.microsoft.com/office/drawing/2014/main" id="{2319EC6C-E72E-4FB8-1549-29F2AF52567C}"/>
                </a:ext>
              </a:extLst>
            </p:cNvPr>
            <p:cNvSpPr/>
            <p:nvPr/>
          </p:nvSpPr>
          <p:spPr>
            <a:xfrm>
              <a:off x="9342576" y="2357646"/>
              <a:ext cx="7336" cy="326"/>
            </a:xfrm>
            <a:custGeom>
              <a:avLst/>
              <a:gdLst>
                <a:gd name="connsiteX0" fmla="*/ 0 w 7336"/>
                <a:gd name="connsiteY0" fmla="*/ 326 h 326"/>
                <a:gd name="connsiteX1" fmla="*/ 0 w 7336"/>
                <a:gd name="connsiteY1" fmla="*/ 326 h 326"/>
                <a:gd name="connsiteX2" fmla="*/ 0 w 7336"/>
                <a:gd name="connsiteY2" fmla="*/ 326 h 326"/>
                <a:gd name="connsiteX3" fmla="*/ 0 w 7336"/>
                <a:gd name="connsiteY3" fmla="*/ 326 h 326"/>
              </a:gdLst>
              <a:ahLst/>
              <a:cxnLst>
                <a:cxn ang="0">
                  <a:pos x="connsiteX0" y="connsiteY0"/>
                </a:cxn>
                <a:cxn ang="0">
                  <a:pos x="connsiteX1" y="connsiteY1"/>
                </a:cxn>
                <a:cxn ang="0">
                  <a:pos x="connsiteX2" y="connsiteY2"/>
                </a:cxn>
                <a:cxn ang="0">
                  <a:pos x="connsiteX3" y="connsiteY3"/>
                </a:cxn>
              </a:cxnLst>
              <a:rect l="l" t="t" r="r" b="b"/>
              <a:pathLst>
                <a:path w="7336" h="326">
                  <a:moveTo>
                    <a:pt x="0" y="326"/>
                  </a:moveTo>
                  <a:lnTo>
                    <a:pt x="0" y="326"/>
                  </a:lnTo>
                  <a:lnTo>
                    <a:pt x="0" y="326"/>
                  </a:lnTo>
                  <a:cubicBezTo>
                    <a:pt x="0" y="-408"/>
                    <a:pt x="0" y="326"/>
                    <a:pt x="0" y="32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68" name="Forma libre: forma 1523">
              <a:extLst>
                <a:ext uri="{FF2B5EF4-FFF2-40B4-BE49-F238E27FC236}">
                  <a16:creationId xmlns:a16="http://schemas.microsoft.com/office/drawing/2014/main" id="{179BB036-CA8D-D198-938C-0B43F92E01CF}"/>
                </a:ext>
              </a:extLst>
            </p:cNvPr>
            <p:cNvSpPr/>
            <p:nvPr/>
          </p:nvSpPr>
          <p:spPr>
            <a:xfrm>
              <a:off x="9395396" y="2348437"/>
              <a:ext cx="19073" cy="19070"/>
            </a:xfrm>
            <a:custGeom>
              <a:avLst/>
              <a:gdLst>
                <a:gd name="connsiteX0" fmla="*/ 9537 w 19073"/>
                <a:gd name="connsiteY0" fmla="*/ 19070 h 19070"/>
                <a:gd name="connsiteX1" fmla="*/ 19074 w 19073"/>
                <a:gd name="connsiteY1" fmla="*/ 9535 h 19070"/>
                <a:gd name="connsiteX2" fmla="*/ 9537 w 19073"/>
                <a:gd name="connsiteY2" fmla="*/ 0 h 19070"/>
                <a:gd name="connsiteX3" fmla="*/ 0 w 19073"/>
                <a:gd name="connsiteY3" fmla="*/ 9535 h 19070"/>
                <a:gd name="connsiteX4" fmla="*/ 9537 w 19073"/>
                <a:gd name="connsiteY4" fmla="*/ 19070 h 1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3" h="19070">
                  <a:moveTo>
                    <a:pt x="9537" y="19070"/>
                  </a:moveTo>
                  <a:cubicBezTo>
                    <a:pt x="14672" y="19070"/>
                    <a:pt x="19074" y="14669"/>
                    <a:pt x="19074" y="9535"/>
                  </a:cubicBezTo>
                  <a:cubicBezTo>
                    <a:pt x="19074" y="4401"/>
                    <a:pt x="14672" y="0"/>
                    <a:pt x="9537" y="0"/>
                  </a:cubicBezTo>
                  <a:cubicBezTo>
                    <a:pt x="4401" y="0"/>
                    <a:pt x="0" y="4401"/>
                    <a:pt x="0" y="9535"/>
                  </a:cubicBezTo>
                  <a:cubicBezTo>
                    <a:pt x="0" y="14669"/>
                    <a:pt x="4401" y="19070"/>
                    <a:pt x="9537" y="1907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69" name="Forma libre: forma 1524">
              <a:extLst>
                <a:ext uri="{FF2B5EF4-FFF2-40B4-BE49-F238E27FC236}">
                  <a16:creationId xmlns:a16="http://schemas.microsoft.com/office/drawing/2014/main" id="{025C078C-60B6-74A0-0C46-8AC79D82E76F}"/>
                </a:ext>
              </a:extLst>
            </p:cNvPr>
            <p:cNvSpPr/>
            <p:nvPr/>
          </p:nvSpPr>
          <p:spPr>
            <a:xfrm>
              <a:off x="9441614" y="233303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70" name="Forma libre: forma 1525">
              <a:extLst>
                <a:ext uri="{FF2B5EF4-FFF2-40B4-BE49-F238E27FC236}">
                  <a16:creationId xmlns:a16="http://schemas.microsoft.com/office/drawing/2014/main" id="{214FEE61-C88B-6BA4-98D7-4A214D3BE750}"/>
                </a:ext>
              </a:extLst>
            </p:cNvPr>
            <p:cNvSpPr/>
            <p:nvPr/>
          </p:nvSpPr>
          <p:spPr>
            <a:xfrm>
              <a:off x="9503970" y="233303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71" name="Forma libre: forma 1526">
              <a:extLst>
                <a:ext uri="{FF2B5EF4-FFF2-40B4-BE49-F238E27FC236}">
                  <a16:creationId xmlns:a16="http://schemas.microsoft.com/office/drawing/2014/main" id="{F7B37C5B-E0C6-6C17-27D1-D69F0B8B2B17}"/>
                </a:ext>
              </a:extLst>
            </p:cNvPr>
            <p:cNvSpPr/>
            <p:nvPr/>
          </p:nvSpPr>
          <p:spPr>
            <a:xfrm>
              <a:off x="9564860" y="2333034"/>
              <a:ext cx="50619" cy="49875"/>
            </a:xfrm>
            <a:custGeom>
              <a:avLst/>
              <a:gdLst>
                <a:gd name="connsiteX0" fmla="*/ 25676 w 50619"/>
                <a:gd name="connsiteY0" fmla="*/ 49876 h 49875"/>
                <a:gd name="connsiteX1" fmla="*/ 50619 w 50619"/>
                <a:gd name="connsiteY1" fmla="*/ 24938 h 49875"/>
                <a:gd name="connsiteX2" fmla="*/ 25676 w 50619"/>
                <a:gd name="connsiteY2" fmla="*/ 0 h 49875"/>
                <a:gd name="connsiteX3" fmla="*/ 0 w 50619"/>
                <a:gd name="connsiteY3" fmla="*/ 24938 h 49875"/>
                <a:gd name="connsiteX4" fmla="*/ 25676 w 50619"/>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72" name="Forma libre: forma 1527">
              <a:extLst>
                <a:ext uri="{FF2B5EF4-FFF2-40B4-BE49-F238E27FC236}">
                  <a16:creationId xmlns:a16="http://schemas.microsoft.com/office/drawing/2014/main" id="{991D2FF1-38AD-38C4-3D8C-AECC221573B2}"/>
                </a:ext>
              </a:extLst>
            </p:cNvPr>
            <p:cNvSpPr/>
            <p:nvPr/>
          </p:nvSpPr>
          <p:spPr>
            <a:xfrm>
              <a:off x="9627950"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73" name="Forma libre: forma 1528">
              <a:extLst>
                <a:ext uri="{FF2B5EF4-FFF2-40B4-BE49-F238E27FC236}">
                  <a16:creationId xmlns:a16="http://schemas.microsoft.com/office/drawing/2014/main" id="{E77F5DC0-D0DC-116C-2640-0836C4C1846F}"/>
                </a:ext>
              </a:extLst>
            </p:cNvPr>
            <p:cNvSpPr/>
            <p:nvPr/>
          </p:nvSpPr>
          <p:spPr>
            <a:xfrm>
              <a:off x="9689573" y="2333034"/>
              <a:ext cx="49885" cy="49142"/>
            </a:xfrm>
            <a:custGeom>
              <a:avLst/>
              <a:gdLst>
                <a:gd name="connsiteX0" fmla="*/ 24943 w 49885"/>
                <a:gd name="connsiteY0" fmla="*/ 49143 h 49142"/>
                <a:gd name="connsiteX1" fmla="*/ 49885 w 49885"/>
                <a:gd name="connsiteY1" fmla="*/ 24204 h 49142"/>
                <a:gd name="connsiteX2" fmla="*/ 24943 w 49885"/>
                <a:gd name="connsiteY2" fmla="*/ 0 h 49142"/>
                <a:gd name="connsiteX3" fmla="*/ 0 w 49885"/>
                <a:gd name="connsiteY3" fmla="*/ 24204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5" y="38140"/>
                    <a:pt x="49885" y="24204"/>
                  </a:cubicBezTo>
                  <a:cubicBezTo>
                    <a:pt x="49885" y="10269"/>
                    <a:pt x="38881" y="0"/>
                    <a:pt x="24943" y="0"/>
                  </a:cubicBezTo>
                  <a:cubicBezTo>
                    <a:pt x="11004" y="0"/>
                    <a:pt x="0" y="11002"/>
                    <a:pt x="0" y="24204"/>
                  </a:cubicBezTo>
                  <a:cubicBezTo>
                    <a:pt x="0" y="37407"/>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74" name="Forma libre: forma 1529">
              <a:extLst>
                <a:ext uri="{FF2B5EF4-FFF2-40B4-BE49-F238E27FC236}">
                  <a16:creationId xmlns:a16="http://schemas.microsoft.com/office/drawing/2014/main" id="{2F47D7D2-8FAC-E75D-E26B-8DF9A234708B}"/>
                </a:ext>
              </a:extLst>
            </p:cNvPr>
            <p:cNvSpPr/>
            <p:nvPr/>
          </p:nvSpPr>
          <p:spPr>
            <a:xfrm>
              <a:off x="9751197" y="2333034"/>
              <a:ext cx="49885" cy="49142"/>
            </a:xfrm>
            <a:custGeom>
              <a:avLst/>
              <a:gdLst>
                <a:gd name="connsiteX0" fmla="*/ 24942 w 49885"/>
                <a:gd name="connsiteY0" fmla="*/ 49143 h 49142"/>
                <a:gd name="connsiteX1" fmla="*/ 49885 w 49885"/>
                <a:gd name="connsiteY1" fmla="*/ 24204 h 49142"/>
                <a:gd name="connsiteX2" fmla="*/ 24942 w 49885"/>
                <a:gd name="connsiteY2" fmla="*/ 0 h 49142"/>
                <a:gd name="connsiteX3" fmla="*/ 0 w 49885"/>
                <a:gd name="connsiteY3" fmla="*/ 24204 h 49142"/>
                <a:gd name="connsiteX4" fmla="*/ 24942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2" y="49143"/>
                  </a:moveTo>
                  <a:cubicBezTo>
                    <a:pt x="38881" y="49143"/>
                    <a:pt x="49885" y="38140"/>
                    <a:pt x="49885" y="24204"/>
                  </a:cubicBezTo>
                  <a:cubicBezTo>
                    <a:pt x="49885" y="10269"/>
                    <a:pt x="38881" y="0"/>
                    <a:pt x="24942" y="0"/>
                  </a:cubicBezTo>
                  <a:cubicBezTo>
                    <a:pt x="11004" y="0"/>
                    <a:pt x="0" y="11002"/>
                    <a:pt x="0" y="24204"/>
                  </a:cubicBezTo>
                  <a:cubicBezTo>
                    <a:pt x="0" y="37407"/>
                    <a:pt x="11738" y="49143"/>
                    <a:pt x="24942"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75" name="Forma libre: forma 1530">
              <a:extLst>
                <a:ext uri="{FF2B5EF4-FFF2-40B4-BE49-F238E27FC236}">
                  <a16:creationId xmlns:a16="http://schemas.microsoft.com/office/drawing/2014/main" id="{DC728ACB-83D1-ACE0-8AB3-E5A2C359221F}"/>
                </a:ext>
              </a:extLst>
            </p:cNvPr>
            <p:cNvSpPr/>
            <p:nvPr/>
          </p:nvSpPr>
          <p:spPr>
            <a:xfrm>
              <a:off x="9814287" y="2333034"/>
              <a:ext cx="49151" cy="49142"/>
            </a:xfrm>
            <a:custGeom>
              <a:avLst/>
              <a:gdLst>
                <a:gd name="connsiteX0" fmla="*/ 24209 w 49151"/>
                <a:gd name="connsiteY0" fmla="*/ 49143 h 49142"/>
                <a:gd name="connsiteX1" fmla="*/ 49152 w 49151"/>
                <a:gd name="connsiteY1" fmla="*/ 24204 h 49142"/>
                <a:gd name="connsiteX2" fmla="*/ 24209 w 49151"/>
                <a:gd name="connsiteY2" fmla="*/ 0 h 49142"/>
                <a:gd name="connsiteX3" fmla="*/ 0 w 49151"/>
                <a:gd name="connsiteY3" fmla="*/ 24204 h 49142"/>
                <a:gd name="connsiteX4" fmla="*/ 24209 w 49151"/>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142">
                  <a:moveTo>
                    <a:pt x="24209" y="49143"/>
                  </a:moveTo>
                  <a:cubicBezTo>
                    <a:pt x="37414" y="49143"/>
                    <a:pt x="49152" y="38140"/>
                    <a:pt x="49152" y="24204"/>
                  </a:cubicBezTo>
                  <a:cubicBezTo>
                    <a:pt x="49152" y="10269"/>
                    <a:pt x="38148" y="0"/>
                    <a:pt x="24209" y="0"/>
                  </a:cubicBezTo>
                  <a:cubicBezTo>
                    <a:pt x="10271" y="0"/>
                    <a:pt x="0" y="11002"/>
                    <a:pt x="0" y="24204"/>
                  </a:cubicBezTo>
                  <a:cubicBezTo>
                    <a:pt x="0" y="37407"/>
                    <a:pt x="10271"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76" name="Forma libre: forma 1531">
              <a:extLst>
                <a:ext uri="{FF2B5EF4-FFF2-40B4-BE49-F238E27FC236}">
                  <a16:creationId xmlns:a16="http://schemas.microsoft.com/office/drawing/2014/main" id="{36E8FCEB-259D-5FF1-F98B-90C8AA39B889}"/>
                </a:ext>
              </a:extLst>
            </p:cNvPr>
            <p:cNvSpPr/>
            <p:nvPr/>
          </p:nvSpPr>
          <p:spPr>
            <a:xfrm>
              <a:off x="9875910" y="2333034"/>
              <a:ext cx="49885" cy="49142"/>
            </a:xfrm>
            <a:custGeom>
              <a:avLst/>
              <a:gdLst>
                <a:gd name="connsiteX0" fmla="*/ 24942 w 49885"/>
                <a:gd name="connsiteY0" fmla="*/ 49143 h 49142"/>
                <a:gd name="connsiteX1" fmla="*/ 49885 w 49885"/>
                <a:gd name="connsiteY1" fmla="*/ 24204 h 49142"/>
                <a:gd name="connsiteX2" fmla="*/ 24942 w 49885"/>
                <a:gd name="connsiteY2" fmla="*/ 0 h 49142"/>
                <a:gd name="connsiteX3" fmla="*/ 0 w 49885"/>
                <a:gd name="connsiteY3" fmla="*/ 24204 h 49142"/>
                <a:gd name="connsiteX4" fmla="*/ 24942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2" y="49143"/>
                  </a:moveTo>
                  <a:cubicBezTo>
                    <a:pt x="38147" y="49143"/>
                    <a:pt x="49885" y="38140"/>
                    <a:pt x="49885" y="24204"/>
                  </a:cubicBezTo>
                  <a:cubicBezTo>
                    <a:pt x="49885" y="10269"/>
                    <a:pt x="38881" y="0"/>
                    <a:pt x="24942" y="0"/>
                  </a:cubicBezTo>
                  <a:cubicBezTo>
                    <a:pt x="11004" y="0"/>
                    <a:pt x="0" y="11002"/>
                    <a:pt x="0" y="24204"/>
                  </a:cubicBezTo>
                  <a:cubicBezTo>
                    <a:pt x="0" y="37407"/>
                    <a:pt x="11004" y="49143"/>
                    <a:pt x="24942"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77" name="Forma libre: forma 1532">
              <a:extLst>
                <a:ext uri="{FF2B5EF4-FFF2-40B4-BE49-F238E27FC236}">
                  <a16:creationId xmlns:a16="http://schemas.microsoft.com/office/drawing/2014/main" id="{0137D08F-E1EA-CBC7-B360-829AB7B10FFF}"/>
                </a:ext>
              </a:extLst>
            </p:cNvPr>
            <p:cNvSpPr/>
            <p:nvPr/>
          </p:nvSpPr>
          <p:spPr>
            <a:xfrm>
              <a:off x="9937533"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78" name="Forma libre: forma 1533">
              <a:extLst>
                <a:ext uri="{FF2B5EF4-FFF2-40B4-BE49-F238E27FC236}">
                  <a16:creationId xmlns:a16="http://schemas.microsoft.com/office/drawing/2014/main" id="{78CC2682-E76C-10C0-0F64-7D29448B94A6}"/>
                </a:ext>
              </a:extLst>
            </p:cNvPr>
            <p:cNvSpPr/>
            <p:nvPr/>
          </p:nvSpPr>
          <p:spPr>
            <a:xfrm>
              <a:off x="9999890" y="2333034"/>
              <a:ext cx="48418" cy="49142"/>
            </a:xfrm>
            <a:custGeom>
              <a:avLst/>
              <a:gdLst>
                <a:gd name="connsiteX0" fmla="*/ 24209 w 48418"/>
                <a:gd name="connsiteY0" fmla="*/ 49143 h 49142"/>
                <a:gd name="connsiteX1" fmla="*/ 48418 w 48418"/>
                <a:gd name="connsiteY1" fmla="*/ 24204 h 49142"/>
                <a:gd name="connsiteX2" fmla="*/ 24209 w 48418"/>
                <a:gd name="connsiteY2" fmla="*/ 0 h 49142"/>
                <a:gd name="connsiteX3" fmla="*/ 0 w 48418"/>
                <a:gd name="connsiteY3" fmla="*/ 24204 h 49142"/>
                <a:gd name="connsiteX4" fmla="*/ 24209 w 48418"/>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9142">
                  <a:moveTo>
                    <a:pt x="24209" y="49143"/>
                  </a:moveTo>
                  <a:cubicBezTo>
                    <a:pt x="37414" y="49143"/>
                    <a:pt x="48418" y="38140"/>
                    <a:pt x="48418" y="24204"/>
                  </a:cubicBezTo>
                  <a:cubicBezTo>
                    <a:pt x="48418" y="10269"/>
                    <a:pt x="37414" y="0"/>
                    <a:pt x="24209" y="0"/>
                  </a:cubicBezTo>
                  <a:cubicBezTo>
                    <a:pt x="11004" y="0"/>
                    <a:pt x="0" y="11002"/>
                    <a:pt x="0" y="24204"/>
                  </a:cubicBezTo>
                  <a:cubicBezTo>
                    <a:pt x="0" y="37407"/>
                    <a:pt x="11004"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79" name="Forma libre: forma 1534">
              <a:extLst>
                <a:ext uri="{FF2B5EF4-FFF2-40B4-BE49-F238E27FC236}">
                  <a16:creationId xmlns:a16="http://schemas.microsoft.com/office/drawing/2014/main" id="{7F5CD75A-B809-746A-5000-6A3EE6C75471}"/>
                </a:ext>
              </a:extLst>
            </p:cNvPr>
            <p:cNvSpPr/>
            <p:nvPr/>
          </p:nvSpPr>
          <p:spPr>
            <a:xfrm>
              <a:off x="10061513" y="233303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80" name="Forma libre: forma 1535">
              <a:extLst>
                <a:ext uri="{FF2B5EF4-FFF2-40B4-BE49-F238E27FC236}">
                  <a16:creationId xmlns:a16="http://schemas.microsoft.com/office/drawing/2014/main" id="{8488E304-A944-5A1E-B3FF-A5C7598874DB}"/>
                </a:ext>
              </a:extLst>
            </p:cNvPr>
            <p:cNvSpPr/>
            <p:nvPr/>
          </p:nvSpPr>
          <p:spPr>
            <a:xfrm>
              <a:off x="10123136"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81" name="Forma libre: forma 1536">
              <a:extLst>
                <a:ext uri="{FF2B5EF4-FFF2-40B4-BE49-F238E27FC236}">
                  <a16:creationId xmlns:a16="http://schemas.microsoft.com/office/drawing/2014/main" id="{B9BBAD1A-6B8E-8540-38B2-A569B9BB2E28}"/>
                </a:ext>
              </a:extLst>
            </p:cNvPr>
            <p:cNvSpPr/>
            <p:nvPr/>
          </p:nvSpPr>
          <p:spPr>
            <a:xfrm>
              <a:off x="10185493" y="2333034"/>
              <a:ext cx="49885" cy="49142"/>
            </a:xfrm>
            <a:custGeom>
              <a:avLst/>
              <a:gdLst>
                <a:gd name="connsiteX0" fmla="*/ 24943 w 49885"/>
                <a:gd name="connsiteY0" fmla="*/ 49143 h 49142"/>
                <a:gd name="connsiteX1" fmla="*/ 49886 w 49885"/>
                <a:gd name="connsiteY1" fmla="*/ 24204 h 49142"/>
                <a:gd name="connsiteX2" fmla="*/ 24943 w 49885"/>
                <a:gd name="connsiteY2" fmla="*/ 0 h 49142"/>
                <a:gd name="connsiteX3" fmla="*/ 0 w 49885"/>
                <a:gd name="connsiteY3" fmla="*/ 24204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6" y="38140"/>
                    <a:pt x="49886" y="24204"/>
                  </a:cubicBezTo>
                  <a:cubicBezTo>
                    <a:pt x="49886" y="10269"/>
                    <a:pt x="38882" y="0"/>
                    <a:pt x="24943" y="0"/>
                  </a:cubicBezTo>
                  <a:cubicBezTo>
                    <a:pt x="11004" y="0"/>
                    <a:pt x="0" y="11002"/>
                    <a:pt x="0" y="24204"/>
                  </a:cubicBezTo>
                  <a:cubicBezTo>
                    <a:pt x="0" y="37407"/>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82" name="Forma libre: forma 1537">
              <a:extLst>
                <a:ext uri="{FF2B5EF4-FFF2-40B4-BE49-F238E27FC236}">
                  <a16:creationId xmlns:a16="http://schemas.microsoft.com/office/drawing/2014/main" id="{71B0AEF7-950A-167A-05E8-254A4838302D}"/>
                </a:ext>
              </a:extLst>
            </p:cNvPr>
            <p:cNvSpPr/>
            <p:nvPr/>
          </p:nvSpPr>
          <p:spPr>
            <a:xfrm>
              <a:off x="10247116"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83" name="Forma libre: forma 1538">
              <a:extLst>
                <a:ext uri="{FF2B5EF4-FFF2-40B4-BE49-F238E27FC236}">
                  <a16:creationId xmlns:a16="http://schemas.microsoft.com/office/drawing/2014/main" id="{524AA000-1FE3-FA89-BA73-8C94C79325F9}"/>
                </a:ext>
              </a:extLst>
            </p:cNvPr>
            <p:cNvSpPr/>
            <p:nvPr/>
          </p:nvSpPr>
          <p:spPr>
            <a:xfrm>
              <a:off x="10309473"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84" name="Forma libre: forma 1539">
              <a:extLst>
                <a:ext uri="{FF2B5EF4-FFF2-40B4-BE49-F238E27FC236}">
                  <a16:creationId xmlns:a16="http://schemas.microsoft.com/office/drawing/2014/main" id="{187068F3-43E9-82D8-B9D3-934373E3EB9C}"/>
                </a:ext>
              </a:extLst>
            </p:cNvPr>
            <p:cNvSpPr/>
            <p:nvPr/>
          </p:nvSpPr>
          <p:spPr>
            <a:xfrm>
              <a:off x="10371097" y="233303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85" name="Forma libre: forma 1540">
              <a:extLst>
                <a:ext uri="{FF2B5EF4-FFF2-40B4-BE49-F238E27FC236}">
                  <a16:creationId xmlns:a16="http://schemas.microsoft.com/office/drawing/2014/main" id="{2C2C9FCA-7F78-FFC1-6494-ED4F3AD50D0E}"/>
                </a:ext>
              </a:extLst>
            </p:cNvPr>
            <p:cNvSpPr/>
            <p:nvPr/>
          </p:nvSpPr>
          <p:spPr>
            <a:xfrm>
              <a:off x="10433453" y="233303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86" name="Forma libre: forma 1541">
              <a:extLst>
                <a:ext uri="{FF2B5EF4-FFF2-40B4-BE49-F238E27FC236}">
                  <a16:creationId xmlns:a16="http://schemas.microsoft.com/office/drawing/2014/main" id="{413A1622-ED31-ADA6-9F1F-43FE215E3C65}"/>
                </a:ext>
              </a:extLst>
            </p:cNvPr>
            <p:cNvSpPr/>
            <p:nvPr/>
          </p:nvSpPr>
          <p:spPr>
            <a:xfrm>
              <a:off x="10495076"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87" name="Forma libre: forma 1542">
              <a:extLst>
                <a:ext uri="{FF2B5EF4-FFF2-40B4-BE49-F238E27FC236}">
                  <a16:creationId xmlns:a16="http://schemas.microsoft.com/office/drawing/2014/main" id="{F9A177EF-C4B8-F687-BC82-A4D087AA8500}"/>
                </a:ext>
              </a:extLst>
            </p:cNvPr>
            <p:cNvSpPr/>
            <p:nvPr/>
          </p:nvSpPr>
          <p:spPr>
            <a:xfrm>
              <a:off x="10557433"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88" name="Forma libre: forma 1543">
              <a:extLst>
                <a:ext uri="{FF2B5EF4-FFF2-40B4-BE49-F238E27FC236}">
                  <a16:creationId xmlns:a16="http://schemas.microsoft.com/office/drawing/2014/main" id="{D0B49412-5015-8934-268B-D3BBD822CE1E}"/>
                </a:ext>
              </a:extLst>
            </p:cNvPr>
            <p:cNvSpPr/>
            <p:nvPr/>
          </p:nvSpPr>
          <p:spPr>
            <a:xfrm>
              <a:off x="10619056" y="233303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89" name="Forma libre: forma 1544">
              <a:extLst>
                <a:ext uri="{FF2B5EF4-FFF2-40B4-BE49-F238E27FC236}">
                  <a16:creationId xmlns:a16="http://schemas.microsoft.com/office/drawing/2014/main" id="{367619E8-74DC-5781-6217-8CDF8F30FA14}"/>
                </a:ext>
              </a:extLst>
            </p:cNvPr>
            <p:cNvSpPr/>
            <p:nvPr/>
          </p:nvSpPr>
          <p:spPr>
            <a:xfrm>
              <a:off x="10682146" y="2334501"/>
              <a:ext cx="46951" cy="46942"/>
            </a:xfrm>
            <a:custGeom>
              <a:avLst/>
              <a:gdLst>
                <a:gd name="connsiteX0" fmla="*/ 23476 w 46951"/>
                <a:gd name="connsiteY0" fmla="*/ 46942 h 46942"/>
                <a:gd name="connsiteX1" fmla="*/ 46951 w 46951"/>
                <a:gd name="connsiteY1" fmla="*/ 23471 h 46942"/>
                <a:gd name="connsiteX2" fmla="*/ 23476 w 46951"/>
                <a:gd name="connsiteY2" fmla="*/ 0 h 46942"/>
                <a:gd name="connsiteX3" fmla="*/ 0 w 46951"/>
                <a:gd name="connsiteY3" fmla="*/ 23471 h 46942"/>
                <a:gd name="connsiteX4" fmla="*/ 23476 w 46951"/>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1" h="46942">
                  <a:moveTo>
                    <a:pt x="23476" y="46942"/>
                  </a:moveTo>
                  <a:cubicBezTo>
                    <a:pt x="36680" y="46942"/>
                    <a:pt x="46951" y="36674"/>
                    <a:pt x="46951" y="23471"/>
                  </a:cubicBezTo>
                  <a:cubicBezTo>
                    <a:pt x="46951" y="10269"/>
                    <a:pt x="36680" y="0"/>
                    <a:pt x="23476" y="0"/>
                  </a:cubicBezTo>
                  <a:cubicBezTo>
                    <a:pt x="10271" y="0"/>
                    <a:pt x="0" y="10269"/>
                    <a:pt x="0" y="23471"/>
                  </a:cubicBezTo>
                  <a:cubicBezTo>
                    <a:pt x="0" y="36674"/>
                    <a:pt x="11004"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90" name="Forma libre: forma 1545">
              <a:extLst>
                <a:ext uri="{FF2B5EF4-FFF2-40B4-BE49-F238E27FC236}">
                  <a16:creationId xmlns:a16="http://schemas.microsoft.com/office/drawing/2014/main" id="{9332AAF9-F059-63FE-8A8F-6DBA8523A5FB}"/>
                </a:ext>
              </a:extLst>
            </p:cNvPr>
            <p:cNvSpPr/>
            <p:nvPr/>
          </p:nvSpPr>
          <p:spPr>
            <a:xfrm>
              <a:off x="10747438" y="2337435"/>
              <a:ext cx="41081" cy="41074"/>
            </a:xfrm>
            <a:custGeom>
              <a:avLst/>
              <a:gdLst>
                <a:gd name="connsiteX0" fmla="*/ 20541 w 41081"/>
                <a:gd name="connsiteY0" fmla="*/ 41074 h 41074"/>
                <a:gd name="connsiteX1" fmla="*/ 41082 w 41081"/>
                <a:gd name="connsiteY1" fmla="*/ 20537 h 41074"/>
                <a:gd name="connsiteX2" fmla="*/ 20541 w 41081"/>
                <a:gd name="connsiteY2" fmla="*/ 0 h 41074"/>
                <a:gd name="connsiteX3" fmla="*/ 0 w 41081"/>
                <a:gd name="connsiteY3" fmla="*/ 20537 h 41074"/>
                <a:gd name="connsiteX4" fmla="*/ 20541 w 41081"/>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1" h="41074">
                  <a:moveTo>
                    <a:pt x="20541" y="41074"/>
                  </a:moveTo>
                  <a:cubicBezTo>
                    <a:pt x="31545" y="41074"/>
                    <a:pt x="41082" y="32273"/>
                    <a:pt x="41082" y="20537"/>
                  </a:cubicBezTo>
                  <a:cubicBezTo>
                    <a:pt x="41082" y="8802"/>
                    <a:pt x="31545" y="0"/>
                    <a:pt x="20541" y="0"/>
                  </a:cubicBezTo>
                  <a:cubicBezTo>
                    <a:pt x="9537" y="0"/>
                    <a:pt x="0" y="8802"/>
                    <a:pt x="0" y="20537"/>
                  </a:cubicBezTo>
                  <a:cubicBezTo>
                    <a:pt x="0" y="32273"/>
                    <a:pt x="9537"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91" name="Forma libre: forma 1546">
              <a:extLst>
                <a:ext uri="{FF2B5EF4-FFF2-40B4-BE49-F238E27FC236}">
                  <a16:creationId xmlns:a16="http://schemas.microsoft.com/office/drawing/2014/main" id="{6F984EEA-BEF3-09E4-387C-5C6E3F23ED5C}"/>
                </a:ext>
              </a:extLst>
            </p:cNvPr>
            <p:cNvSpPr/>
            <p:nvPr/>
          </p:nvSpPr>
          <p:spPr>
            <a:xfrm>
              <a:off x="10805393"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92" name="Forma libre: forma 1547">
              <a:extLst>
                <a:ext uri="{FF2B5EF4-FFF2-40B4-BE49-F238E27FC236}">
                  <a16:creationId xmlns:a16="http://schemas.microsoft.com/office/drawing/2014/main" id="{DA94A210-FFB3-CA17-C975-DA0C7F49B607}"/>
                </a:ext>
              </a:extLst>
            </p:cNvPr>
            <p:cNvSpPr/>
            <p:nvPr/>
          </p:nvSpPr>
          <p:spPr>
            <a:xfrm>
              <a:off x="10867016"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93" name="Forma libre: forma 1548">
              <a:extLst>
                <a:ext uri="{FF2B5EF4-FFF2-40B4-BE49-F238E27FC236}">
                  <a16:creationId xmlns:a16="http://schemas.microsoft.com/office/drawing/2014/main" id="{D128607B-F0BA-F1A7-1117-C54DFDF713DC}"/>
                </a:ext>
              </a:extLst>
            </p:cNvPr>
            <p:cNvSpPr/>
            <p:nvPr/>
          </p:nvSpPr>
          <p:spPr>
            <a:xfrm>
              <a:off x="10928639" y="233303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94" name="Forma libre: forma 1549">
              <a:extLst>
                <a:ext uri="{FF2B5EF4-FFF2-40B4-BE49-F238E27FC236}">
                  <a16:creationId xmlns:a16="http://schemas.microsoft.com/office/drawing/2014/main" id="{5735E399-0FD5-1DF4-4C8F-0B15F5DB449E}"/>
                </a:ext>
              </a:extLst>
            </p:cNvPr>
            <p:cNvSpPr/>
            <p:nvPr/>
          </p:nvSpPr>
          <p:spPr>
            <a:xfrm>
              <a:off x="10990996" y="233303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95" name="Forma libre: forma 1550">
              <a:extLst>
                <a:ext uri="{FF2B5EF4-FFF2-40B4-BE49-F238E27FC236}">
                  <a16:creationId xmlns:a16="http://schemas.microsoft.com/office/drawing/2014/main" id="{3B5E0808-A282-EC55-5D51-F56F413CA47B}"/>
                </a:ext>
              </a:extLst>
            </p:cNvPr>
            <p:cNvSpPr/>
            <p:nvPr/>
          </p:nvSpPr>
          <p:spPr>
            <a:xfrm>
              <a:off x="11052619" y="23330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96" name="Forma libre: forma 1551">
              <a:extLst>
                <a:ext uri="{FF2B5EF4-FFF2-40B4-BE49-F238E27FC236}">
                  <a16:creationId xmlns:a16="http://schemas.microsoft.com/office/drawing/2014/main" id="{D7DBBD4A-8056-1ECE-563B-6D352DF19887}"/>
                </a:ext>
              </a:extLst>
            </p:cNvPr>
            <p:cNvSpPr/>
            <p:nvPr/>
          </p:nvSpPr>
          <p:spPr>
            <a:xfrm>
              <a:off x="11114976" y="2333034"/>
              <a:ext cx="49885" cy="49142"/>
            </a:xfrm>
            <a:custGeom>
              <a:avLst/>
              <a:gdLst>
                <a:gd name="connsiteX0" fmla="*/ 24943 w 49885"/>
                <a:gd name="connsiteY0" fmla="*/ 49143 h 49142"/>
                <a:gd name="connsiteX1" fmla="*/ 49885 w 49885"/>
                <a:gd name="connsiteY1" fmla="*/ 24204 h 49142"/>
                <a:gd name="connsiteX2" fmla="*/ 24943 w 49885"/>
                <a:gd name="connsiteY2" fmla="*/ 0 h 49142"/>
                <a:gd name="connsiteX3" fmla="*/ 0 w 49885"/>
                <a:gd name="connsiteY3" fmla="*/ 24204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5" y="38140"/>
                    <a:pt x="49885" y="24204"/>
                  </a:cubicBezTo>
                  <a:cubicBezTo>
                    <a:pt x="49885" y="10269"/>
                    <a:pt x="38881" y="0"/>
                    <a:pt x="24943" y="0"/>
                  </a:cubicBezTo>
                  <a:cubicBezTo>
                    <a:pt x="11004" y="0"/>
                    <a:pt x="0" y="11002"/>
                    <a:pt x="0" y="24204"/>
                  </a:cubicBezTo>
                  <a:cubicBezTo>
                    <a:pt x="0" y="37407"/>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97" name="Forma libre: forma 1552">
              <a:extLst>
                <a:ext uri="{FF2B5EF4-FFF2-40B4-BE49-F238E27FC236}">
                  <a16:creationId xmlns:a16="http://schemas.microsoft.com/office/drawing/2014/main" id="{2FD77FA0-40AD-0AB2-CE01-5E92764ECFD6}"/>
                </a:ext>
              </a:extLst>
            </p:cNvPr>
            <p:cNvSpPr/>
            <p:nvPr/>
          </p:nvSpPr>
          <p:spPr>
            <a:xfrm>
              <a:off x="11184669" y="2340369"/>
              <a:ext cx="33746" cy="33739"/>
            </a:xfrm>
            <a:custGeom>
              <a:avLst/>
              <a:gdLst>
                <a:gd name="connsiteX0" fmla="*/ 16873 w 33746"/>
                <a:gd name="connsiteY0" fmla="*/ 33740 h 33739"/>
                <a:gd name="connsiteX1" fmla="*/ 33746 w 33746"/>
                <a:gd name="connsiteY1" fmla="*/ 16870 h 33739"/>
                <a:gd name="connsiteX2" fmla="*/ 16873 w 33746"/>
                <a:gd name="connsiteY2" fmla="*/ 0 h 33739"/>
                <a:gd name="connsiteX3" fmla="*/ 0 w 33746"/>
                <a:gd name="connsiteY3" fmla="*/ 16870 h 33739"/>
                <a:gd name="connsiteX4" fmla="*/ 16873 w 33746"/>
                <a:gd name="connsiteY4" fmla="*/ 33740 h 33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46" h="33739">
                  <a:moveTo>
                    <a:pt x="16873" y="33740"/>
                  </a:moveTo>
                  <a:cubicBezTo>
                    <a:pt x="26410" y="33740"/>
                    <a:pt x="33746" y="26405"/>
                    <a:pt x="33746" y="16870"/>
                  </a:cubicBezTo>
                  <a:cubicBezTo>
                    <a:pt x="33746" y="7335"/>
                    <a:pt x="26410" y="0"/>
                    <a:pt x="16873" y="0"/>
                  </a:cubicBezTo>
                  <a:cubicBezTo>
                    <a:pt x="7336" y="0"/>
                    <a:pt x="0" y="7335"/>
                    <a:pt x="0" y="16870"/>
                  </a:cubicBezTo>
                  <a:cubicBezTo>
                    <a:pt x="0" y="26405"/>
                    <a:pt x="8070" y="33740"/>
                    <a:pt x="16873" y="3374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98" name="Forma libre: forma 1553">
              <a:extLst>
                <a:ext uri="{FF2B5EF4-FFF2-40B4-BE49-F238E27FC236}">
                  <a16:creationId xmlns:a16="http://schemas.microsoft.com/office/drawing/2014/main" id="{881AE216-1DEB-E480-073B-6BB6A4D7CA5E}"/>
                </a:ext>
              </a:extLst>
            </p:cNvPr>
            <p:cNvSpPr/>
            <p:nvPr/>
          </p:nvSpPr>
          <p:spPr>
            <a:xfrm>
              <a:off x="11238956" y="233303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99" name="Forma libre: forma 1554">
              <a:extLst>
                <a:ext uri="{FF2B5EF4-FFF2-40B4-BE49-F238E27FC236}">
                  <a16:creationId xmlns:a16="http://schemas.microsoft.com/office/drawing/2014/main" id="{5854D9F6-3D75-9331-779C-EA255DED3098}"/>
                </a:ext>
              </a:extLst>
            </p:cNvPr>
            <p:cNvSpPr/>
            <p:nvPr/>
          </p:nvSpPr>
          <p:spPr>
            <a:xfrm>
              <a:off x="11300579"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00" name="Forma libre: forma 1555">
              <a:extLst>
                <a:ext uri="{FF2B5EF4-FFF2-40B4-BE49-F238E27FC236}">
                  <a16:creationId xmlns:a16="http://schemas.microsoft.com/office/drawing/2014/main" id="{54521B40-7E3F-E753-0A5E-2464188F3DB3}"/>
                </a:ext>
              </a:extLst>
            </p:cNvPr>
            <p:cNvSpPr/>
            <p:nvPr/>
          </p:nvSpPr>
          <p:spPr>
            <a:xfrm>
              <a:off x="11362936"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01" name="Forma libre: forma 1556">
              <a:extLst>
                <a:ext uri="{FF2B5EF4-FFF2-40B4-BE49-F238E27FC236}">
                  <a16:creationId xmlns:a16="http://schemas.microsoft.com/office/drawing/2014/main" id="{8444ED8F-512D-E51F-C215-EFEC0945D552}"/>
                </a:ext>
              </a:extLst>
            </p:cNvPr>
            <p:cNvSpPr/>
            <p:nvPr/>
          </p:nvSpPr>
          <p:spPr>
            <a:xfrm>
              <a:off x="11424559"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02" name="Forma libre: forma 1557">
              <a:extLst>
                <a:ext uri="{FF2B5EF4-FFF2-40B4-BE49-F238E27FC236}">
                  <a16:creationId xmlns:a16="http://schemas.microsoft.com/office/drawing/2014/main" id="{0F6A67B1-F28C-C177-1929-6BB8A22F2139}"/>
                </a:ext>
              </a:extLst>
            </p:cNvPr>
            <p:cNvSpPr/>
            <p:nvPr/>
          </p:nvSpPr>
          <p:spPr>
            <a:xfrm>
              <a:off x="11486916"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03" name="Forma libre: forma 1558">
              <a:extLst>
                <a:ext uri="{FF2B5EF4-FFF2-40B4-BE49-F238E27FC236}">
                  <a16:creationId xmlns:a16="http://schemas.microsoft.com/office/drawing/2014/main" id="{6F3CD895-8CC9-2190-4FE4-E7799B69AEEF}"/>
                </a:ext>
              </a:extLst>
            </p:cNvPr>
            <p:cNvSpPr/>
            <p:nvPr/>
          </p:nvSpPr>
          <p:spPr>
            <a:xfrm>
              <a:off x="11548539" y="2333034"/>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04" name="Forma libre: forma 1559">
              <a:extLst>
                <a:ext uri="{FF2B5EF4-FFF2-40B4-BE49-F238E27FC236}">
                  <a16:creationId xmlns:a16="http://schemas.microsoft.com/office/drawing/2014/main" id="{EDB75FF0-CBE4-5452-644F-8B4843FE10CD}"/>
                </a:ext>
              </a:extLst>
            </p:cNvPr>
            <p:cNvSpPr/>
            <p:nvPr/>
          </p:nvSpPr>
          <p:spPr>
            <a:xfrm>
              <a:off x="11610896" y="2333034"/>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05" name="Forma libre: forma 1560">
              <a:extLst>
                <a:ext uri="{FF2B5EF4-FFF2-40B4-BE49-F238E27FC236}">
                  <a16:creationId xmlns:a16="http://schemas.microsoft.com/office/drawing/2014/main" id="{DAC0557D-4349-425E-47EE-03D1E5F4AB7A}"/>
                </a:ext>
              </a:extLst>
            </p:cNvPr>
            <p:cNvSpPr/>
            <p:nvPr/>
          </p:nvSpPr>
          <p:spPr>
            <a:xfrm>
              <a:off x="11672519" y="2333034"/>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06" name="Forma libre: forma 1561">
              <a:extLst>
                <a:ext uri="{FF2B5EF4-FFF2-40B4-BE49-F238E27FC236}">
                  <a16:creationId xmlns:a16="http://schemas.microsoft.com/office/drawing/2014/main" id="{8026C0EA-CA48-D4D6-EAB3-853CAD38403A}"/>
                </a:ext>
              </a:extLst>
            </p:cNvPr>
            <p:cNvSpPr/>
            <p:nvPr/>
          </p:nvSpPr>
          <p:spPr>
            <a:xfrm>
              <a:off x="11734876" y="2333034"/>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07" name="Forma libre: forma 1562">
              <a:extLst>
                <a:ext uri="{FF2B5EF4-FFF2-40B4-BE49-F238E27FC236}">
                  <a16:creationId xmlns:a16="http://schemas.microsoft.com/office/drawing/2014/main" id="{6CCDE98A-6CCB-AF09-6123-6B52CF14B9CE}"/>
                </a:ext>
              </a:extLst>
            </p:cNvPr>
            <p:cNvSpPr/>
            <p:nvPr/>
          </p:nvSpPr>
          <p:spPr>
            <a:xfrm>
              <a:off x="11796498"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08" name="Forma libre: forma 1563">
              <a:extLst>
                <a:ext uri="{FF2B5EF4-FFF2-40B4-BE49-F238E27FC236}">
                  <a16:creationId xmlns:a16="http://schemas.microsoft.com/office/drawing/2014/main" id="{1C94D21B-B920-82F4-9228-BF0AD0808473}"/>
                </a:ext>
              </a:extLst>
            </p:cNvPr>
            <p:cNvSpPr/>
            <p:nvPr/>
          </p:nvSpPr>
          <p:spPr>
            <a:xfrm>
              <a:off x="11858855"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09" name="Forma libre: forma 1564">
              <a:extLst>
                <a:ext uri="{FF2B5EF4-FFF2-40B4-BE49-F238E27FC236}">
                  <a16:creationId xmlns:a16="http://schemas.microsoft.com/office/drawing/2014/main" id="{7A78AB8C-F484-3077-535D-3E3854AF5CBE}"/>
                </a:ext>
              </a:extLst>
            </p:cNvPr>
            <p:cNvSpPr/>
            <p:nvPr/>
          </p:nvSpPr>
          <p:spPr>
            <a:xfrm>
              <a:off x="11920479"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10" name="Forma libre: forma 1565">
              <a:extLst>
                <a:ext uri="{FF2B5EF4-FFF2-40B4-BE49-F238E27FC236}">
                  <a16:creationId xmlns:a16="http://schemas.microsoft.com/office/drawing/2014/main" id="{8E94585B-00DB-6797-0380-2351D9044E15}"/>
                </a:ext>
              </a:extLst>
            </p:cNvPr>
            <p:cNvSpPr/>
            <p:nvPr/>
          </p:nvSpPr>
          <p:spPr>
            <a:xfrm>
              <a:off x="11982835" y="2333034"/>
              <a:ext cx="49885" cy="49142"/>
            </a:xfrm>
            <a:custGeom>
              <a:avLst/>
              <a:gdLst>
                <a:gd name="connsiteX0" fmla="*/ 24943 w 49885"/>
                <a:gd name="connsiteY0" fmla="*/ 49143 h 49142"/>
                <a:gd name="connsiteX1" fmla="*/ 49886 w 49885"/>
                <a:gd name="connsiteY1" fmla="*/ 24204 h 49142"/>
                <a:gd name="connsiteX2" fmla="*/ 24943 w 49885"/>
                <a:gd name="connsiteY2" fmla="*/ 0 h 49142"/>
                <a:gd name="connsiteX3" fmla="*/ 0 w 49885"/>
                <a:gd name="connsiteY3" fmla="*/ 24204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6" y="38140"/>
                    <a:pt x="49886" y="24204"/>
                  </a:cubicBezTo>
                  <a:cubicBezTo>
                    <a:pt x="49886" y="10269"/>
                    <a:pt x="38882" y="0"/>
                    <a:pt x="24943" y="0"/>
                  </a:cubicBezTo>
                  <a:cubicBezTo>
                    <a:pt x="11004" y="0"/>
                    <a:pt x="0" y="11002"/>
                    <a:pt x="0" y="24204"/>
                  </a:cubicBezTo>
                  <a:cubicBezTo>
                    <a:pt x="0" y="37407"/>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11" name="Forma libre: forma 1566">
              <a:extLst>
                <a:ext uri="{FF2B5EF4-FFF2-40B4-BE49-F238E27FC236}">
                  <a16:creationId xmlns:a16="http://schemas.microsoft.com/office/drawing/2014/main" id="{5565EF66-0971-7132-2973-0EA9F152898C}"/>
                </a:ext>
              </a:extLst>
            </p:cNvPr>
            <p:cNvSpPr/>
            <p:nvPr/>
          </p:nvSpPr>
          <p:spPr>
            <a:xfrm>
              <a:off x="12044459" y="233303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12" name="Forma libre: forma 1567">
              <a:extLst>
                <a:ext uri="{FF2B5EF4-FFF2-40B4-BE49-F238E27FC236}">
                  <a16:creationId xmlns:a16="http://schemas.microsoft.com/office/drawing/2014/main" id="{C96CCED1-BD5A-EE88-A44C-0DDA0707A72D}"/>
                </a:ext>
              </a:extLst>
            </p:cNvPr>
            <p:cNvSpPr/>
            <p:nvPr/>
          </p:nvSpPr>
          <p:spPr>
            <a:xfrm>
              <a:off x="12106815" y="2333034"/>
              <a:ext cx="48418" cy="48409"/>
            </a:xfrm>
            <a:custGeom>
              <a:avLst/>
              <a:gdLst>
                <a:gd name="connsiteX0" fmla="*/ 24209 w 48418"/>
                <a:gd name="connsiteY0" fmla="*/ 48409 h 48409"/>
                <a:gd name="connsiteX1" fmla="*/ 48418 w 48418"/>
                <a:gd name="connsiteY1" fmla="*/ 24204 h 48409"/>
                <a:gd name="connsiteX2" fmla="*/ 24209 w 48418"/>
                <a:gd name="connsiteY2" fmla="*/ 0 h 48409"/>
                <a:gd name="connsiteX3" fmla="*/ 0 w 48418"/>
                <a:gd name="connsiteY3" fmla="*/ 24204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4"/>
                  </a:cubicBezTo>
                  <a:cubicBezTo>
                    <a:pt x="48418" y="11002"/>
                    <a:pt x="37414" y="0"/>
                    <a:pt x="24209" y="0"/>
                  </a:cubicBezTo>
                  <a:cubicBezTo>
                    <a:pt x="11004" y="0"/>
                    <a:pt x="0" y="11002"/>
                    <a:pt x="0" y="24204"/>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13" name="Forma libre: forma 1568">
              <a:extLst>
                <a:ext uri="{FF2B5EF4-FFF2-40B4-BE49-F238E27FC236}">
                  <a16:creationId xmlns:a16="http://schemas.microsoft.com/office/drawing/2014/main" id="{2DAE3F56-D96E-94FF-C260-98A8C16209B9}"/>
                </a:ext>
              </a:extLst>
            </p:cNvPr>
            <p:cNvSpPr/>
            <p:nvPr/>
          </p:nvSpPr>
          <p:spPr>
            <a:xfrm>
              <a:off x="12168439" y="2333034"/>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14" name="Forma libre: forma 1569">
              <a:extLst>
                <a:ext uri="{FF2B5EF4-FFF2-40B4-BE49-F238E27FC236}">
                  <a16:creationId xmlns:a16="http://schemas.microsoft.com/office/drawing/2014/main" id="{F89BF27D-8D46-CE19-948C-76D0A34C4834}"/>
                </a:ext>
              </a:extLst>
            </p:cNvPr>
            <p:cNvSpPr/>
            <p:nvPr/>
          </p:nvSpPr>
          <p:spPr>
            <a:xfrm>
              <a:off x="5334870" y="2409315"/>
              <a:ext cx="22008" cy="21270"/>
            </a:xfrm>
            <a:custGeom>
              <a:avLst/>
              <a:gdLst>
                <a:gd name="connsiteX0" fmla="*/ 11004 w 22008"/>
                <a:gd name="connsiteY0" fmla="*/ 21271 h 21270"/>
                <a:gd name="connsiteX1" fmla="*/ 22008 w 22008"/>
                <a:gd name="connsiteY1" fmla="*/ 10269 h 21270"/>
                <a:gd name="connsiteX2" fmla="*/ 11004 w 22008"/>
                <a:gd name="connsiteY2" fmla="*/ 0 h 21270"/>
                <a:gd name="connsiteX3" fmla="*/ 0 w 22008"/>
                <a:gd name="connsiteY3" fmla="*/ 10269 h 21270"/>
                <a:gd name="connsiteX4" fmla="*/ 11004 w 22008"/>
                <a:gd name="connsiteY4" fmla="*/ 21271 h 21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1270">
                  <a:moveTo>
                    <a:pt x="11004" y="21271"/>
                  </a:moveTo>
                  <a:cubicBezTo>
                    <a:pt x="16873" y="21271"/>
                    <a:pt x="22008" y="16870"/>
                    <a:pt x="22008" y="10269"/>
                  </a:cubicBezTo>
                  <a:cubicBezTo>
                    <a:pt x="22008" y="3667"/>
                    <a:pt x="17607" y="0"/>
                    <a:pt x="11004" y="0"/>
                  </a:cubicBezTo>
                  <a:cubicBezTo>
                    <a:pt x="4402" y="0"/>
                    <a:pt x="0" y="4401"/>
                    <a:pt x="0" y="10269"/>
                  </a:cubicBezTo>
                  <a:cubicBezTo>
                    <a:pt x="0" y="16136"/>
                    <a:pt x="4402" y="21271"/>
                    <a:pt x="11004" y="212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15" name="Forma libre: forma 1570">
              <a:extLst>
                <a:ext uri="{FF2B5EF4-FFF2-40B4-BE49-F238E27FC236}">
                  <a16:creationId xmlns:a16="http://schemas.microsoft.com/office/drawing/2014/main" id="{9E799081-4A9A-1D95-C12E-84670BB1347C}"/>
                </a:ext>
              </a:extLst>
            </p:cNvPr>
            <p:cNvSpPr/>
            <p:nvPr/>
          </p:nvSpPr>
          <p:spPr>
            <a:xfrm>
              <a:off x="5382554"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16" name="Forma libre: forma 1571">
              <a:extLst>
                <a:ext uri="{FF2B5EF4-FFF2-40B4-BE49-F238E27FC236}">
                  <a16:creationId xmlns:a16="http://schemas.microsoft.com/office/drawing/2014/main" id="{BF975C64-8738-5CD7-AE53-742F7BBC562B}"/>
                </a:ext>
              </a:extLst>
            </p:cNvPr>
            <p:cNvSpPr/>
            <p:nvPr/>
          </p:nvSpPr>
          <p:spPr>
            <a:xfrm>
              <a:off x="5444911"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17" name="Forma libre: forma 1572">
              <a:extLst>
                <a:ext uri="{FF2B5EF4-FFF2-40B4-BE49-F238E27FC236}">
                  <a16:creationId xmlns:a16="http://schemas.microsoft.com/office/drawing/2014/main" id="{7CD47E79-AC11-3248-C7F6-FFAA277BAF56}"/>
                </a:ext>
              </a:extLst>
            </p:cNvPr>
            <p:cNvSpPr/>
            <p:nvPr/>
          </p:nvSpPr>
          <p:spPr>
            <a:xfrm>
              <a:off x="5506534"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18" name="Forma libre: forma 1573">
              <a:extLst>
                <a:ext uri="{FF2B5EF4-FFF2-40B4-BE49-F238E27FC236}">
                  <a16:creationId xmlns:a16="http://schemas.microsoft.com/office/drawing/2014/main" id="{CB8F1D3D-CDAA-8C60-C4AA-41D75FB4A301}"/>
                </a:ext>
              </a:extLst>
            </p:cNvPr>
            <p:cNvSpPr/>
            <p:nvPr/>
          </p:nvSpPr>
          <p:spPr>
            <a:xfrm>
              <a:off x="5568158"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19" name="Forma libre: forma 1574">
              <a:extLst>
                <a:ext uri="{FF2B5EF4-FFF2-40B4-BE49-F238E27FC236}">
                  <a16:creationId xmlns:a16="http://schemas.microsoft.com/office/drawing/2014/main" id="{A8D7FD14-108F-DB44-2316-DFDCCC56D30D}"/>
                </a:ext>
              </a:extLst>
            </p:cNvPr>
            <p:cNvSpPr/>
            <p:nvPr/>
          </p:nvSpPr>
          <p:spPr>
            <a:xfrm>
              <a:off x="5630514"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20" name="Forma libre: forma 1575">
              <a:extLst>
                <a:ext uri="{FF2B5EF4-FFF2-40B4-BE49-F238E27FC236}">
                  <a16:creationId xmlns:a16="http://schemas.microsoft.com/office/drawing/2014/main" id="{46016F09-B1D0-CD65-9436-9A601E92E31C}"/>
                </a:ext>
              </a:extLst>
            </p:cNvPr>
            <p:cNvSpPr/>
            <p:nvPr/>
          </p:nvSpPr>
          <p:spPr>
            <a:xfrm>
              <a:off x="5692138"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21" name="Forma libre: forma 1576">
              <a:extLst>
                <a:ext uri="{FF2B5EF4-FFF2-40B4-BE49-F238E27FC236}">
                  <a16:creationId xmlns:a16="http://schemas.microsoft.com/office/drawing/2014/main" id="{8A9792B6-7B18-BD04-9225-16182C8A1549}"/>
                </a:ext>
              </a:extLst>
            </p:cNvPr>
            <p:cNvSpPr/>
            <p:nvPr/>
          </p:nvSpPr>
          <p:spPr>
            <a:xfrm>
              <a:off x="5754494"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22" name="Forma libre: forma 1577">
              <a:extLst>
                <a:ext uri="{FF2B5EF4-FFF2-40B4-BE49-F238E27FC236}">
                  <a16:creationId xmlns:a16="http://schemas.microsoft.com/office/drawing/2014/main" id="{49B66534-27A5-AB88-DF22-29A62D1288B9}"/>
                </a:ext>
              </a:extLst>
            </p:cNvPr>
            <p:cNvSpPr/>
            <p:nvPr/>
          </p:nvSpPr>
          <p:spPr>
            <a:xfrm>
              <a:off x="5816117"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23" name="Forma libre: forma 1578">
              <a:extLst>
                <a:ext uri="{FF2B5EF4-FFF2-40B4-BE49-F238E27FC236}">
                  <a16:creationId xmlns:a16="http://schemas.microsoft.com/office/drawing/2014/main" id="{A66B305B-8284-E94A-9E3C-FBA66AC26CB9}"/>
                </a:ext>
              </a:extLst>
            </p:cNvPr>
            <p:cNvSpPr/>
            <p:nvPr/>
          </p:nvSpPr>
          <p:spPr>
            <a:xfrm>
              <a:off x="5878474"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24" name="Forma libre: forma 1579">
              <a:extLst>
                <a:ext uri="{FF2B5EF4-FFF2-40B4-BE49-F238E27FC236}">
                  <a16:creationId xmlns:a16="http://schemas.microsoft.com/office/drawing/2014/main" id="{AAE0E1FB-08EF-49AB-CD38-0575D9083AEC}"/>
                </a:ext>
              </a:extLst>
            </p:cNvPr>
            <p:cNvSpPr/>
            <p:nvPr/>
          </p:nvSpPr>
          <p:spPr>
            <a:xfrm>
              <a:off x="5940831"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25" name="Forma libre: forma 1580">
              <a:extLst>
                <a:ext uri="{FF2B5EF4-FFF2-40B4-BE49-F238E27FC236}">
                  <a16:creationId xmlns:a16="http://schemas.microsoft.com/office/drawing/2014/main" id="{FE7D38BF-17DF-EAB6-267A-0888396B5698}"/>
                </a:ext>
              </a:extLst>
            </p:cNvPr>
            <p:cNvSpPr/>
            <p:nvPr/>
          </p:nvSpPr>
          <p:spPr>
            <a:xfrm>
              <a:off x="6002454"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26" name="Forma libre: forma 1581">
              <a:extLst>
                <a:ext uri="{FF2B5EF4-FFF2-40B4-BE49-F238E27FC236}">
                  <a16:creationId xmlns:a16="http://schemas.microsoft.com/office/drawing/2014/main" id="{33F447B4-4C7B-1083-86E4-1220AC82953F}"/>
                </a:ext>
              </a:extLst>
            </p:cNvPr>
            <p:cNvSpPr/>
            <p:nvPr/>
          </p:nvSpPr>
          <p:spPr>
            <a:xfrm>
              <a:off x="6064077"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27" name="Forma libre: forma 1582">
              <a:extLst>
                <a:ext uri="{FF2B5EF4-FFF2-40B4-BE49-F238E27FC236}">
                  <a16:creationId xmlns:a16="http://schemas.microsoft.com/office/drawing/2014/main" id="{5FA55B9A-912C-762D-3F14-10C6393DEA14}"/>
                </a:ext>
              </a:extLst>
            </p:cNvPr>
            <p:cNvSpPr/>
            <p:nvPr/>
          </p:nvSpPr>
          <p:spPr>
            <a:xfrm>
              <a:off x="6126434"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28" name="Forma libre: forma 1583">
              <a:extLst>
                <a:ext uri="{FF2B5EF4-FFF2-40B4-BE49-F238E27FC236}">
                  <a16:creationId xmlns:a16="http://schemas.microsoft.com/office/drawing/2014/main" id="{BEAF720F-D01D-DBCE-9577-8CB8EB4EF94F}"/>
                </a:ext>
              </a:extLst>
            </p:cNvPr>
            <p:cNvSpPr/>
            <p:nvPr/>
          </p:nvSpPr>
          <p:spPr>
            <a:xfrm>
              <a:off x="6188057"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29" name="Forma libre: forma 1584">
              <a:extLst>
                <a:ext uri="{FF2B5EF4-FFF2-40B4-BE49-F238E27FC236}">
                  <a16:creationId xmlns:a16="http://schemas.microsoft.com/office/drawing/2014/main" id="{51215E86-EACB-C447-1845-D878DA8E1D64}"/>
                </a:ext>
              </a:extLst>
            </p:cNvPr>
            <p:cNvSpPr/>
            <p:nvPr/>
          </p:nvSpPr>
          <p:spPr>
            <a:xfrm>
              <a:off x="6250414"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30" name="Forma libre: forma 1585">
              <a:extLst>
                <a:ext uri="{FF2B5EF4-FFF2-40B4-BE49-F238E27FC236}">
                  <a16:creationId xmlns:a16="http://schemas.microsoft.com/office/drawing/2014/main" id="{4FF14DEF-8B6D-130D-3622-8C2C78599CE5}"/>
                </a:ext>
              </a:extLst>
            </p:cNvPr>
            <p:cNvSpPr/>
            <p:nvPr/>
          </p:nvSpPr>
          <p:spPr>
            <a:xfrm>
              <a:off x="6311304" y="2394646"/>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140"/>
                    <a:pt x="50619" y="24938"/>
                  </a:cubicBezTo>
                  <a:cubicBezTo>
                    <a:pt x="50619" y="11736"/>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31" name="Forma libre: forma 1586">
              <a:extLst>
                <a:ext uri="{FF2B5EF4-FFF2-40B4-BE49-F238E27FC236}">
                  <a16:creationId xmlns:a16="http://schemas.microsoft.com/office/drawing/2014/main" id="{2F60B24E-3320-9127-C4C4-62FEC2917AAD}"/>
                </a:ext>
              </a:extLst>
            </p:cNvPr>
            <p:cNvSpPr/>
            <p:nvPr/>
          </p:nvSpPr>
          <p:spPr>
            <a:xfrm>
              <a:off x="6374394"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32" name="Forma libre: forma 1587">
              <a:extLst>
                <a:ext uri="{FF2B5EF4-FFF2-40B4-BE49-F238E27FC236}">
                  <a16:creationId xmlns:a16="http://schemas.microsoft.com/office/drawing/2014/main" id="{81F0A69B-8156-D2F6-729B-867994C46CF3}"/>
                </a:ext>
              </a:extLst>
            </p:cNvPr>
            <p:cNvSpPr/>
            <p:nvPr/>
          </p:nvSpPr>
          <p:spPr>
            <a:xfrm>
              <a:off x="6436017"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33" name="Forma libre: forma 1588">
              <a:extLst>
                <a:ext uri="{FF2B5EF4-FFF2-40B4-BE49-F238E27FC236}">
                  <a16:creationId xmlns:a16="http://schemas.microsoft.com/office/drawing/2014/main" id="{07AE9028-F0F5-AC65-2EAC-F4A61D8467DF}"/>
                </a:ext>
              </a:extLst>
            </p:cNvPr>
            <p:cNvSpPr/>
            <p:nvPr/>
          </p:nvSpPr>
          <p:spPr>
            <a:xfrm>
              <a:off x="6500575" y="2396846"/>
              <a:ext cx="45483" cy="45475"/>
            </a:xfrm>
            <a:custGeom>
              <a:avLst/>
              <a:gdLst>
                <a:gd name="connsiteX0" fmla="*/ 22742 w 45483"/>
                <a:gd name="connsiteY0" fmla="*/ 45475 h 45475"/>
                <a:gd name="connsiteX1" fmla="*/ 45484 w 45483"/>
                <a:gd name="connsiteY1" fmla="*/ 22738 h 45475"/>
                <a:gd name="connsiteX2" fmla="*/ 22742 w 45483"/>
                <a:gd name="connsiteY2" fmla="*/ 0 h 45475"/>
                <a:gd name="connsiteX3" fmla="*/ 0 w 45483"/>
                <a:gd name="connsiteY3" fmla="*/ 22738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8"/>
                  </a:cubicBezTo>
                  <a:cubicBezTo>
                    <a:pt x="45484" y="10269"/>
                    <a:pt x="35213" y="0"/>
                    <a:pt x="22742" y="0"/>
                  </a:cubicBezTo>
                  <a:cubicBezTo>
                    <a:pt x="10271" y="0"/>
                    <a:pt x="0" y="10269"/>
                    <a:pt x="0" y="22738"/>
                  </a:cubicBezTo>
                  <a:cubicBezTo>
                    <a:pt x="0" y="35207"/>
                    <a:pt x="10271"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34" name="Forma libre: forma 1589">
              <a:extLst>
                <a:ext uri="{FF2B5EF4-FFF2-40B4-BE49-F238E27FC236}">
                  <a16:creationId xmlns:a16="http://schemas.microsoft.com/office/drawing/2014/main" id="{0CA04D79-E9F8-01EF-DDB7-E5E7A3687BE1}"/>
                </a:ext>
              </a:extLst>
            </p:cNvPr>
            <p:cNvSpPr/>
            <p:nvPr/>
          </p:nvSpPr>
          <p:spPr>
            <a:xfrm>
              <a:off x="6583473" y="2418117"/>
              <a:ext cx="2934" cy="3667"/>
            </a:xfrm>
            <a:custGeom>
              <a:avLst/>
              <a:gdLst>
                <a:gd name="connsiteX0" fmla="*/ 1467 w 2934"/>
                <a:gd name="connsiteY0" fmla="*/ 3667 h 3667"/>
                <a:gd name="connsiteX1" fmla="*/ 2934 w 2934"/>
                <a:gd name="connsiteY1" fmla="*/ 1467 h 3667"/>
                <a:gd name="connsiteX2" fmla="*/ 1467 w 2934"/>
                <a:gd name="connsiteY2" fmla="*/ 0 h 3667"/>
                <a:gd name="connsiteX3" fmla="*/ 0 w 2934"/>
                <a:gd name="connsiteY3" fmla="*/ 1467 h 3667"/>
                <a:gd name="connsiteX4" fmla="*/ 1467 w 2934"/>
                <a:gd name="connsiteY4" fmla="*/ 3667 h 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3667">
                  <a:moveTo>
                    <a:pt x="1467" y="3667"/>
                  </a:moveTo>
                  <a:cubicBezTo>
                    <a:pt x="2201" y="3667"/>
                    <a:pt x="2934" y="2934"/>
                    <a:pt x="2934" y="1467"/>
                  </a:cubicBezTo>
                  <a:cubicBezTo>
                    <a:pt x="2934" y="734"/>
                    <a:pt x="2201" y="0"/>
                    <a:pt x="1467" y="0"/>
                  </a:cubicBezTo>
                  <a:cubicBezTo>
                    <a:pt x="734" y="0"/>
                    <a:pt x="0" y="734"/>
                    <a:pt x="0" y="1467"/>
                  </a:cubicBezTo>
                  <a:cubicBezTo>
                    <a:pt x="0" y="2934"/>
                    <a:pt x="734" y="3667"/>
                    <a:pt x="1467" y="36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35" name="Forma libre: forma 1590">
              <a:extLst>
                <a:ext uri="{FF2B5EF4-FFF2-40B4-BE49-F238E27FC236}">
                  <a16:creationId xmlns:a16="http://schemas.microsoft.com/office/drawing/2014/main" id="{61F61860-4652-992E-9AAD-6B7697FCD76A}"/>
                </a:ext>
              </a:extLst>
            </p:cNvPr>
            <p:cNvSpPr/>
            <p:nvPr/>
          </p:nvSpPr>
          <p:spPr>
            <a:xfrm>
              <a:off x="6631891" y="2404181"/>
              <a:ext cx="30811" cy="30805"/>
            </a:xfrm>
            <a:custGeom>
              <a:avLst/>
              <a:gdLst>
                <a:gd name="connsiteX0" fmla="*/ 15406 w 30811"/>
                <a:gd name="connsiteY0" fmla="*/ 30806 h 30805"/>
                <a:gd name="connsiteX1" fmla="*/ 30811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3475" y="30806"/>
                    <a:pt x="30811" y="24205"/>
                    <a:pt x="30811" y="15403"/>
                  </a:cubicBezTo>
                  <a:cubicBezTo>
                    <a:pt x="30811" y="6601"/>
                    <a:pt x="24209" y="0"/>
                    <a:pt x="15406" y="0"/>
                  </a:cubicBezTo>
                  <a:cubicBezTo>
                    <a:pt x="6602" y="0"/>
                    <a:pt x="0" y="6601"/>
                    <a:pt x="0" y="15403"/>
                  </a:cubicBezTo>
                  <a:cubicBezTo>
                    <a:pt x="0" y="24205"/>
                    <a:pt x="6602"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36" name="Forma libre: forma 1591">
              <a:extLst>
                <a:ext uri="{FF2B5EF4-FFF2-40B4-BE49-F238E27FC236}">
                  <a16:creationId xmlns:a16="http://schemas.microsoft.com/office/drawing/2014/main" id="{B363AB54-B83D-9C68-53F4-EC5EDA6382F3}"/>
                </a:ext>
              </a:extLst>
            </p:cNvPr>
            <p:cNvSpPr/>
            <p:nvPr/>
          </p:nvSpPr>
          <p:spPr>
            <a:xfrm>
              <a:off x="6683977"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37" name="Forma libre: forma 1592">
              <a:extLst>
                <a:ext uri="{FF2B5EF4-FFF2-40B4-BE49-F238E27FC236}">
                  <a16:creationId xmlns:a16="http://schemas.microsoft.com/office/drawing/2014/main" id="{6C4E9E96-CE1E-59D3-87AA-230F6BC3105A}"/>
                </a:ext>
              </a:extLst>
            </p:cNvPr>
            <p:cNvSpPr/>
            <p:nvPr/>
          </p:nvSpPr>
          <p:spPr>
            <a:xfrm>
              <a:off x="6746334" y="2395379"/>
              <a:ext cx="49151" cy="49142"/>
            </a:xfrm>
            <a:custGeom>
              <a:avLst/>
              <a:gdLst>
                <a:gd name="connsiteX0" fmla="*/ 24209 w 49151"/>
                <a:gd name="connsiteY0" fmla="*/ 49143 h 49142"/>
                <a:gd name="connsiteX1" fmla="*/ 49152 w 49151"/>
                <a:gd name="connsiteY1" fmla="*/ 24204 h 49142"/>
                <a:gd name="connsiteX2" fmla="*/ 24209 w 49151"/>
                <a:gd name="connsiteY2" fmla="*/ 0 h 49142"/>
                <a:gd name="connsiteX3" fmla="*/ 0 w 49151"/>
                <a:gd name="connsiteY3" fmla="*/ 24204 h 49142"/>
                <a:gd name="connsiteX4" fmla="*/ 24209 w 49151"/>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142">
                  <a:moveTo>
                    <a:pt x="24209" y="49143"/>
                  </a:moveTo>
                  <a:cubicBezTo>
                    <a:pt x="38148" y="49143"/>
                    <a:pt x="49152" y="38140"/>
                    <a:pt x="49152" y="24204"/>
                  </a:cubicBezTo>
                  <a:cubicBezTo>
                    <a:pt x="49152" y="10269"/>
                    <a:pt x="38148" y="0"/>
                    <a:pt x="24209" y="0"/>
                  </a:cubicBezTo>
                  <a:cubicBezTo>
                    <a:pt x="10271" y="0"/>
                    <a:pt x="0" y="11002"/>
                    <a:pt x="0" y="24204"/>
                  </a:cubicBezTo>
                  <a:cubicBezTo>
                    <a:pt x="0" y="37407"/>
                    <a:pt x="11004"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38" name="Forma libre: forma 1593">
              <a:extLst>
                <a:ext uri="{FF2B5EF4-FFF2-40B4-BE49-F238E27FC236}">
                  <a16:creationId xmlns:a16="http://schemas.microsoft.com/office/drawing/2014/main" id="{9EF2C62A-910E-6766-3434-FE1883043F7B}"/>
                </a:ext>
              </a:extLst>
            </p:cNvPr>
            <p:cNvSpPr/>
            <p:nvPr/>
          </p:nvSpPr>
          <p:spPr>
            <a:xfrm>
              <a:off x="6807957"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39" name="Forma libre: forma 1594">
              <a:extLst>
                <a:ext uri="{FF2B5EF4-FFF2-40B4-BE49-F238E27FC236}">
                  <a16:creationId xmlns:a16="http://schemas.microsoft.com/office/drawing/2014/main" id="{680E31E2-5B09-8FE2-B487-DEFAE8C3C6C3}"/>
                </a:ext>
              </a:extLst>
            </p:cNvPr>
            <p:cNvSpPr/>
            <p:nvPr/>
          </p:nvSpPr>
          <p:spPr>
            <a:xfrm>
              <a:off x="6869580"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40" name="Forma libre: forma 1595">
              <a:extLst>
                <a:ext uri="{FF2B5EF4-FFF2-40B4-BE49-F238E27FC236}">
                  <a16:creationId xmlns:a16="http://schemas.microsoft.com/office/drawing/2014/main" id="{7D380B6B-6573-FC5F-6CB9-BCEC0A0556EE}"/>
                </a:ext>
              </a:extLst>
            </p:cNvPr>
            <p:cNvSpPr/>
            <p:nvPr/>
          </p:nvSpPr>
          <p:spPr>
            <a:xfrm>
              <a:off x="6931937"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41" name="Forma libre: forma 1596">
              <a:extLst>
                <a:ext uri="{FF2B5EF4-FFF2-40B4-BE49-F238E27FC236}">
                  <a16:creationId xmlns:a16="http://schemas.microsoft.com/office/drawing/2014/main" id="{5C632838-FF8D-0F64-7A56-BD1B4ED50085}"/>
                </a:ext>
              </a:extLst>
            </p:cNvPr>
            <p:cNvSpPr/>
            <p:nvPr/>
          </p:nvSpPr>
          <p:spPr>
            <a:xfrm>
              <a:off x="6994294"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42" name="Forma libre: forma 1597">
              <a:extLst>
                <a:ext uri="{FF2B5EF4-FFF2-40B4-BE49-F238E27FC236}">
                  <a16:creationId xmlns:a16="http://schemas.microsoft.com/office/drawing/2014/main" id="{D675FB54-F7E5-8324-B6F8-802A3A299883}"/>
                </a:ext>
              </a:extLst>
            </p:cNvPr>
            <p:cNvSpPr/>
            <p:nvPr/>
          </p:nvSpPr>
          <p:spPr>
            <a:xfrm>
              <a:off x="7055917"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43" name="Forma libre: forma 1598">
              <a:extLst>
                <a:ext uri="{FF2B5EF4-FFF2-40B4-BE49-F238E27FC236}">
                  <a16:creationId xmlns:a16="http://schemas.microsoft.com/office/drawing/2014/main" id="{84C4177C-8E1D-3194-633A-F5424231F51C}"/>
                </a:ext>
              </a:extLst>
            </p:cNvPr>
            <p:cNvSpPr/>
            <p:nvPr/>
          </p:nvSpPr>
          <p:spPr>
            <a:xfrm>
              <a:off x="7117540"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44" name="Forma libre: forma 1599">
              <a:extLst>
                <a:ext uri="{FF2B5EF4-FFF2-40B4-BE49-F238E27FC236}">
                  <a16:creationId xmlns:a16="http://schemas.microsoft.com/office/drawing/2014/main" id="{0680591D-81FE-AB91-857C-E9D3CF43281D}"/>
                </a:ext>
              </a:extLst>
            </p:cNvPr>
            <p:cNvSpPr/>
            <p:nvPr/>
          </p:nvSpPr>
          <p:spPr>
            <a:xfrm>
              <a:off x="7179897"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45" name="Forma libre: forma 1600">
              <a:extLst>
                <a:ext uri="{FF2B5EF4-FFF2-40B4-BE49-F238E27FC236}">
                  <a16:creationId xmlns:a16="http://schemas.microsoft.com/office/drawing/2014/main" id="{09DE8629-B5F3-686A-1E64-7B81BC43DB5D}"/>
                </a:ext>
              </a:extLst>
            </p:cNvPr>
            <p:cNvSpPr/>
            <p:nvPr/>
          </p:nvSpPr>
          <p:spPr>
            <a:xfrm>
              <a:off x="7254725" y="2407848"/>
              <a:ext cx="23475" cy="23471"/>
            </a:xfrm>
            <a:custGeom>
              <a:avLst/>
              <a:gdLst>
                <a:gd name="connsiteX0" fmla="*/ 11738 w 23475"/>
                <a:gd name="connsiteY0" fmla="*/ 23471 h 23471"/>
                <a:gd name="connsiteX1" fmla="*/ 23475 w 23475"/>
                <a:gd name="connsiteY1" fmla="*/ 11735 h 23471"/>
                <a:gd name="connsiteX2" fmla="*/ 11738 w 23475"/>
                <a:gd name="connsiteY2" fmla="*/ 0 h 23471"/>
                <a:gd name="connsiteX3" fmla="*/ 0 w 23475"/>
                <a:gd name="connsiteY3" fmla="*/ 11735 h 23471"/>
                <a:gd name="connsiteX4" fmla="*/ 11738 w 23475"/>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1">
                  <a:moveTo>
                    <a:pt x="11738" y="23471"/>
                  </a:moveTo>
                  <a:cubicBezTo>
                    <a:pt x="18340" y="23471"/>
                    <a:pt x="23475" y="18337"/>
                    <a:pt x="23475" y="11735"/>
                  </a:cubicBezTo>
                  <a:cubicBezTo>
                    <a:pt x="23475" y="5134"/>
                    <a:pt x="18340" y="0"/>
                    <a:pt x="11738" y="0"/>
                  </a:cubicBezTo>
                  <a:cubicBezTo>
                    <a:pt x="5135" y="0"/>
                    <a:pt x="0" y="5134"/>
                    <a:pt x="0" y="11735"/>
                  </a:cubicBezTo>
                  <a:cubicBezTo>
                    <a:pt x="0" y="18337"/>
                    <a:pt x="5135"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46" name="Forma libre: forma 1601">
              <a:extLst>
                <a:ext uri="{FF2B5EF4-FFF2-40B4-BE49-F238E27FC236}">
                  <a16:creationId xmlns:a16="http://schemas.microsoft.com/office/drawing/2014/main" id="{2CFBA1BA-D812-4932-0BA5-17C2CBC58EF4}"/>
                </a:ext>
              </a:extLst>
            </p:cNvPr>
            <p:cNvSpPr/>
            <p:nvPr/>
          </p:nvSpPr>
          <p:spPr>
            <a:xfrm>
              <a:off x="7306811" y="2397579"/>
              <a:ext cx="44016" cy="44008"/>
            </a:xfrm>
            <a:custGeom>
              <a:avLst/>
              <a:gdLst>
                <a:gd name="connsiteX0" fmla="*/ 22008 w 44016"/>
                <a:gd name="connsiteY0" fmla="*/ 44008 h 44008"/>
                <a:gd name="connsiteX1" fmla="*/ 44017 w 44016"/>
                <a:gd name="connsiteY1" fmla="*/ 22004 h 44008"/>
                <a:gd name="connsiteX2" fmla="*/ 22008 w 44016"/>
                <a:gd name="connsiteY2" fmla="*/ 0 h 44008"/>
                <a:gd name="connsiteX3" fmla="*/ 0 w 44016"/>
                <a:gd name="connsiteY3" fmla="*/ 22004 h 44008"/>
                <a:gd name="connsiteX4" fmla="*/ 22008 w 44016"/>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4008">
                  <a:moveTo>
                    <a:pt x="22008" y="44008"/>
                  </a:moveTo>
                  <a:cubicBezTo>
                    <a:pt x="34479" y="44008"/>
                    <a:pt x="44017" y="33740"/>
                    <a:pt x="44017" y="22004"/>
                  </a:cubicBezTo>
                  <a:cubicBezTo>
                    <a:pt x="44017" y="10269"/>
                    <a:pt x="33746" y="0"/>
                    <a:pt x="22008" y="0"/>
                  </a:cubicBezTo>
                  <a:cubicBezTo>
                    <a:pt x="10270" y="0"/>
                    <a:pt x="0" y="10269"/>
                    <a:pt x="0" y="22004"/>
                  </a:cubicBezTo>
                  <a:cubicBezTo>
                    <a:pt x="0" y="33740"/>
                    <a:pt x="9537" y="44008"/>
                    <a:pt x="22008"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47" name="Forma libre: forma 1602">
              <a:extLst>
                <a:ext uri="{FF2B5EF4-FFF2-40B4-BE49-F238E27FC236}">
                  <a16:creationId xmlns:a16="http://schemas.microsoft.com/office/drawing/2014/main" id="{20D192C4-A526-0887-9874-D4E33912E1AE}"/>
                </a:ext>
              </a:extLst>
            </p:cNvPr>
            <p:cNvSpPr/>
            <p:nvPr/>
          </p:nvSpPr>
          <p:spPr>
            <a:xfrm>
              <a:off x="7372836" y="2401980"/>
              <a:ext cx="35213" cy="35206"/>
            </a:xfrm>
            <a:custGeom>
              <a:avLst/>
              <a:gdLst>
                <a:gd name="connsiteX0" fmla="*/ 17607 w 35213"/>
                <a:gd name="connsiteY0" fmla="*/ 35207 h 35206"/>
                <a:gd name="connsiteX1" fmla="*/ 35213 w 35213"/>
                <a:gd name="connsiteY1" fmla="*/ 17603 h 35206"/>
                <a:gd name="connsiteX2" fmla="*/ 17607 w 35213"/>
                <a:gd name="connsiteY2" fmla="*/ 0 h 35206"/>
                <a:gd name="connsiteX3" fmla="*/ 0 w 35213"/>
                <a:gd name="connsiteY3" fmla="*/ 17603 h 35206"/>
                <a:gd name="connsiteX4" fmla="*/ 17607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7" y="35207"/>
                  </a:moveTo>
                  <a:cubicBezTo>
                    <a:pt x="27143" y="35207"/>
                    <a:pt x="35213" y="27138"/>
                    <a:pt x="35213" y="17603"/>
                  </a:cubicBezTo>
                  <a:cubicBezTo>
                    <a:pt x="35213" y="8068"/>
                    <a:pt x="27143" y="0"/>
                    <a:pt x="17607" y="0"/>
                  </a:cubicBezTo>
                  <a:cubicBezTo>
                    <a:pt x="8070" y="0"/>
                    <a:pt x="0" y="8068"/>
                    <a:pt x="0" y="17603"/>
                  </a:cubicBezTo>
                  <a:cubicBezTo>
                    <a:pt x="0" y="27138"/>
                    <a:pt x="8070"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48" name="Forma libre: forma 1603">
              <a:extLst>
                <a:ext uri="{FF2B5EF4-FFF2-40B4-BE49-F238E27FC236}">
                  <a16:creationId xmlns:a16="http://schemas.microsoft.com/office/drawing/2014/main" id="{B482FF13-4B91-4B37-A7F1-CFACEFD3E7FD}"/>
                </a:ext>
              </a:extLst>
            </p:cNvPr>
            <p:cNvSpPr/>
            <p:nvPr/>
          </p:nvSpPr>
          <p:spPr>
            <a:xfrm>
              <a:off x="7446197" y="2412982"/>
              <a:ext cx="13204" cy="13202"/>
            </a:xfrm>
            <a:custGeom>
              <a:avLst/>
              <a:gdLst>
                <a:gd name="connsiteX0" fmla="*/ 6602 w 13204"/>
                <a:gd name="connsiteY0" fmla="*/ 13203 h 13202"/>
                <a:gd name="connsiteX1" fmla="*/ 13205 w 13204"/>
                <a:gd name="connsiteY1" fmla="*/ 6601 h 13202"/>
                <a:gd name="connsiteX2" fmla="*/ 6602 w 13204"/>
                <a:gd name="connsiteY2" fmla="*/ 0 h 13202"/>
                <a:gd name="connsiteX3" fmla="*/ 0 w 13204"/>
                <a:gd name="connsiteY3" fmla="*/ 6601 h 13202"/>
                <a:gd name="connsiteX4" fmla="*/ 6602 w 13204"/>
                <a:gd name="connsiteY4" fmla="*/ 13203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2" y="13203"/>
                  </a:moveTo>
                  <a:cubicBezTo>
                    <a:pt x="10270" y="13203"/>
                    <a:pt x="13205" y="10269"/>
                    <a:pt x="13205" y="6601"/>
                  </a:cubicBezTo>
                  <a:cubicBezTo>
                    <a:pt x="13205" y="2934"/>
                    <a:pt x="10270" y="0"/>
                    <a:pt x="6602" y="0"/>
                  </a:cubicBezTo>
                  <a:cubicBezTo>
                    <a:pt x="2934" y="0"/>
                    <a:pt x="0" y="2934"/>
                    <a:pt x="0" y="6601"/>
                  </a:cubicBezTo>
                  <a:cubicBezTo>
                    <a:pt x="0" y="10269"/>
                    <a:pt x="2934" y="13203"/>
                    <a:pt x="6602" y="132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49" name="Forma libre: forma 1604">
              <a:extLst>
                <a:ext uri="{FF2B5EF4-FFF2-40B4-BE49-F238E27FC236}">
                  <a16:creationId xmlns:a16="http://schemas.microsoft.com/office/drawing/2014/main" id="{D91F4D1E-9F97-AFD9-2178-5EA1375F2602}"/>
                </a:ext>
              </a:extLst>
            </p:cNvPr>
            <p:cNvSpPr/>
            <p:nvPr/>
          </p:nvSpPr>
          <p:spPr>
            <a:xfrm>
              <a:off x="9481228" y="2404181"/>
              <a:ext cx="32278" cy="31539"/>
            </a:xfrm>
            <a:custGeom>
              <a:avLst/>
              <a:gdLst>
                <a:gd name="connsiteX0" fmla="*/ 16139 w 32278"/>
                <a:gd name="connsiteY0" fmla="*/ 31539 h 31539"/>
                <a:gd name="connsiteX1" fmla="*/ 32279 w 32278"/>
                <a:gd name="connsiteY1" fmla="*/ 15403 h 31539"/>
                <a:gd name="connsiteX2" fmla="*/ 16139 w 32278"/>
                <a:gd name="connsiteY2" fmla="*/ 0 h 31539"/>
                <a:gd name="connsiteX3" fmla="*/ 0 w 32278"/>
                <a:gd name="connsiteY3" fmla="*/ 15403 h 31539"/>
                <a:gd name="connsiteX4" fmla="*/ 16139 w 32278"/>
                <a:gd name="connsiteY4" fmla="*/ 31539 h 31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1539">
                  <a:moveTo>
                    <a:pt x="16139" y="31539"/>
                  </a:moveTo>
                  <a:cubicBezTo>
                    <a:pt x="24943" y="31539"/>
                    <a:pt x="32279" y="24205"/>
                    <a:pt x="32279" y="15403"/>
                  </a:cubicBezTo>
                  <a:cubicBezTo>
                    <a:pt x="32279" y="6601"/>
                    <a:pt x="24943" y="0"/>
                    <a:pt x="16139" y="0"/>
                  </a:cubicBezTo>
                  <a:cubicBezTo>
                    <a:pt x="7336" y="0"/>
                    <a:pt x="0" y="7335"/>
                    <a:pt x="0" y="15403"/>
                  </a:cubicBezTo>
                  <a:cubicBezTo>
                    <a:pt x="0" y="23471"/>
                    <a:pt x="7336" y="31539"/>
                    <a:pt x="16139" y="315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50" name="Forma libre: forma 1605">
              <a:extLst>
                <a:ext uri="{FF2B5EF4-FFF2-40B4-BE49-F238E27FC236}">
                  <a16:creationId xmlns:a16="http://schemas.microsoft.com/office/drawing/2014/main" id="{7848B6CD-EEEE-945C-730B-62CED752745A}"/>
                </a:ext>
              </a:extLst>
            </p:cNvPr>
            <p:cNvSpPr/>
            <p:nvPr/>
          </p:nvSpPr>
          <p:spPr>
            <a:xfrm>
              <a:off x="9534782" y="239464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51" name="Forma libre: forma 1606">
              <a:extLst>
                <a:ext uri="{FF2B5EF4-FFF2-40B4-BE49-F238E27FC236}">
                  <a16:creationId xmlns:a16="http://schemas.microsoft.com/office/drawing/2014/main" id="{C81E2200-A22F-C843-8CB0-5D461B2E4130}"/>
                </a:ext>
              </a:extLst>
            </p:cNvPr>
            <p:cNvSpPr/>
            <p:nvPr/>
          </p:nvSpPr>
          <p:spPr>
            <a:xfrm>
              <a:off x="9596405"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52" name="Forma libre: forma 1607">
              <a:extLst>
                <a:ext uri="{FF2B5EF4-FFF2-40B4-BE49-F238E27FC236}">
                  <a16:creationId xmlns:a16="http://schemas.microsoft.com/office/drawing/2014/main" id="{B5925FC8-1FFA-6B45-B5DE-B5AA25F51057}"/>
                </a:ext>
              </a:extLst>
            </p:cNvPr>
            <p:cNvSpPr/>
            <p:nvPr/>
          </p:nvSpPr>
          <p:spPr>
            <a:xfrm>
              <a:off x="9658762"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53" name="Forma libre: forma 1608">
              <a:extLst>
                <a:ext uri="{FF2B5EF4-FFF2-40B4-BE49-F238E27FC236}">
                  <a16:creationId xmlns:a16="http://schemas.microsoft.com/office/drawing/2014/main" id="{E39B6940-50CB-7949-95C1-822AAFEE78E8}"/>
                </a:ext>
              </a:extLst>
            </p:cNvPr>
            <p:cNvSpPr/>
            <p:nvPr/>
          </p:nvSpPr>
          <p:spPr>
            <a:xfrm>
              <a:off x="9720385" y="239464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54" name="Forma libre: forma 1609">
              <a:extLst>
                <a:ext uri="{FF2B5EF4-FFF2-40B4-BE49-F238E27FC236}">
                  <a16:creationId xmlns:a16="http://schemas.microsoft.com/office/drawing/2014/main" id="{0F793484-5339-25FB-EDA2-A3FE44385D29}"/>
                </a:ext>
              </a:extLst>
            </p:cNvPr>
            <p:cNvSpPr/>
            <p:nvPr/>
          </p:nvSpPr>
          <p:spPr>
            <a:xfrm>
              <a:off x="9782742" y="239464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55" name="Forma libre: forma 1610">
              <a:extLst>
                <a:ext uri="{FF2B5EF4-FFF2-40B4-BE49-F238E27FC236}">
                  <a16:creationId xmlns:a16="http://schemas.microsoft.com/office/drawing/2014/main" id="{06515AE5-B6BD-E231-D877-DBD0FB979EBB}"/>
                </a:ext>
              </a:extLst>
            </p:cNvPr>
            <p:cNvSpPr/>
            <p:nvPr/>
          </p:nvSpPr>
          <p:spPr>
            <a:xfrm>
              <a:off x="9844365"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56" name="Forma libre: forma 1611">
              <a:extLst>
                <a:ext uri="{FF2B5EF4-FFF2-40B4-BE49-F238E27FC236}">
                  <a16:creationId xmlns:a16="http://schemas.microsoft.com/office/drawing/2014/main" id="{0B67E4A2-A441-8C66-20C7-288A2A4F2337}"/>
                </a:ext>
              </a:extLst>
            </p:cNvPr>
            <p:cNvSpPr/>
            <p:nvPr/>
          </p:nvSpPr>
          <p:spPr>
            <a:xfrm>
              <a:off x="9924328" y="2412249"/>
              <a:ext cx="14672" cy="14669"/>
            </a:xfrm>
            <a:custGeom>
              <a:avLst/>
              <a:gdLst>
                <a:gd name="connsiteX0" fmla="*/ 7336 w 14672"/>
                <a:gd name="connsiteY0" fmla="*/ 14669 h 14669"/>
                <a:gd name="connsiteX1" fmla="*/ 14672 w 14672"/>
                <a:gd name="connsiteY1" fmla="*/ 7335 h 14669"/>
                <a:gd name="connsiteX2" fmla="*/ 7336 w 14672"/>
                <a:gd name="connsiteY2" fmla="*/ 0 h 14669"/>
                <a:gd name="connsiteX3" fmla="*/ 0 w 14672"/>
                <a:gd name="connsiteY3" fmla="*/ 7335 h 14669"/>
                <a:gd name="connsiteX4" fmla="*/ 7336 w 14672"/>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4669">
                  <a:moveTo>
                    <a:pt x="7336" y="14669"/>
                  </a:moveTo>
                  <a:cubicBezTo>
                    <a:pt x="11004" y="14669"/>
                    <a:pt x="14672" y="11736"/>
                    <a:pt x="14672" y="7335"/>
                  </a:cubicBezTo>
                  <a:cubicBezTo>
                    <a:pt x="14672" y="2934"/>
                    <a:pt x="11738" y="0"/>
                    <a:pt x="7336" y="0"/>
                  </a:cubicBezTo>
                  <a:cubicBezTo>
                    <a:pt x="2935" y="0"/>
                    <a:pt x="0" y="2934"/>
                    <a:pt x="0" y="7335"/>
                  </a:cubicBezTo>
                  <a:cubicBezTo>
                    <a:pt x="0" y="11736"/>
                    <a:pt x="2935"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57" name="Forma libre: forma 1612">
              <a:extLst>
                <a:ext uri="{FF2B5EF4-FFF2-40B4-BE49-F238E27FC236}">
                  <a16:creationId xmlns:a16="http://schemas.microsoft.com/office/drawing/2014/main" id="{497E5BD1-FF6D-F6B2-E364-B46C8A057829}"/>
                </a:ext>
              </a:extLst>
            </p:cNvPr>
            <p:cNvSpPr/>
            <p:nvPr/>
          </p:nvSpPr>
          <p:spPr>
            <a:xfrm>
              <a:off x="9973480" y="2399780"/>
              <a:ext cx="39614" cy="39607"/>
            </a:xfrm>
            <a:custGeom>
              <a:avLst/>
              <a:gdLst>
                <a:gd name="connsiteX0" fmla="*/ 19808 w 39614"/>
                <a:gd name="connsiteY0" fmla="*/ 39608 h 39607"/>
                <a:gd name="connsiteX1" fmla="*/ 39615 w 39614"/>
                <a:gd name="connsiteY1" fmla="*/ 19804 h 39607"/>
                <a:gd name="connsiteX2" fmla="*/ 19808 w 39614"/>
                <a:gd name="connsiteY2" fmla="*/ 0 h 39607"/>
                <a:gd name="connsiteX3" fmla="*/ 0 w 39614"/>
                <a:gd name="connsiteY3" fmla="*/ 19804 h 39607"/>
                <a:gd name="connsiteX4" fmla="*/ 19808 w 39614"/>
                <a:gd name="connsiteY4" fmla="*/ 39608 h 39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14" h="39607">
                  <a:moveTo>
                    <a:pt x="19808" y="39608"/>
                  </a:moveTo>
                  <a:cubicBezTo>
                    <a:pt x="30812" y="39608"/>
                    <a:pt x="39615" y="30806"/>
                    <a:pt x="39615" y="19804"/>
                  </a:cubicBezTo>
                  <a:cubicBezTo>
                    <a:pt x="39615" y="8802"/>
                    <a:pt x="30812" y="0"/>
                    <a:pt x="19808" y="0"/>
                  </a:cubicBezTo>
                  <a:cubicBezTo>
                    <a:pt x="8803" y="0"/>
                    <a:pt x="0" y="8802"/>
                    <a:pt x="0" y="19804"/>
                  </a:cubicBezTo>
                  <a:cubicBezTo>
                    <a:pt x="0" y="30806"/>
                    <a:pt x="8803" y="39608"/>
                    <a:pt x="19808" y="396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58" name="Forma libre: forma 1613">
              <a:extLst>
                <a:ext uri="{FF2B5EF4-FFF2-40B4-BE49-F238E27FC236}">
                  <a16:creationId xmlns:a16="http://schemas.microsoft.com/office/drawing/2014/main" id="{BA0579EE-56B9-6AE6-D5B5-D092EC9D8D77}"/>
                </a:ext>
              </a:extLst>
            </p:cNvPr>
            <p:cNvSpPr/>
            <p:nvPr/>
          </p:nvSpPr>
          <p:spPr>
            <a:xfrm>
              <a:off x="10030702"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59" name="Forma libre: forma 1614">
              <a:extLst>
                <a:ext uri="{FF2B5EF4-FFF2-40B4-BE49-F238E27FC236}">
                  <a16:creationId xmlns:a16="http://schemas.microsoft.com/office/drawing/2014/main" id="{0568B496-692A-1F70-6A7A-DD85546584DD}"/>
                </a:ext>
              </a:extLst>
            </p:cNvPr>
            <p:cNvSpPr/>
            <p:nvPr/>
          </p:nvSpPr>
          <p:spPr>
            <a:xfrm>
              <a:off x="10092325" y="239464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60" name="Forma libre: forma 1615">
              <a:extLst>
                <a:ext uri="{FF2B5EF4-FFF2-40B4-BE49-F238E27FC236}">
                  <a16:creationId xmlns:a16="http://schemas.microsoft.com/office/drawing/2014/main" id="{E64E7B27-56D3-5BAA-2777-04C292E07AC3}"/>
                </a:ext>
              </a:extLst>
            </p:cNvPr>
            <p:cNvSpPr/>
            <p:nvPr/>
          </p:nvSpPr>
          <p:spPr>
            <a:xfrm>
              <a:off x="10154682" y="239464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61" name="Forma libre: forma 1616">
              <a:extLst>
                <a:ext uri="{FF2B5EF4-FFF2-40B4-BE49-F238E27FC236}">
                  <a16:creationId xmlns:a16="http://schemas.microsoft.com/office/drawing/2014/main" id="{E7EAE91E-C3EF-667A-1109-402292EE9FCD}"/>
                </a:ext>
              </a:extLst>
            </p:cNvPr>
            <p:cNvSpPr/>
            <p:nvPr/>
          </p:nvSpPr>
          <p:spPr>
            <a:xfrm>
              <a:off x="10216305"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62" name="Forma libre: forma 1617">
              <a:extLst>
                <a:ext uri="{FF2B5EF4-FFF2-40B4-BE49-F238E27FC236}">
                  <a16:creationId xmlns:a16="http://schemas.microsoft.com/office/drawing/2014/main" id="{A479B0A7-8FB1-6B53-4F1B-45AD1485F6B3}"/>
                </a:ext>
              </a:extLst>
            </p:cNvPr>
            <p:cNvSpPr/>
            <p:nvPr/>
          </p:nvSpPr>
          <p:spPr>
            <a:xfrm>
              <a:off x="10277928" y="2394646"/>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140"/>
                    <a:pt x="50619" y="24938"/>
                  </a:cubicBezTo>
                  <a:cubicBezTo>
                    <a:pt x="50619" y="11736"/>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63" name="Forma libre: forma 1618">
              <a:extLst>
                <a:ext uri="{FF2B5EF4-FFF2-40B4-BE49-F238E27FC236}">
                  <a16:creationId xmlns:a16="http://schemas.microsoft.com/office/drawing/2014/main" id="{79FBAE16-8D76-E817-B4BC-EFC6C61FD308}"/>
                </a:ext>
              </a:extLst>
            </p:cNvPr>
            <p:cNvSpPr/>
            <p:nvPr/>
          </p:nvSpPr>
          <p:spPr>
            <a:xfrm>
              <a:off x="10340285" y="239464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64" name="Forma libre: forma 1619">
              <a:extLst>
                <a:ext uri="{FF2B5EF4-FFF2-40B4-BE49-F238E27FC236}">
                  <a16:creationId xmlns:a16="http://schemas.microsoft.com/office/drawing/2014/main" id="{4F3BA0F7-8F7D-4434-4BF4-9EF67187E910}"/>
                </a:ext>
              </a:extLst>
            </p:cNvPr>
            <p:cNvSpPr/>
            <p:nvPr/>
          </p:nvSpPr>
          <p:spPr>
            <a:xfrm>
              <a:off x="10401908"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65" name="Forma libre: forma 1620">
              <a:extLst>
                <a:ext uri="{FF2B5EF4-FFF2-40B4-BE49-F238E27FC236}">
                  <a16:creationId xmlns:a16="http://schemas.microsoft.com/office/drawing/2014/main" id="{F580F8C1-B3CF-C51F-49A0-C69E6A4788AB}"/>
                </a:ext>
              </a:extLst>
            </p:cNvPr>
            <p:cNvSpPr/>
            <p:nvPr/>
          </p:nvSpPr>
          <p:spPr>
            <a:xfrm>
              <a:off x="10482605" y="2412982"/>
              <a:ext cx="13205" cy="13202"/>
            </a:xfrm>
            <a:custGeom>
              <a:avLst/>
              <a:gdLst>
                <a:gd name="connsiteX0" fmla="*/ 6603 w 13205"/>
                <a:gd name="connsiteY0" fmla="*/ 13203 h 13202"/>
                <a:gd name="connsiteX1" fmla="*/ 13205 w 13205"/>
                <a:gd name="connsiteY1" fmla="*/ 6601 h 13202"/>
                <a:gd name="connsiteX2" fmla="*/ 6603 w 13205"/>
                <a:gd name="connsiteY2" fmla="*/ 0 h 13202"/>
                <a:gd name="connsiteX3" fmla="*/ 0 w 13205"/>
                <a:gd name="connsiteY3" fmla="*/ 6601 h 13202"/>
                <a:gd name="connsiteX4" fmla="*/ 6603 w 13205"/>
                <a:gd name="connsiteY4" fmla="*/ 13203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5" h="13202">
                  <a:moveTo>
                    <a:pt x="6603" y="13203"/>
                  </a:moveTo>
                  <a:cubicBezTo>
                    <a:pt x="10271" y="13203"/>
                    <a:pt x="13205" y="10269"/>
                    <a:pt x="13205" y="6601"/>
                  </a:cubicBezTo>
                  <a:cubicBezTo>
                    <a:pt x="13205" y="2934"/>
                    <a:pt x="10271" y="0"/>
                    <a:pt x="6603" y="0"/>
                  </a:cubicBezTo>
                  <a:cubicBezTo>
                    <a:pt x="2935" y="0"/>
                    <a:pt x="0" y="2934"/>
                    <a:pt x="0" y="6601"/>
                  </a:cubicBezTo>
                  <a:cubicBezTo>
                    <a:pt x="734" y="10269"/>
                    <a:pt x="2935" y="13203"/>
                    <a:pt x="6603" y="132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66" name="Forma libre: forma 1621">
              <a:extLst>
                <a:ext uri="{FF2B5EF4-FFF2-40B4-BE49-F238E27FC236}">
                  <a16:creationId xmlns:a16="http://schemas.microsoft.com/office/drawing/2014/main" id="{C9F8A5B4-73BB-5842-711D-C71CB90BAEFF}"/>
                </a:ext>
              </a:extLst>
            </p:cNvPr>
            <p:cNvSpPr/>
            <p:nvPr/>
          </p:nvSpPr>
          <p:spPr>
            <a:xfrm>
              <a:off x="10599982" y="2406381"/>
              <a:ext cx="26410" cy="26404"/>
            </a:xfrm>
            <a:custGeom>
              <a:avLst/>
              <a:gdLst>
                <a:gd name="connsiteX0" fmla="*/ 13205 w 26410"/>
                <a:gd name="connsiteY0" fmla="*/ 26405 h 26404"/>
                <a:gd name="connsiteX1" fmla="*/ 26410 w 26410"/>
                <a:gd name="connsiteY1" fmla="*/ 13202 h 26404"/>
                <a:gd name="connsiteX2" fmla="*/ 13205 w 26410"/>
                <a:gd name="connsiteY2" fmla="*/ 0 h 26404"/>
                <a:gd name="connsiteX3" fmla="*/ 0 w 26410"/>
                <a:gd name="connsiteY3" fmla="*/ 13202 h 26404"/>
                <a:gd name="connsiteX4" fmla="*/ 13205 w 26410"/>
                <a:gd name="connsiteY4" fmla="*/ 26405 h 26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0" h="26404">
                  <a:moveTo>
                    <a:pt x="13205" y="26405"/>
                  </a:moveTo>
                  <a:cubicBezTo>
                    <a:pt x="20541" y="26405"/>
                    <a:pt x="26410" y="20537"/>
                    <a:pt x="26410" y="13202"/>
                  </a:cubicBezTo>
                  <a:cubicBezTo>
                    <a:pt x="26410" y="5868"/>
                    <a:pt x="20541" y="0"/>
                    <a:pt x="13205" y="0"/>
                  </a:cubicBezTo>
                  <a:cubicBezTo>
                    <a:pt x="5869" y="0"/>
                    <a:pt x="0" y="5868"/>
                    <a:pt x="0" y="13202"/>
                  </a:cubicBezTo>
                  <a:cubicBezTo>
                    <a:pt x="0" y="20537"/>
                    <a:pt x="5869"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67" name="Forma libre: forma 1622">
              <a:extLst>
                <a:ext uri="{FF2B5EF4-FFF2-40B4-BE49-F238E27FC236}">
                  <a16:creationId xmlns:a16="http://schemas.microsoft.com/office/drawing/2014/main" id="{AB965EB1-1577-CDB6-992C-DAA7ACA9F342}"/>
                </a:ext>
              </a:extLst>
            </p:cNvPr>
            <p:cNvSpPr/>
            <p:nvPr/>
          </p:nvSpPr>
          <p:spPr>
            <a:xfrm>
              <a:off x="10658671" y="2403447"/>
              <a:ext cx="32278" cy="32272"/>
            </a:xfrm>
            <a:custGeom>
              <a:avLst/>
              <a:gdLst>
                <a:gd name="connsiteX0" fmla="*/ 16139 w 32278"/>
                <a:gd name="connsiteY0" fmla="*/ 32273 h 32272"/>
                <a:gd name="connsiteX1" fmla="*/ 32279 w 32278"/>
                <a:gd name="connsiteY1" fmla="*/ 16136 h 32272"/>
                <a:gd name="connsiteX2" fmla="*/ 16139 w 32278"/>
                <a:gd name="connsiteY2" fmla="*/ 0 h 32272"/>
                <a:gd name="connsiteX3" fmla="*/ 0 w 32278"/>
                <a:gd name="connsiteY3" fmla="*/ 16136 h 32272"/>
                <a:gd name="connsiteX4" fmla="*/ 16139 w 32278"/>
                <a:gd name="connsiteY4" fmla="*/ 32273 h 32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2272">
                  <a:moveTo>
                    <a:pt x="16139" y="32273"/>
                  </a:moveTo>
                  <a:cubicBezTo>
                    <a:pt x="24943" y="32273"/>
                    <a:pt x="32279" y="24938"/>
                    <a:pt x="32279" y="16136"/>
                  </a:cubicBezTo>
                  <a:cubicBezTo>
                    <a:pt x="32279" y="7335"/>
                    <a:pt x="24943" y="0"/>
                    <a:pt x="16139" y="0"/>
                  </a:cubicBezTo>
                  <a:cubicBezTo>
                    <a:pt x="7336" y="0"/>
                    <a:pt x="0" y="7335"/>
                    <a:pt x="0" y="16136"/>
                  </a:cubicBezTo>
                  <a:cubicBezTo>
                    <a:pt x="0" y="24938"/>
                    <a:pt x="7336" y="32273"/>
                    <a:pt x="16139" y="322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68" name="Forma libre: forma 1623">
              <a:extLst>
                <a:ext uri="{FF2B5EF4-FFF2-40B4-BE49-F238E27FC236}">
                  <a16:creationId xmlns:a16="http://schemas.microsoft.com/office/drawing/2014/main" id="{19438683-95DF-9F33-9CEA-CA194AD9C9B8}"/>
                </a:ext>
              </a:extLst>
            </p:cNvPr>
            <p:cNvSpPr/>
            <p:nvPr/>
          </p:nvSpPr>
          <p:spPr>
            <a:xfrm>
              <a:off x="10732766" y="2415183"/>
              <a:ext cx="8803" cy="8801"/>
            </a:xfrm>
            <a:custGeom>
              <a:avLst/>
              <a:gdLst>
                <a:gd name="connsiteX0" fmla="*/ 4401 w 8803"/>
                <a:gd name="connsiteY0" fmla="*/ 8802 h 8801"/>
                <a:gd name="connsiteX1" fmla="*/ 8803 w 8803"/>
                <a:gd name="connsiteY1" fmla="*/ 4401 h 8801"/>
                <a:gd name="connsiteX2" fmla="*/ 4401 w 8803"/>
                <a:gd name="connsiteY2" fmla="*/ 0 h 8801"/>
                <a:gd name="connsiteX3" fmla="*/ 0 w 8803"/>
                <a:gd name="connsiteY3" fmla="*/ 4401 h 8801"/>
                <a:gd name="connsiteX4" fmla="*/ 4401 w 8803"/>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3" h="8801">
                  <a:moveTo>
                    <a:pt x="4401" y="8802"/>
                  </a:moveTo>
                  <a:cubicBezTo>
                    <a:pt x="6602" y="8802"/>
                    <a:pt x="8803" y="6601"/>
                    <a:pt x="8803" y="4401"/>
                  </a:cubicBezTo>
                  <a:cubicBezTo>
                    <a:pt x="8803" y="2200"/>
                    <a:pt x="6602" y="0"/>
                    <a:pt x="4401" y="0"/>
                  </a:cubicBezTo>
                  <a:cubicBezTo>
                    <a:pt x="2201" y="0"/>
                    <a:pt x="0" y="2200"/>
                    <a:pt x="0" y="4401"/>
                  </a:cubicBezTo>
                  <a:cubicBezTo>
                    <a:pt x="0" y="6601"/>
                    <a:pt x="2201" y="8802"/>
                    <a:pt x="4401"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69" name="Forma libre: forma 1624">
              <a:extLst>
                <a:ext uri="{FF2B5EF4-FFF2-40B4-BE49-F238E27FC236}">
                  <a16:creationId xmlns:a16="http://schemas.microsoft.com/office/drawing/2014/main" id="{CEAC8B20-EC7A-7909-6A30-A3467F2B923A}"/>
                </a:ext>
              </a:extLst>
            </p:cNvPr>
            <p:cNvSpPr/>
            <p:nvPr/>
          </p:nvSpPr>
          <p:spPr>
            <a:xfrm>
              <a:off x="10773848"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70" name="Forma libre: forma 1625">
              <a:extLst>
                <a:ext uri="{FF2B5EF4-FFF2-40B4-BE49-F238E27FC236}">
                  <a16:creationId xmlns:a16="http://schemas.microsoft.com/office/drawing/2014/main" id="{92C35E46-F4CE-CDA6-8BD6-80C3DE910F64}"/>
                </a:ext>
              </a:extLst>
            </p:cNvPr>
            <p:cNvSpPr/>
            <p:nvPr/>
          </p:nvSpPr>
          <p:spPr>
            <a:xfrm>
              <a:off x="10836204" y="239464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71" name="Forma libre: forma 1626">
              <a:extLst>
                <a:ext uri="{FF2B5EF4-FFF2-40B4-BE49-F238E27FC236}">
                  <a16:creationId xmlns:a16="http://schemas.microsoft.com/office/drawing/2014/main" id="{98F757C0-4C6E-E431-8796-8347BB06A589}"/>
                </a:ext>
              </a:extLst>
            </p:cNvPr>
            <p:cNvSpPr/>
            <p:nvPr/>
          </p:nvSpPr>
          <p:spPr>
            <a:xfrm>
              <a:off x="10897828" y="239464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72" name="Forma libre: forma 1627">
              <a:extLst>
                <a:ext uri="{FF2B5EF4-FFF2-40B4-BE49-F238E27FC236}">
                  <a16:creationId xmlns:a16="http://schemas.microsoft.com/office/drawing/2014/main" id="{6EDC71A3-1CE1-F062-0A35-16F2D992B2AE}"/>
                </a:ext>
              </a:extLst>
            </p:cNvPr>
            <p:cNvSpPr/>
            <p:nvPr/>
          </p:nvSpPr>
          <p:spPr>
            <a:xfrm>
              <a:off x="10960185" y="239464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73" name="Forma libre: forma 1628">
              <a:extLst>
                <a:ext uri="{FF2B5EF4-FFF2-40B4-BE49-F238E27FC236}">
                  <a16:creationId xmlns:a16="http://schemas.microsoft.com/office/drawing/2014/main" id="{D1A28296-B7F4-389A-FFAD-503C28E88DB0}"/>
                </a:ext>
              </a:extLst>
            </p:cNvPr>
            <p:cNvSpPr/>
            <p:nvPr/>
          </p:nvSpPr>
          <p:spPr>
            <a:xfrm>
              <a:off x="11021807"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74" name="Forma libre: forma 1629">
              <a:extLst>
                <a:ext uri="{FF2B5EF4-FFF2-40B4-BE49-F238E27FC236}">
                  <a16:creationId xmlns:a16="http://schemas.microsoft.com/office/drawing/2014/main" id="{BDF016FC-092D-91EA-F14C-29E72225BCEE}"/>
                </a:ext>
              </a:extLst>
            </p:cNvPr>
            <p:cNvSpPr/>
            <p:nvPr/>
          </p:nvSpPr>
          <p:spPr>
            <a:xfrm>
              <a:off x="11231620" y="2419584"/>
              <a:ext cx="2200" cy="1467"/>
            </a:xfrm>
            <a:custGeom>
              <a:avLst/>
              <a:gdLst>
                <a:gd name="connsiteX0" fmla="*/ 733 w 2200"/>
                <a:gd name="connsiteY0" fmla="*/ 1467 h 1467"/>
                <a:gd name="connsiteX1" fmla="*/ 2201 w 2200"/>
                <a:gd name="connsiteY1" fmla="*/ 734 h 1467"/>
                <a:gd name="connsiteX2" fmla="*/ 733 w 2200"/>
                <a:gd name="connsiteY2" fmla="*/ 0 h 1467"/>
                <a:gd name="connsiteX3" fmla="*/ 0 w 2200"/>
                <a:gd name="connsiteY3" fmla="*/ 734 h 1467"/>
                <a:gd name="connsiteX4" fmla="*/ 733 w 2200"/>
                <a:gd name="connsiteY4" fmla="*/ 1467 h 1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 h="1467">
                  <a:moveTo>
                    <a:pt x="733" y="1467"/>
                  </a:moveTo>
                  <a:cubicBezTo>
                    <a:pt x="1467" y="1467"/>
                    <a:pt x="2201" y="734"/>
                    <a:pt x="2201" y="734"/>
                  </a:cubicBezTo>
                  <a:cubicBezTo>
                    <a:pt x="2201" y="0"/>
                    <a:pt x="1467" y="0"/>
                    <a:pt x="733" y="0"/>
                  </a:cubicBezTo>
                  <a:cubicBezTo>
                    <a:pt x="733" y="0"/>
                    <a:pt x="0" y="734"/>
                    <a:pt x="0" y="734"/>
                  </a:cubicBezTo>
                  <a:cubicBezTo>
                    <a:pt x="0" y="734"/>
                    <a:pt x="733" y="1467"/>
                    <a:pt x="733"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75" name="Forma libre: forma 1630">
              <a:extLst>
                <a:ext uri="{FF2B5EF4-FFF2-40B4-BE49-F238E27FC236}">
                  <a16:creationId xmlns:a16="http://schemas.microsoft.com/office/drawing/2014/main" id="{C484D190-8CE3-F3EA-B57C-58CADEA6B620}"/>
                </a:ext>
              </a:extLst>
            </p:cNvPr>
            <p:cNvSpPr/>
            <p:nvPr/>
          </p:nvSpPr>
          <p:spPr>
            <a:xfrm>
              <a:off x="11272702" y="2397579"/>
              <a:ext cx="44016" cy="44008"/>
            </a:xfrm>
            <a:custGeom>
              <a:avLst/>
              <a:gdLst>
                <a:gd name="connsiteX0" fmla="*/ 22008 w 44016"/>
                <a:gd name="connsiteY0" fmla="*/ 44008 h 44008"/>
                <a:gd name="connsiteX1" fmla="*/ 44017 w 44016"/>
                <a:gd name="connsiteY1" fmla="*/ 22004 h 44008"/>
                <a:gd name="connsiteX2" fmla="*/ 22008 w 44016"/>
                <a:gd name="connsiteY2" fmla="*/ 0 h 44008"/>
                <a:gd name="connsiteX3" fmla="*/ 0 w 44016"/>
                <a:gd name="connsiteY3" fmla="*/ 22004 h 44008"/>
                <a:gd name="connsiteX4" fmla="*/ 22008 w 44016"/>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4008">
                  <a:moveTo>
                    <a:pt x="22008" y="44008"/>
                  </a:moveTo>
                  <a:cubicBezTo>
                    <a:pt x="34480" y="44008"/>
                    <a:pt x="44017" y="34473"/>
                    <a:pt x="44017" y="22004"/>
                  </a:cubicBezTo>
                  <a:cubicBezTo>
                    <a:pt x="44017" y="9535"/>
                    <a:pt x="34480" y="0"/>
                    <a:pt x="22008" y="0"/>
                  </a:cubicBezTo>
                  <a:cubicBezTo>
                    <a:pt x="9537" y="0"/>
                    <a:pt x="0" y="9535"/>
                    <a:pt x="0" y="22004"/>
                  </a:cubicBezTo>
                  <a:cubicBezTo>
                    <a:pt x="0" y="34473"/>
                    <a:pt x="10271" y="44008"/>
                    <a:pt x="22008"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76" name="Forma libre: forma 1631">
              <a:extLst>
                <a:ext uri="{FF2B5EF4-FFF2-40B4-BE49-F238E27FC236}">
                  <a16:creationId xmlns:a16="http://schemas.microsoft.com/office/drawing/2014/main" id="{66496B33-050F-55DE-35F4-40E4489CB031}"/>
                </a:ext>
              </a:extLst>
            </p:cNvPr>
            <p:cNvSpPr/>
            <p:nvPr/>
          </p:nvSpPr>
          <p:spPr>
            <a:xfrm>
              <a:off x="11332124" y="2394646"/>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147"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77" name="Forma libre: forma 1632">
              <a:extLst>
                <a:ext uri="{FF2B5EF4-FFF2-40B4-BE49-F238E27FC236}">
                  <a16:creationId xmlns:a16="http://schemas.microsoft.com/office/drawing/2014/main" id="{C29A44AE-604A-8D22-E0CB-2712AE436F81}"/>
                </a:ext>
              </a:extLst>
            </p:cNvPr>
            <p:cNvSpPr/>
            <p:nvPr/>
          </p:nvSpPr>
          <p:spPr>
            <a:xfrm>
              <a:off x="11393748" y="2394646"/>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78" name="Forma libre: forma 1633">
              <a:extLst>
                <a:ext uri="{FF2B5EF4-FFF2-40B4-BE49-F238E27FC236}">
                  <a16:creationId xmlns:a16="http://schemas.microsoft.com/office/drawing/2014/main" id="{15AD2A75-C024-E118-9272-4180BE9C51AB}"/>
                </a:ext>
              </a:extLst>
            </p:cNvPr>
            <p:cNvSpPr/>
            <p:nvPr/>
          </p:nvSpPr>
          <p:spPr>
            <a:xfrm>
              <a:off x="11456105" y="2394646"/>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79" name="Forma libre: forma 1634">
              <a:extLst>
                <a:ext uri="{FF2B5EF4-FFF2-40B4-BE49-F238E27FC236}">
                  <a16:creationId xmlns:a16="http://schemas.microsoft.com/office/drawing/2014/main" id="{2AB55366-5DEE-2643-5C3A-C2A6513F4BA4}"/>
                </a:ext>
              </a:extLst>
            </p:cNvPr>
            <p:cNvSpPr/>
            <p:nvPr/>
          </p:nvSpPr>
          <p:spPr>
            <a:xfrm>
              <a:off x="11517727"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80" name="Forma libre: forma 1635">
              <a:extLst>
                <a:ext uri="{FF2B5EF4-FFF2-40B4-BE49-F238E27FC236}">
                  <a16:creationId xmlns:a16="http://schemas.microsoft.com/office/drawing/2014/main" id="{14AD845F-1BD9-82BE-6AAE-7849EE49EEA2}"/>
                </a:ext>
              </a:extLst>
            </p:cNvPr>
            <p:cNvSpPr/>
            <p:nvPr/>
          </p:nvSpPr>
          <p:spPr>
            <a:xfrm>
              <a:off x="11579350"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81" name="Forma libre: forma 1636">
              <a:extLst>
                <a:ext uri="{FF2B5EF4-FFF2-40B4-BE49-F238E27FC236}">
                  <a16:creationId xmlns:a16="http://schemas.microsoft.com/office/drawing/2014/main" id="{322C2377-7493-59E1-086B-ECDD0283E88E}"/>
                </a:ext>
              </a:extLst>
            </p:cNvPr>
            <p:cNvSpPr/>
            <p:nvPr/>
          </p:nvSpPr>
          <p:spPr>
            <a:xfrm>
              <a:off x="11641707"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82" name="Forma libre: forma 1637">
              <a:extLst>
                <a:ext uri="{FF2B5EF4-FFF2-40B4-BE49-F238E27FC236}">
                  <a16:creationId xmlns:a16="http://schemas.microsoft.com/office/drawing/2014/main" id="{D41794F2-581C-1CF0-6195-14E81E184A0E}"/>
                </a:ext>
              </a:extLst>
            </p:cNvPr>
            <p:cNvSpPr/>
            <p:nvPr/>
          </p:nvSpPr>
          <p:spPr>
            <a:xfrm>
              <a:off x="11703330"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83" name="Forma libre: forma 1638">
              <a:extLst>
                <a:ext uri="{FF2B5EF4-FFF2-40B4-BE49-F238E27FC236}">
                  <a16:creationId xmlns:a16="http://schemas.microsoft.com/office/drawing/2014/main" id="{0A840885-AEFA-A200-C3F4-3558B754E21D}"/>
                </a:ext>
              </a:extLst>
            </p:cNvPr>
            <p:cNvSpPr/>
            <p:nvPr/>
          </p:nvSpPr>
          <p:spPr>
            <a:xfrm>
              <a:off x="11765687"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84" name="Forma libre: forma 1639">
              <a:extLst>
                <a:ext uri="{FF2B5EF4-FFF2-40B4-BE49-F238E27FC236}">
                  <a16:creationId xmlns:a16="http://schemas.microsoft.com/office/drawing/2014/main" id="{F24AE54F-CEFC-5621-C40B-71FD012142DD}"/>
                </a:ext>
              </a:extLst>
            </p:cNvPr>
            <p:cNvSpPr/>
            <p:nvPr/>
          </p:nvSpPr>
          <p:spPr>
            <a:xfrm>
              <a:off x="11827311" y="2394646"/>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85" name="Forma libre: forma 1640">
              <a:extLst>
                <a:ext uri="{FF2B5EF4-FFF2-40B4-BE49-F238E27FC236}">
                  <a16:creationId xmlns:a16="http://schemas.microsoft.com/office/drawing/2014/main" id="{6CE4DB2B-414B-897A-F90B-32C3904D4E84}"/>
                </a:ext>
              </a:extLst>
            </p:cNvPr>
            <p:cNvSpPr/>
            <p:nvPr/>
          </p:nvSpPr>
          <p:spPr>
            <a:xfrm>
              <a:off x="11889667" y="2394646"/>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86" name="Forma libre: forma 1641">
              <a:extLst>
                <a:ext uri="{FF2B5EF4-FFF2-40B4-BE49-F238E27FC236}">
                  <a16:creationId xmlns:a16="http://schemas.microsoft.com/office/drawing/2014/main" id="{E2565DFE-4290-56F1-36BD-F3750BCBD8E8}"/>
                </a:ext>
              </a:extLst>
            </p:cNvPr>
            <p:cNvSpPr/>
            <p:nvPr/>
          </p:nvSpPr>
          <p:spPr>
            <a:xfrm>
              <a:off x="11954959" y="2398313"/>
              <a:ext cx="42548" cy="42541"/>
            </a:xfrm>
            <a:custGeom>
              <a:avLst/>
              <a:gdLst>
                <a:gd name="connsiteX0" fmla="*/ 21274 w 42548"/>
                <a:gd name="connsiteY0" fmla="*/ 42541 h 42541"/>
                <a:gd name="connsiteX1" fmla="*/ 42549 w 42548"/>
                <a:gd name="connsiteY1" fmla="*/ 21271 h 42541"/>
                <a:gd name="connsiteX2" fmla="*/ 21274 w 42548"/>
                <a:gd name="connsiteY2" fmla="*/ 0 h 42541"/>
                <a:gd name="connsiteX3" fmla="*/ 0 w 42548"/>
                <a:gd name="connsiteY3" fmla="*/ 21271 h 42541"/>
                <a:gd name="connsiteX4" fmla="*/ 21274 w 42548"/>
                <a:gd name="connsiteY4" fmla="*/ 42541 h 42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8" h="42541">
                  <a:moveTo>
                    <a:pt x="21274" y="42541"/>
                  </a:moveTo>
                  <a:cubicBezTo>
                    <a:pt x="33012" y="42541"/>
                    <a:pt x="42549" y="33006"/>
                    <a:pt x="42549" y="21271"/>
                  </a:cubicBezTo>
                  <a:cubicBezTo>
                    <a:pt x="42549" y="9535"/>
                    <a:pt x="33012" y="0"/>
                    <a:pt x="21274" y="0"/>
                  </a:cubicBezTo>
                  <a:cubicBezTo>
                    <a:pt x="9536" y="0"/>
                    <a:pt x="0" y="9535"/>
                    <a:pt x="0" y="21271"/>
                  </a:cubicBezTo>
                  <a:cubicBezTo>
                    <a:pt x="0" y="33006"/>
                    <a:pt x="9536" y="42541"/>
                    <a:pt x="21274" y="4254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87" name="Forma libre: forma 1642">
              <a:extLst>
                <a:ext uri="{FF2B5EF4-FFF2-40B4-BE49-F238E27FC236}">
                  <a16:creationId xmlns:a16="http://schemas.microsoft.com/office/drawing/2014/main" id="{AA3C107A-9B30-0C3B-184A-BC3B8B252420}"/>
                </a:ext>
              </a:extLst>
            </p:cNvPr>
            <p:cNvSpPr/>
            <p:nvPr/>
          </p:nvSpPr>
          <p:spPr>
            <a:xfrm>
              <a:off x="12013647" y="2394646"/>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88" name="Forma libre: forma 1643">
              <a:extLst>
                <a:ext uri="{FF2B5EF4-FFF2-40B4-BE49-F238E27FC236}">
                  <a16:creationId xmlns:a16="http://schemas.microsoft.com/office/drawing/2014/main" id="{EA8D61F4-0000-2592-15C5-28C5493CF5D7}"/>
                </a:ext>
              </a:extLst>
            </p:cNvPr>
            <p:cNvSpPr/>
            <p:nvPr/>
          </p:nvSpPr>
          <p:spPr>
            <a:xfrm>
              <a:off x="12075270"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89" name="Forma libre: forma 1644">
              <a:extLst>
                <a:ext uri="{FF2B5EF4-FFF2-40B4-BE49-F238E27FC236}">
                  <a16:creationId xmlns:a16="http://schemas.microsoft.com/office/drawing/2014/main" id="{3E044334-B316-1431-1726-AE4C020CFF47}"/>
                </a:ext>
              </a:extLst>
            </p:cNvPr>
            <p:cNvSpPr/>
            <p:nvPr/>
          </p:nvSpPr>
          <p:spPr>
            <a:xfrm>
              <a:off x="12137627" y="239464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90" name="Forma libre: forma 1645">
              <a:extLst>
                <a:ext uri="{FF2B5EF4-FFF2-40B4-BE49-F238E27FC236}">
                  <a16:creationId xmlns:a16="http://schemas.microsoft.com/office/drawing/2014/main" id="{0CFE3739-6945-F0E8-813E-B64E3A94D710}"/>
                </a:ext>
              </a:extLst>
            </p:cNvPr>
            <p:cNvSpPr/>
            <p:nvPr/>
          </p:nvSpPr>
          <p:spPr>
            <a:xfrm>
              <a:off x="5289386"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91" name="Forma libre: forma 1646">
              <a:extLst>
                <a:ext uri="{FF2B5EF4-FFF2-40B4-BE49-F238E27FC236}">
                  <a16:creationId xmlns:a16="http://schemas.microsoft.com/office/drawing/2014/main" id="{84AB9A63-4A68-257B-4BE7-5E09567C03B0}"/>
                </a:ext>
              </a:extLst>
            </p:cNvPr>
            <p:cNvSpPr/>
            <p:nvPr/>
          </p:nvSpPr>
          <p:spPr>
            <a:xfrm>
              <a:off x="5351743"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92" name="Forma libre: forma 1647">
              <a:extLst>
                <a:ext uri="{FF2B5EF4-FFF2-40B4-BE49-F238E27FC236}">
                  <a16:creationId xmlns:a16="http://schemas.microsoft.com/office/drawing/2014/main" id="{3EEF63EA-BCBF-A5F5-B64C-A1030F1275AB}"/>
                </a:ext>
              </a:extLst>
            </p:cNvPr>
            <p:cNvSpPr/>
            <p:nvPr/>
          </p:nvSpPr>
          <p:spPr>
            <a:xfrm>
              <a:off x="5413366"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93" name="Forma libre: forma 1648">
              <a:extLst>
                <a:ext uri="{FF2B5EF4-FFF2-40B4-BE49-F238E27FC236}">
                  <a16:creationId xmlns:a16="http://schemas.microsoft.com/office/drawing/2014/main" id="{53A0EB33-E4E8-399F-DD92-89370C08EF49}"/>
                </a:ext>
              </a:extLst>
            </p:cNvPr>
            <p:cNvSpPr/>
            <p:nvPr/>
          </p:nvSpPr>
          <p:spPr>
            <a:xfrm>
              <a:off x="5475723"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94" name="Forma libre: forma 1649">
              <a:extLst>
                <a:ext uri="{FF2B5EF4-FFF2-40B4-BE49-F238E27FC236}">
                  <a16:creationId xmlns:a16="http://schemas.microsoft.com/office/drawing/2014/main" id="{1A3BED20-9463-076B-9604-61BF9B04D4B2}"/>
                </a:ext>
              </a:extLst>
            </p:cNvPr>
            <p:cNvSpPr/>
            <p:nvPr/>
          </p:nvSpPr>
          <p:spPr>
            <a:xfrm>
              <a:off x="5537346"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95" name="Forma libre: forma 1650">
              <a:extLst>
                <a:ext uri="{FF2B5EF4-FFF2-40B4-BE49-F238E27FC236}">
                  <a16:creationId xmlns:a16="http://schemas.microsoft.com/office/drawing/2014/main" id="{1E4A111D-E3C9-0C46-5322-70077DFEB678}"/>
                </a:ext>
              </a:extLst>
            </p:cNvPr>
            <p:cNvSpPr/>
            <p:nvPr/>
          </p:nvSpPr>
          <p:spPr>
            <a:xfrm>
              <a:off x="5599703"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96" name="Forma libre: forma 1651">
              <a:extLst>
                <a:ext uri="{FF2B5EF4-FFF2-40B4-BE49-F238E27FC236}">
                  <a16:creationId xmlns:a16="http://schemas.microsoft.com/office/drawing/2014/main" id="{9B0703F2-8ACE-32F4-BC16-66DA1DA92648}"/>
                </a:ext>
              </a:extLst>
            </p:cNvPr>
            <p:cNvSpPr/>
            <p:nvPr/>
          </p:nvSpPr>
          <p:spPr>
            <a:xfrm>
              <a:off x="5661326"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97" name="Forma libre: forma 1652">
              <a:extLst>
                <a:ext uri="{FF2B5EF4-FFF2-40B4-BE49-F238E27FC236}">
                  <a16:creationId xmlns:a16="http://schemas.microsoft.com/office/drawing/2014/main" id="{387F0C6A-3644-439A-778D-83F96DE2579D}"/>
                </a:ext>
              </a:extLst>
            </p:cNvPr>
            <p:cNvSpPr/>
            <p:nvPr/>
          </p:nvSpPr>
          <p:spPr>
            <a:xfrm>
              <a:off x="5723683"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98" name="Forma libre: forma 1653">
              <a:extLst>
                <a:ext uri="{FF2B5EF4-FFF2-40B4-BE49-F238E27FC236}">
                  <a16:creationId xmlns:a16="http://schemas.microsoft.com/office/drawing/2014/main" id="{C899E5C9-2513-B33A-A5CB-DEB081D29551}"/>
                </a:ext>
              </a:extLst>
            </p:cNvPr>
            <p:cNvSpPr/>
            <p:nvPr/>
          </p:nvSpPr>
          <p:spPr>
            <a:xfrm>
              <a:off x="5785306"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699" name="Forma libre: forma 1654">
              <a:extLst>
                <a:ext uri="{FF2B5EF4-FFF2-40B4-BE49-F238E27FC236}">
                  <a16:creationId xmlns:a16="http://schemas.microsoft.com/office/drawing/2014/main" id="{2E0A099A-B283-F6A2-9C1D-ADCF3DDA3972}"/>
                </a:ext>
              </a:extLst>
            </p:cNvPr>
            <p:cNvSpPr/>
            <p:nvPr/>
          </p:nvSpPr>
          <p:spPr>
            <a:xfrm>
              <a:off x="5847663"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00" name="Forma libre: forma 1655">
              <a:extLst>
                <a:ext uri="{FF2B5EF4-FFF2-40B4-BE49-F238E27FC236}">
                  <a16:creationId xmlns:a16="http://schemas.microsoft.com/office/drawing/2014/main" id="{EAD683E3-643C-BAC0-E10D-166D2FED7DB5}"/>
                </a:ext>
              </a:extLst>
            </p:cNvPr>
            <p:cNvSpPr/>
            <p:nvPr/>
          </p:nvSpPr>
          <p:spPr>
            <a:xfrm>
              <a:off x="5909286"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01" name="Forma libre: forma 1656">
              <a:extLst>
                <a:ext uri="{FF2B5EF4-FFF2-40B4-BE49-F238E27FC236}">
                  <a16:creationId xmlns:a16="http://schemas.microsoft.com/office/drawing/2014/main" id="{2AE6DEC6-65EB-707A-825B-ABD6AB2244AE}"/>
                </a:ext>
              </a:extLst>
            </p:cNvPr>
            <p:cNvSpPr/>
            <p:nvPr/>
          </p:nvSpPr>
          <p:spPr>
            <a:xfrm>
              <a:off x="5970909"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02" name="Forma libre: forma 1657">
              <a:extLst>
                <a:ext uri="{FF2B5EF4-FFF2-40B4-BE49-F238E27FC236}">
                  <a16:creationId xmlns:a16="http://schemas.microsoft.com/office/drawing/2014/main" id="{4D195528-2556-99AB-A072-273E013FE1ED}"/>
                </a:ext>
              </a:extLst>
            </p:cNvPr>
            <p:cNvSpPr/>
            <p:nvPr/>
          </p:nvSpPr>
          <p:spPr>
            <a:xfrm>
              <a:off x="6033266"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03" name="Forma libre: forma 1658">
              <a:extLst>
                <a:ext uri="{FF2B5EF4-FFF2-40B4-BE49-F238E27FC236}">
                  <a16:creationId xmlns:a16="http://schemas.microsoft.com/office/drawing/2014/main" id="{DA3B23D1-833D-A2A9-4FA9-3CC919F83078}"/>
                </a:ext>
              </a:extLst>
            </p:cNvPr>
            <p:cNvSpPr/>
            <p:nvPr/>
          </p:nvSpPr>
          <p:spPr>
            <a:xfrm>
              <a:off x="6095623"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04" name="Forma libre: forma 1659">
              <a:extLst>
                <a:ext uri="{FF2B5EF4-FFF2-40B4-BE49-F238E27FC236}">
                  <a16:creationId xmlns:a16="http://schemas.microsoft.com/office/drawing/2014/main" id="{7D6A0B59-D2BA-5D19-F08F-1A33F9757FDC}"/>
                </a:ext>
              </a:extLst>
            </p:cNvPr>
            <p:cNvSpPr/>
            <p:nvPr/>
          </p:nvSpPr>
          <p:spPr>
            <a:xfrm>
              <a:off x="6157246"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05" name="Forma libre: forma 1660">
              <a:extLst>
                <a:ext uri="{FF2B5EF4-FFF2-40B4-BE49-F238E27FC236}">
                  <a16:creationId xmlns:a16="http://schemas.microsoft.com/office/drawing/2014/main" id="{DC6B3C5C-4F00-E349-8716-FA9D728AB56A}"/>
                </a:ext>
              </a:extLst>
            </p:cNvPr>
            <p:cNvSpPr/>
            <p:nvPr/>
          </p:nvSpPr>
          <p:spPr>
            <a:xfrm>
              <a:off x="6219602"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06" name="Forma libre: forma 1661">
              <a:extLst>
                <a:ext uri="{FF2B5EF4-FFF2-40B4-BE49-F238E27FC236}">
                  <a16:creationId xmlns:a16="http://schemas.microsoft.com/office/drawing/2014/main" id="{1590D143-A16B-304E-1D2F-DB3500BAA714}"/>
                </a:ext>
              </a:extLst>
            </p:cNvPr>
            <p:cNvSpPr/>
            <p:nvPr/>
          </p:nvSpPr>
          <p:spPr>
            <a:xfrm>
              <a:off x="6281226"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07" name="Forma libre: forma 1662">
              <a:extLst>
                <a:ext uri="{FF2B5EF4-FFF2-40B4-BE49-F238E27FC236}">
                  <a16:creationId xmlns:a16="http://schemas.microsoft.com/office/drawing/2014/main" id="{93F0BF13-BF9B-C05F-9CC9-35621B820193}"/>
                </a:ext>
              </a:extLst>
            </p:cNvPr>
            <p:cNvSpPr/>
            <p:nvPr/>
          </p:nvSpPr>
          <p:spPr>
            <a:xfrm>
              <a:off x="6342849"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08" name="Forma libre: forma 1663">
              <a:extLst>
                <a:ext uri="{FF2B5EF4-FFF2-40B4-BE49-F238E27FC236}">
                  <a16:creationId xmlns:a16="http://schemas.microsoft.com/office/drawing/2014/main" id="{ABBF2AB9-003F-223A-36AB-A98AF5466A41}"/>
                </a:ext>
              </a:extLst>
            </p:cNvPr>
            <p:cNvSpPr/>
            <p:nvPr/>
          </p:nvSpPr>
          <p:spPr>
            <a:xfrm>
              <a:off x="6405205"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09" name="Forma libre: forma 1664">
              <a:extLst>
                <a:ext uri="{FF2B5EF4-FFF2-40B4-BE49-F238E27FC236}">
                  <a16:creationId xmlns:a16="http://schemas.microsoft.com/office/drawing/2014/main" id="{84A4F097-50EB-1DB3-DB09-15C62B1B3169}"/>
                </a:ext>
              </a:extLst>
            </p:cNvPr>
            <p:cNvSpPr/>
            <p:nvPr/>
          </p:nvSpPr>
          <p:spPr>
            <a:xfrm>
              <a:off x="6487370" y="2476794"/>
              <a:ext cx="8803" cy="9535"/>
            </a:xfrm>
            <a:custGeom>
              <a:avLst/>
              <a:gdLst>
                <a:gd name="connsiteX0" fmla="*/ 4402 w 8803"/>
                <a:gd name="connsiteY0" fmla="*/ 9535 h 9535"/>
                <a:gd name="connsiteX1" fmla="*/ 8803 w 8803"/>
                <a:gd name="connsiteY1" fmla="*/ 5134 h 9535"/>
                <a:gd name="connsiteX2" fmla="*/ 4402 w 8803"/>
                <a:gd name="connsiteY2" fmla="*/ 0 h 9535"/>
                <a:gd name="connsiteX3" fmla="*/ 0 w 8803"/>
                <a:gd name="connsiteY3" fmla="*/ 5134 h 9535"/>
                <a:gd name="connsiteX4" fmla="*/ 4402 w 8803"/>
                <a:gd name="connsiteY4" fmla="*/ 9535 h 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3" h="9535">
                  <a:moveTo>
                    <a:pt x="4402" y="9535"/>
                  </a:moveTo>
                  <a:cubicBezTo>
                    <a:pt x="7336" y="9535"/>
                    <a:pt x="8803" y="7335"/>
                    <a:pt x="8803" y="5134"/>
                  </a:cubicBezTo>
                  <a:cubicBezTo>
                    <a:pt x="8803" y="2934"/>
                    <a:pt x="6602" y="0"/>
                    <a:pt x="4402" y="0"/>
                  </a:cubicBezTo>
                  <a:cubicBezTo>
                    <a:pt x="2201" y="0"/>
                    <a:pt x="0" y="2200"/>
                    <a:pt x="0" y="5134"/>
                  </a:cubicBezTo>
                  <a:cubicBezTo>
                    <a:pt x="0" y="8068"/>
                    <a:pt x="2201" y="9535"/>
                    <a:pt x="4402" y="95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10" name="Forma libre: forma 1665">
              <a:extLst>
                <a:ext uri="{FF2B5EF4-FFF2-40B4-BE49-F238E27FC236}">
                  <a16:creationId xmlns:a16="http://schemas.microsoft.com/office/drawing/2014/main" id="{0EDCB343-D331-AFD6-BD1C-4D05929B5011}"/>
                </a:ext>
              </a:extLst>
            </p:cNvPr>
            <p:cNvSpPr/>
            <p:nvPr/>
          </p:nvSpPr>
          <p:spPr>
            <a:xfrm>
              <a:off x="6540923" y="2467993"/>
              <a:ext cx="26409" cy="26405"/>
            </a:xfrm>
            <a:custGeom>
              <a:avLst/>
              <a:gdLst>
                <a:gd name="connsiteX0" fmla="*/ 13205 w 26409"/>
                <a:gd name="connsiteY0" fmla="*/ 26405 h 26405"/>
                <a:gd name="connsiteX1" fmla="*/ 26410 w 26409"/>
                <a:gd name="connsiteY1" fmla="*/ 13203 h 26405"/>
                <a:gd name="connsiteX2" fmla="*/ 13205 w 26409"/>
                <a:gd name="connsiteY2" fmla="*/ 0 h 26405"/>
                <a:gd name="connsiteX3" fmla="*/ 0 w 26409"/>
                <a:gd name="connsiteY3" fmla="*/ 13203 h 26405"/>
                <a:gd name="connsiteX4" fmla="*/ 13205 w 26409"/>
                <a:gd name="connsiteY4" fmla="*/ 26405 h 26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09" h="26405">
                  <a:moveTo>
                    <a:pt x="13205" y="26405"/>
                  </a:moveTo>
                  <a:cubicBezTo>
                    <a:pt x="20541" y="26405"/>
                    <a:pt x="26410" y="20537"/>
                    <a:pt x="26410" y="13203"/>
                  </a:cubicBezTo>
                  <a:cubicBezTo>
                    <a:pt x="26410" y="5868"/>
                    <a:pt x="20541" y="0"/>
                    <a:pt x="13205" y="0"/>
                  </a:cubicBezTo>
                  <a:cubicBezTo>
                    <a:pt x="5869" y="0"/>
                    <a:pt x="0" y="5868"/>
                    <a:pt x="0" y="13203"/>
                  </a:cubicBezTo>
                  <a:cubicBezTo>
                    <a:pt x="0" y="20537"/>
                    <a:pt x="5869"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11" name="Forma libre: forma 1666">
              <a:extLst>
                <a:ext uri="{FF2B5EF4-FFF2-40B4-BE49-F238E27FC236}">
                  <a16:creationId xmlns:a16="http://schemas.microsoft.com/office/drawing/2014/main" id="{D02D14DF-D80C-F92A-92A0-69773B5AC9E9}"/>
                </a:ext>
              </a:extLst>
            </p:cNvPr>
            <p:cNvSpPr/>
            <p:nvPr/>
          </p:nvSpPr>
          <p:spPr>
            <a:xfrm>
              <a:off x="6590809"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12" name="Forma libre: forma 1667">
              <a:extLst>
                <a:ext uri="{FF2B5EF4-FFF2-40B4-BE49-F238E27FC236}">
                  <a16:creationId xmlns:a16="http://schemas.microsoft.com/office/drawing/2014/main" id="{EAAD2060-8685-FD58-9AF5-1D24A053A6A9}"/>
                </a:ext>
              </a:extLst>
            </p:cNvPr>
            <p:cNvSpPr/>
            <p:nvPr/>
          </p:nvSpPr>
          <p:spPr>
            <a:xfrm>
              <a:off x="6653165"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13" name="Forma libre: forma 1668">
              <a:extLst>
                <a:ext uri="{FF2B5EF4-FFF2-40B4-BE49-F238E27FC236}">
                  <a16:creationId xmlns:a16="http://schemas.microsoft.com/office/drawing/2014/main" id="{92350B8C-3071-0EE3-3E98-35248C62DAED}"/>
                </a:ext>
              </a:extLst>
            </p:cNvPr>
            <p:cNvSpPr/>
            <p:nvPr/>
          </p:nvSpPr>
          <p:spPr>
            <a:xfrm>
              <a:off x="6714789"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14" name="Forma libre: forma 1669">
              <a:extLst>
                <a:ext uri="{FF2B5EF4-FFF2-40B4-BE49-F238E27FC236}">
                  <a16:creationId xmlns:a16="http://schemas.microsoft.com/office/drawing/2014/main" id="{54B7154D-1404-1909-5CAA-3205FA78C45C}"/>
                </a:ext>
              </a:extLst>
            </p:cNvPr>
            <p:cNvSpPr/>
            <p:nvPr/>
          </p:nvSpPr>
          <p:spPr>
            <a:xfrm>
              <a:off x="6777145"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15" name="Forma libre: forma 1670">
              <a:extLst>
                <a:ext uri="{FF2B5EF4-FFF2-40B4-BE49-F238E27FC236}">
                  <a16:creationId xmlns:a16="http://schemas.microsoft.com/office/drawing/2014/main" id="{B3F0DB85-70D7-ED13-C0F3-0E6EA47AC0E6}"/>
                </a:ext>
              </a:extLst>
            </p:cNvPr>
            <p:cNvSpPr/>
            <p:nvPr/>
          </p:nvSpPr>
          <p:spPr>
            <a:xfrm>
              <a:off x="6838768" y="2457724"/>
              <a:ext cx="49151" cy="48409"/>
            </a:xfrm>
            <a:custGeom>
              <a:avLst/>
              <a:gdLst>
                <a:gd name="connsiteX0" fmla="*/ 24943 w 49151"/>
                <a:gd name="connsiteY0" fmla="*/ 48409 h 48409"/>
                <a:gd name="connsiteX1" fmla="*/ 49152 w 49151"/>
                <a:gd name="connsiteY1" fmla="*/ 24204 h 48409"/>
                <a:gd name="connsiteX2" fmla="*/ 24943 w 49151"/>
                <a:gd name="connsiteY2" fmla="*/ 0 h 48409"/>
                <a:gd name="connsiteX3" fmla="*/ 0 w 49151"/>
                <a:gd name="connsiteY3" fmla="*/ 24204 h 48409"/>
                <a:gd name="connsiteX4" fmla="*/ 24943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943" y="48409"/>
                  </a:moveTo>
                  <a:cubicBezTo>
                    <a:pt x="38881" y="48409"/>
                    <a:pt x="49152" y="37407"/>
                    <a:pt x="49152" y="24204"/>
                  </a:cubicBezTo>
                  <a:cubicBezTo>
                    <a:pt x="49152" y="11002"/>
                    <a:pt x="38148" y="0"/>
                    <a:pt x="24943" y="0"/>
                  </a:cubicBezTo>
                  <a:cubicBezTo>
                    <a:pt x="11738" y="0"/>
                    <a:pt x="0" y="11002"/>
                    <a:pt x="0" y="24204"/>
                  </a:cubicBezTo>
                  <a:cubicBezTo>
                    <a:pt x="0" y="37407"/>
                    <a:pt x="11738" y="48409"/>
                    <a:pt x="24943"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16" name="Forma libre: forma 1671">
              <a:extLst>
                <a:ext uri="{FF2B5EF4-FFF2-40B4-BE49-F238E27FC236}">
                  <a16:creationId xmlns:a16="http://schemas.microsoft.com/office/drawing/2014/main" id="{EF120787-95FB-0BE4-BA10-37DA39D61495}"/>
                </a:ext>
              </a:extLst>
            </p:cNvPr>
            <p:cNvSpPr/>
            <p:nvPr/>
          </p:nvSpPr>
          <p:spPr>
            <a:xfrm>
              <a:off x="6901125"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17" name="Forma libre: forma 1672">
              <a:extLst>
                <a:ext uri="{FF2B5EF4-FFF2-40B4-BE49-F238E27FC236}">
                  <a16:creationId xmlns:a16="http://schemas.microsoft.com/office/drawing/2014/main" id="{9DEAA233-363C-63D8-2891-82107637EE03}"/>
                </a:ext>
              </a:extLst>
            </p:cNvPr>
            <p:cNvSpPr/>
            <p:nvPr/>
          </p:nvSpPr>
          <p:spPr>
            <a:xfrm>
              <a:off x="6962748"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140"/>
                    <a:pt x="49886" y="24938"/>
                  </a:cubicBezTo>
                  <a:cubicBezTo>
                    <a:pt x="49886"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18" name="Forma libre: forma 1673">
              <a:extLst>
                <a:ext uri="{FF2B5EF4-FFF2-40B4-BE49-F238E27FC236}">
                  <a16:creationId xmlns:a16="http://schemas.microsoft.com/office/drawing/2014/main" id="{BDEDA211-1D93-385E-EC35-61779C36FDC0}"/>
                </a:ext>
              </a:extLst>
            </p:cNvPr>
            <p:cNvSpPr/>
            <p:nvPr/>
          </p:nvSpPr>
          <p:spPr>
            <a:xfrm>
              <a:off x="7024372" y="2456991"/>
              <a:ext cx="50618" cy="49876"/>
            </a:xfrm>
            <a:custGeom>
              <a:avLst/>
              <a:gdLst>
                <a:gd name="connsiteX0" fmla="*/ 24943 w 50618"/>
                <a:gd name="connsiteY0" fmla="*/ 49876 h 49876"/>
                <a:gd name="connsiteX1" fmla="*/ 50619 w 50618"/>
                <a:gd name="connsiteY1" fmla="*/ 24938 h 49876"/>
                <a:gd name="connsiteX2" fmla="*/ 24943 w 50618"/>
                <a:gd name="connsiteY2" fmla="*/ 0 h 49876"/>
                <a:gd name="connsiteX3" fmla="*/ 0 w 50618"/>
                <a:gd name="connsiteY3" fmla="*/ 24938 h 49876"/>
                <a:gd name="connsiteX4" fmla="*/ 24943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4943" y="49876"/>
                  </a:moveTo>
                  <a:cubicBezTo>
                    <a:pt x="38881" y="49876"/>
                    <a:pt x="50619" y="38140"/>
                    <a:pt x="50619" y="24938"/>
                  </a:cubicBezTo>
                  <a:cubicBezTo>
                    <a:pt x="50619" y="11736"/>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19" name="Forma libre: forma 1674">
              <a:extLst>
                <a:ext uri="{FF2B5EF4-FFF2-40B4-BE49-F238E27FC236}">
                  <a16:creationId xmlns:a16="http://schemas.microsoft.com/office/drawing/2014/main" id="{672F4A6B-7F12-D58A-8200-59AE85F4DBC4}"/>
                </a:ext>
              </a:extLst>
            </p:cNvPr>
            <p:cNvSpPr/>
            <p:nvPr/>
          </p:nvSpPr>
          <p:spPr>
            <a:xfrm>
              <a:off x="7100667" y="2470193"/>
              <a:ext cx="22008" cy="22737"/>
            </a:xfrm>
            <a:custGeom>
              <a:avLst/>
              <a:gdLst>
                <a:gd name="connsiteX0" fmla="*/ 11004 w 22008"/>
                <a:gd name="connsiteY0" fmla="*/ 22738 h 22737"/>
                <a:gd name="connsiteX1" fmla="*/ 22008 w 22008"/>
                <a:gd name="connsiteY1" fmla="*/ 11002 h 22737"/>
                <a:gd name="connsiteX2" fmla="*/ 11004 w 22008"/>
                <a:gd name="connsiteY2" fmla="*/ 0 h 22737"/>
                <a:gd name="connsiteX3" fmla="*/ 0 w 22008"/>
                <a:gd name="connsiteY3" fmla="*/ 11002 h 22737"/>
                <a:gd name="connsiteX4" fmla="*/ 11004 w 22008"/>
                <a:gd name="connsiteY4" fmla="*/ 22738 h 2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737">
                  <a:moveTo>
                    <a:pt x="11004" y="22738"/>
                  </a:moveTo>
                  <a:cubicBezTo>
                    <a:pt x="17607" y="22738"/>
                    <a:pt x="22008" y="17603"/>
                    <a:pt x="22008" y="11002"/>
                  </a:cubicBezTo>
                  <a:cubicBezTo>
                    <a:pt x="22008" y="4401"/>
                    <a:pt x="16873" y="0"/>
                    <a:pt x="11004" y="0"/>
                  </a:cubicBezTo>
                  <a:cubicBezTo>
                    <a:pt x="5135" y="0"/>
                    <a:pt x="0" y="5134"/>
                    <a:pt x="0" y="11002"/>
                  </a:cubicBezTo>
                  <a:cubicBezTo>
                    <a:pt x="0" y="16870"/>
                    <a:pt x="4402" y="22738"/>
                    <a:pt x="11004" y="227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20" name="Forma libre: forma 1675">
              <a:extLst>
                <a:ext uri="{FF2B5EF4-FFF2-40B4-BE49-F238E27FC236}">
                  <a16:creationId xmlns:a16="http://schemas.microsoft.com/office/drawing/2014/main" id="{0E2EE08D-C5AC-9D91-7FDC-71324703AC98}"/>
                </a:ext>
              </a:extLst>
            </p:cNvPr>
            <p:cNvSpPr/>
            <p:nvPr/>
          </p:nvSpPr>
          <p:spPr>
            <a:xfrm>
              <a:off x="7172561" y="2480462"/>
              <a:ext cx="2934" cy="2200"/>
            </a:xfrm>
            <a:custGeom>
              <a:avLst/>
              <a:gdLst>
                <a:gd name="connsiteX0" fmla="*/ 1467 w 2934"/>
                <a:gd name="connsiteY0" fmla="*/ 2200 h 2200"/>
                <a:gd name="connsiteX1" fmla="*/ 2934 w 2934"/>
                <a:gd name="connsiteY1" fmla="*/ 1467 h 2200"/>
                <a:gd name="connsiteX2" fmla="*/ 1467 w 2934"/>
                <a:gd name="connsiteY2" fmla="*/ 0 h 2200"/>
                <a:gd name="connsiteX3" fmla="*/ 0 w 2934"/>
                <a:gd name="connsiteY3" fmla="*/ 1467 h 2200"/>
                <a:gd name="connsiteX4" fmla="*/ 1467 w 2934"/>
                <a:gd name="connsiteY4" fmla="*/ 2200 h 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200">
                  <a:moveTo>
                    <a:pt x="1467" y="2200"/>
                  </a:moveTo>
                  <a:cubicBezTo>
                    <a:pt x="2201" y="2200"/>
                    <a:pt x="2934" y="1467"/>
                    <a:pt x="2934" y="1467"/>
                  </a:cubicBezTo>
                  <a:cubicBezTo>
                    <a:pt x="2934" y="1467"/>
                    <a:pt x="2201" y="0"/>
                    <a:pt x="1467" y="0"/>
                  </a:cubicBezTo>
                  <a:cubicBezTo>
                    <a:pt x="734" y="0"/>
                    <a:pt x="0" y="734"/>
                    <a:pt x="0" y="1467"/>
                  </a:cubicBezTo>
                  <a:cubicBezTo>
                    <a:pt x="0" y="2200"/>
                    <a:pt x="0" y="2200"/>
                    <a:pt x="1467" y="220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21" name="Forma libre: forma 1676">
              <a:extLst>
                <a:ext uri="{FF2B5EF4-FFF2-40B4-BE49-F238E27FC236}">
                  <a16:creationId xmlns:a16="http://schemas.microsoft.com/office/drawing/2014/main" id="{C53AA670-30E2-D229-CE86-4098CAEE0369}"/>
                </a:ext>
              </a:extLst>
            </p:cNvPr>
            <p:cNvSpPr/>
            <p:nvPr/>
          </p:nvSpPr>
          <p:spPr>
            <a:xfrm>
              <a:off x="7234184" y="2480462"/>
              <a:ext cx="2934" cy="2200"/>
            </a:xfrm>
            <a:custGeom>
              <a:avLst/>
              <a:gdLst>
                <a:gd name="connsiteX0" fmla="*/ 1467 w 2934"/>
                <a:gd name="connsiteY0" fmla="*/ 2200 h 2200"/>
                <a:gd name="connsiteX1" fmla="*/ 2935 w 2934"/>
                <a:gd name="connsiteY1" fmla="*/ 1467 h 2200"/>
                <a:gd name="connsiteX2" fmla="*/ 1467 w 2934"/>
                <a:gd name="connsiteY2" fmla="*/ 0 h 2200"/>
                <a:gd name="connsiteX3" fmla="*/ 0 w 2934"/>
                <a:gd name="connsiteY3" fmla="*/ 1467 h 2200"/>
                <a:gd name="connsiteX4" fmla="*/ 1467 w 2934"/>
                <a:gd name="connsiteY4" fmla="*/ 2200 h 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200">
                  <a:moveTo>
                    <a:pt x="1467" y="2200"/>
                  </a:moveTo>
                  <a:cubicBezTo>
                    <a:pt x="2201" y="2200"/>
                    <a:pt x="2935" y="1467"/>
                    <a:pt x="2935" y="1467"/>
                  </a:cubicBezTo>
                  <a:cubicBezTo>
                    <a:pt x="2935" y="1467"/>
                    <a:pt x="2201" y="0"/>
                    <a:pt x="1467" y="0"/>
                  </a:cubicBezTo>
                  <a:cubicBezTo>
                    <a:pt x="734" y="0"/>
                    <a:pt x="0" y="734"/>
                    <a:pt x="0" y="1467"/>
                  </a:cubicBezTo>
                  <a:cubicBezTo>
                    <a:pt x="0" y="2200"/>
                    <a:pt x="734" y="2200"/>
                    <a:pt x="1467" y="220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22" name="Forma libre: forma 1677">
              <a:extLst>
                <a:ext uri="{FF2B5EF4-FFF2-40B4-BE49-F238E27FC236}">
                  <a16:creationId xmlns:a16="http://schemas.microsoft.com/office/drawing/2014/main" id="{5FED7CAE-CB9E-C735-CE4D-1A791ED096DC}"/>
                </a:ext>
              </a:extLst>
            </p:cNvPr>
            <p:cNvSpPr/>
            <p:nvPr/>
          </p:nvSpPr>
          <p:spPr>
            <a:xfrm>
              <a:off x="7297458" y="2481195"/>
              <a:ext cx="1100" cy="733"/>
            </a:xfrm>
            <a:custGeom>
              <a:avLst/>
              <a:gdLst>
                <a:gd name="connsiteX0" fmla="*/ 550 w 1100"/>
                <a:gd name="connsiteY0" fmla="*/ 733 h 733"/>
                <a:gd name="connsiteX1" fmla="*/ 550 w 1100"/>
                <a:gd name="connsiteY1" fmla="*/ 733 h 733"/>
                <a:gd name="connsiteX2" fmla="*/ 550 w 1100"/>
                <a:gd name="connsiteY2" fmla="*/ 0 h 733"/>
                <a:gd name="connsiteX3" fmla="*/ 550 w 1100"/>
                <a:gd name="connsiteY3" fmla="*/ 733 h 733"/>
                <a:gd name="connsiteX4" fmla="*/ 550 w 1100"/>
                <a:gd name="connsiteY4" fmla="*/ 733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 h="733">
                  <a:moveTo>
                    <a:pt x="550" y="733"/>
                  </a:moveTo>
                  <a:cubicBezTo>
                    <a:pt x="550" y="733"/>
                    <a:pt x="550" y="733"/>
                    <a:pt x="550" y="733"/>
                  </a:cubicBezTo>
                  <a:cubicBezTo>
                    <a:pt x="1284" y="0"/>
                    <a:pt x="1284" y="0"/>
                    <a:pt x="550" y="0"/>
                  </a:cubicBezTo>
                  <a:cubicBezTo>
                    <a:pt x="-183" y="0"/>
                    <a:pt x="-183" y="0"/>
                    <a:pt x="550" y="733"/>
                  </a:cubicBezTo>
                  <a:cubicBezTo>
                    <a:pt x="-183" y="733"/>
                    <a:pt x="-183" y="733"/>
                    <a:pt x="550" y="73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23" name="Forma libre: forma 1678">
              <a:extLst>
                <a:ext uri="{FF2B5EF4-FFF2-40B4-BE49-F238E27FC236}">
                  <a16:creationId xmlns:a16="http://schemas.microsoft.com/office/drawing/2014/main" id="{69458C6A-7D59-4329-8BD7-DB4480E635F2}"/>
                </a:ext>
              </a:extLst>
            </p:cNvPr>
            <p:cNvSpPr/>
            <p:nvPr/>
          </p:nvSpPr>
          <p:spPr>
            <a:xfrm>
              <a:off x="9443081" y="2458458"/>
              <a:ext cx="46950" cy="46942"/>
            </a:xfrm>
            <a:custGeom>
              <a:avLst/>
              <a:gdLst>
                <a:gd name="connsiteX0" fmla="*/ 23475 w 46950"/>
                <a:gd name="connsiteY0" fmla="*/ 46942 h 46942"/>
                <a:gd name="connsiteX1" fmla="*/ 46951 w 46950"/>
                <a:gd name="connsiteY1" fmla="*/ 23471 h 46942"/>
                <a:gd name="connsiteX2" fmla="*/ 23475 w 46950"/>
                <a:gd name="connsiteY2" fmla="*/ 0 h 46942"/>
                <a:gd name="connsiteX3" fmla="*/ 0 w 46950"/>
                <a:gd name="connsiteY3" fmla="*/ 23471 h 46942"/>
                <a:gd name="connsiteX4" fmla="*/ 23475 w 46950"/>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0" h="46942">
                  <a:moveTo>
                    <a:pt x="23475" y="46942"/>
                  </a:moveTo>
                  <a:cubicBezTo>
                    <a:pt x="36680" y="46942"/>
                    <a:pt x="46951" y="36674"/>
                    <a:pt x="46951" y="23471"/>
                  </a:cubicBezTo>
                  <a:cubicBezTo>
                    <a:pt x="46951" y="10269"/>
                    <a:pt x="36680" y="0"/>
                    <a:pt x="23475" y="0"/>
                  </a:cubicBezTo>
                  <a:cubicBezTo>
                    <a:pt x="10270" y="0"/>
                    <a:pt x="0" y="10269"/>
                    <a:pt x="0" y="23471"/>
                  </a:cubicBezTo>
                  <a:cubicBezTo>
                    <a:pt x="0" y="36674"/>
                    <a:pt x="10270" y="46942"/>
                    <a:pt x="23475"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24" name="Forma libre: forma 1679">
              <a:extLst>
                <a:ext uri="{FF2B5EF4-FFF2-40B4-BE49-F238E27FC236}">
                  <a16:creationId xmlns:a16="http://schemas.microsoft.com/office/drawing/2014/main" id="{C6ACF853-7D1F-146A-C9DA-E413DD0442AB}"/>
                </a:ext>
              </a:extLst>
            </p:cNvPr>
            <p:cNvSpPr/>
            <p:nvPr/>
          </p:nvSpPr>
          <p:spPr>
            <a:xfrm>
              <a:off x="9503970" y="245699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25" name="Forma libre: forma 1680">
              <a:extLst>
                <a:ext uri="{FF2B5EF4-FFF2-40B4-BE49-F238E27FC236}">
                  <a16:creationId xmlns:a16="http://schemas.microsoft.com/office/drawing/2014/main" id="{D26EBE4A-F491-4A4A-3322-55C797711509}"/>
                </a:ext>
              </a:extLst>
            </p:cNvPr>
            <p:cNvSpPr/>
            <p:nvPr/>
          </p:nvSpPr>
          <p:spPr>
            <a:xfrm>
              <a:off x="9564860" y="2456991"/>
              <a:ext cx="50619" cy="49876"/>
            </a:xfrm>
            <a:custGeom>
              <a:avLst/>
              <a:gdLst>
                <a:gd name="connsiteX0" fmla="*/ 25676 w 50619"/>
                <a:gd name="connsiteY0" fmla="*/ 49876 h 49876"/>
                <a:gd name="connsiteX1" fmla="*/ 50619 w 50619"/>
                <a:gd name="connsiteY1" fmla="*/ 24938 h 49876"/>
                <a:gd name="connsiteX2" fmla="*/ 25676 w 50619"/>
                <a:gd name="connsiteY2" fmla="*/ 0 h 49876"/>
                <a:gd name="connsiteX3" fmla="*/ 0 w 50619"/>
                <a:gd name="connsiteY3" fmla="*/ 24938 h 49876"/>
                <a:gd name="connsiteX4" fmla="*/ 25676 w 50619"/>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6">
                  <a:moveTo>
                    <a:pt x="25676" y="49876"/>
                  </a:moveTo>
                  <a:cubicBezTo>
                    <a:pt x="39615" y="49876"/>
                    <a:pt x="50619" y="38140"/>
                    <a:pt x="50619" y="24938"/>
                  </a:cubicBezTo>
                  <a:cubicBezTo>
                    <a:pt x="50619" y="11736"/>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26" name="Forma libre: forma 1681">
              <a:extLst>
                <a:ext uri="{FF2B5EF4-FFF2-40B4-BE49-F238E27FC236}">
                  <a16:creationId xmlns:a16="http://schemas.microsoft.com/office/drawing/2014/main" id="{4A59CE5B-0636-72EC-02D6-5E740DB919B5}"/>
                </a:ext>
              </a:extLst>
            </p:cNvPr>
            <p:cNvSpPr/>
            <p:nvPr/>
          </p:nvSpPr>
          <p:spPr>
            <a:xfrm>
              <a:off x="9627950"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27" name="Forma libre: forma 1682">
              <a:extLst>
                <a:ext uri="{FF2B5EF4-FFF2-40B4-BE49-F238E27FC236}">
                  <a16:creationId xmlns:a16="http://schemas.microsoft.com/office/drawing/2014/main" id="{6894E20F-70C7-2571-DF36-86C8E7F97C3E}"/>
                </a:ext>
              </a:extLst>
            </p:cNvPr>
            <p:cNvSpPr/>
            <p:nvPr/>
          </p:nvSpPr>
          <p:spPr>
            <a:xfrm>
              <a:off x="9694709" y="2462125"/>
              <a:ext cx="39614" cy="39607"/>
            </a:xfrm>
            <a:custGeom>
              <a:avLst/>
              <a:gdLst>
                <a:gd name="connsiteX0" fmla="*/ 19808 w 39614"/>
                <a:gd name="connsiteY0" fmla="*/ 39608 h 39607"/>
                <a:gd name="connsiteX1" fmla="*/ 39615 w 39614"/>
                <a:gd name="connsiteY1" fmla="*/ 19804 h 39607"/>
                <a:gd name="connsiteX2" fmla="*/ 19808 w 39614"/>
                <a:gd name="connsiteY2" fmla="*/ 0 h 39607"/>
                <a:gd name="connsiteX3" fmla="*/ 0 w 39614"/>
                <a:gd name="connsiteY3" fmla="*/ 19804 h 39607"/>
                <a:gd name="connsiteX4" fmla="*/ 19808 w 39614"/>
                <a:gd name="connsiteY4" fmla="*/ 39608 h 39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14" h="39607">
                  <a:moveTo>
                    <a:pt x="19808" y="39608"/>
                  </a:moveTo>
                  <a:cubicBezTo>
                    <a:pt x="30812" y="39608"/>
                    <a:pt x="39615" y="30806"/>
                    <a:pt x="39615" y="19804"/>
                  </a:cubicBezTo>
                  <a:cubicBezTo>
                    <a:pt x="39615" y="8802"/>
                    <a:pt x="30812" y="0"/>
                    <a:pt x="19808" y="0"/>
                  </a:cubicBezTo>
                  <a:cubicBezTo>
                    <a:pt x="8803" y="0"/>
                    <a:pt x="0" y="8802"/>
                    <a:pt x="0" y="19804"/>
                  </a:cubicBezTo>
                  <a:cubicBezTo>
                    <a:pt x="0" y="30806"/>
                    <a:pt x="8803" y="39608"/>
                    <a:pt x="19808" y="396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28" name="Forma libre: forma 1683">
              <a:extLst>
                <a:ext uri="{FF2B5EF4-FFF2-40B4-BE49-F238E27FC236}">
                  <a16:creationId xmlns:a16="http://schemas.microsoft.com/office/drawing/2014/main" id="{7D9CB6C0-58BF-A58B-6E2E-5657DA7C35B0}"/>
                </a:ext>
              </a:extLst>
            </p:cNvPr>
            <p:cNvSpPr/>
            <p:nvPr/>
          </p:nvSpPr>
          <p:spPr>
            <a:xfrm>
              <a:off x="9771738" y="2476794"/>
              <a:ext cx="8803" cy="8801"/>
            </a:xfrm>
            <a:custGeom>
              <a:avLst/>
              <a:gdLst>
                <a:gd name="connsiteX0" fmla="*/ 4401 w 8803"/>
                <a:gd name="connsiteY0" fmla="*/ 8802 h 8801"/>
                <a:gd name="connsiteX1" fmla="*/ 8803 w 8803"/>
                <a:gd name="connsiteY1" fmla="*/ 4401 h 8801"/>
                <a:gd name="connsiteX2" fmla="*/ 4401 w 8803"/>
                <a:gd name="connsiteY2" fmla="*/ 0 h 8801"/>
                <a:gd name="connsiteX3" fmla="*/ 0 w 8803"/>
                <a:gd name="connsiteY3" fmla="*/ 4401 h 8801"/>
                <a:gd name="connsiteX4" fmla="*/ 4401 w 8803"/>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3" h="8801">
                  <a:moveTo>
                    <a:pt x="4401" y="8802"/>
                  </a:moveTo>
                  <a:cubicBezTo>
                    <a:pt x="6602" y="8802"/>
                    <a:pt x="8803" y="6601"/>
                    <a:pt x="8803" y="4401"/>
                  </a:cubicBezTo>
                  <a:cubicBezTo>
                    <a:pt x="8803" y="2200"/>
                    <a:pt x="6602" y="0"/>
                    <a:pt x="4401" y="0"/>
                  </a:cubicBezTo>
                  <a:cubicBezTo>
                    <a:pt x="2201" y="0"/>
                    <a:pt x="0" y="2200"/>
                    <a:pt x="0" y="4401"/>
                  </a:cubicBezTo>
                  <a:cubicBezTo>
                    <a:pt x="0" y="6601"/>
                    <a:pt x="2201" y="8802"/>
                    <a:pt x="4401"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29" name="Forma libre: forma 1684">
              <a:extLst>
                <a:ext uri="{FF2B5EF4-FFF2-40B4-BE49-F238E27FC236}">
                  <a16:creationId xmlns:a16="http://schemas.microsoft.com/office/drawing/2014/main" id="{053C7ABD-3A63-59FA-B882-4C3E3A4B12DF}"/>
                </a:ext>
              </a:extLst>
            </p:cNvPr>
            <p:cNvSpPr/>
            <p:nvPr/>
          </p:nvSpPr>
          <p:spPr>
            <a:xfrm>
              <a:off x="9813554" y="245699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30" name="Forma libre: forma 1685">
              <a:extLst>
                <a:ext uri="{FF2B5EF4-FFF2-40B4-BE49-F238E27FC236}">
                  <a16:creationId xmlns:a16="http://schemas.microsoft.com/office/drawing/2014/main" id="{5CF13FDC-DC09-E879-D108-4E88144026DB}"/>
                </a:ext>
              </a:extLst>
            </p:cNvPr>
            <p:cNvSpPr/>
            <p:nvPr/>
          </p:nvSpPr>
          <p:spPr>
            <a:xfrm>
              <a:off x="9886914" y="2467993"/>
              <a:ext cx="27877" cy="27871"/>
            </a:xfrm>
            <a:custGeom>
              <a:avLst/>
              <a:gdLst>
                <a:gd name="connsiteX0" fmla="*/ 13938 w 27877"/>
                <a:gd name="connsiteY0" fmla="*/ 27872 h 27871"/>
                <a:gd name="connsiteX1" fmla="*/ 27877 w 27877"/>
                <a:gd name="connsiteY1" fmla="*/ 13936 h 27871"/>
                <a:gd name="connsiteX2" fmla="*/ 13938 w 27877"/>
                <a:gd name="connsiteY2" fmla="*/ 0 h 27871"/>
                <a:gd name="connsiteX3" fmla="*/ 0 w 27877"/>
                <a:gd name="connsiteY3" fmla="*/ 13936 h 27871"/>
                <a:gd name="connsiteX4" fmla="*/ 13938 w 27877"/>
                <a:gd name="connsiteY4" fmla="*/ 27872 h 27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871">
                  <a:moveTo>
                    <a:pt x="13938" y="27872"/>
                  </a:moveTo>
                  <a:cubicBezTo>
                    <a:pt x="21274" y="27872"/>
                    <a:pt x="27877" y="21271"/>
                    <a:pt x="27877" y="13936"/>
                  </a:cubicBezTo>
                  <a:cubicBezTo>
                    <a:pt x="27877" y="6601"/>
                    <a:pt x="21274" y="0"/>
                    <a:pt x="13938" y="0"/>
                  </a:cubicBezTo>
                  <a:cubicBezTo>
                    <a:pt x="6602" y="0"/>
                    <a:pt x="0" y="6601"/>
                    <a:pt x="0" y="13936"/>
                  </a:cubicBezTo>
                  <a:cubicBezTo>
                    <a:pt x="0" y="21271"/>
                    <a:pt x="5869" y="27872"/>
                    <a:pt x="13938"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31" name="Forma libre: forma 1686">
              <a:extLst>
                <a:ext uri="{FF2B5EF4-FFF2-40B4-BE49-F238E27FC236}">
                  <a16:creationId xmlns:a16="http://schemas.microsoft.com/office/drawing/2014/main" id="{132FE050-E4C1-7BD9-9AF2-D488CF741927}"/>
                </a:ext>
              </a:extLst>
            </p:cNvPr>
            <p:cNvSpPr/>
            <p:nvPr/>
          </p:nvSpPr>
          <p:spPr>
            <a:xfrm>
              <a:off x="9960275" y="2479728"/>
              <a:ext cx="4401" cy="4400"/>
            </a:xfrm>
            <a:custGeom>
              <a:avLst/>
              <a:gdLst>
                <a:gd name="connsiteX0" fmla="*/ 2201 w 4401"/>
                <a:gd name="connsiteY0" fmla="*/ 4401 h 4400"/>
                <a:gd name="connsiteX1" fmla="*/ 4401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1" y="3667"/>
                    <a:pt x="4401" y="2200"/>
                  </a:cubicBezTo>
                  <a:cubicBezTo>
                    <a:pt x="4401" y="733"/>
                    <a:pt x="3668" y="0"/>
                    <a:pt x="2201" y="0"/>
                  </a:cubicBezTo>
                  <a:cubicBezTo>
                    <a:pt x="733" y="0"/>
                    <a:pt x="0" y="1467"/>
                    <a:pt x="0" y="2200"/>
                  </a:cubicBezTo>
                  <a:cubicBezTo>
                    <a:pt x="0" y="2934"/>
                    <a:pt x="733"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32" name="Forma libre: forma 1687">
              <a:extLst>
                <a:ext uri="{FF2B5EF4-FFF2-40B4-BE49-F238E27FC236}">
                  <a16:creationId xmlns:a16="http://schemas.microsoft.com/office/drawing/2014/main" id="{8D0649F5-60BD-6F17-DE9B-1E2CC5785F0E}"/>
                </a:ext>
              </a:extLst>
            </p:cNvPr>
            <p:cNvSpPr/>
            <p:nvPr/>
          </p:nvSpPr>
          <p:spPr>
            <a:xfrm>
              <a:off x="10001357" y="2459191"/>
              <a:ext cx="45483" cy="45475"/>
            </a:xfrm>
            <a:custGeom>
              <a:avLst/>
              <a:gdLst>
                <a:gd name="connsiteX0" fmla="*/ 22742 w 45483"/>
                <a:gd name="connsiteY0" fmla="*/ 45475 h 45475"/>
                <a:gd name="connsiteX1" fmla="*/ 45484 w 45483"/>
                <a:gd name="connsiteY1" fmla="*/ 22738 h 45475"/>
                <a:gd name="connsiteX2" fmla="*/ 22742 w 45483"/>
                <a:gd name="connsiteY2" fmla="*/ 0 h 45475"/>
                <a:gd name="connsiteX3" fmla="*/ 0 w 45483"/>
                <a:gd name="connsiteY3" fmla="*/ 22738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8"/>
                  </a:cubicBezTo>
                  <a:cubicBezTo>
                    <a:pt x="45484" y="10269"/>
                    <a:pt x="35213" y="0"/>
                    <a:pt x="22742" y="0"/>
                  </a:cubicBezTo>
                  <a:cubicBezTo>
                    <a:pt x="10271" y="0"/>
                    <a:pt x="0" y="10269"/>
                    <a:pt x="0" y="22738"/>
                  </a:cubicBezTo>
                  <a:cubicBezTo>
                    <a:pt x="0" y="35207"/>
                    <a:pt x="10271"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33" name="Forma libre: forma 1688">
              <a:extLst>
                <a:ext uri="{FF2B5EF4-FFF2-40B4-BE49-F238E27FC236}">
                  <a16:creationId xmlns:a16="http://schemas.microsoft.com/office/drawing/2014/main" id="{A623B722-6A5A-3716-CBB6-686F675AF513}"/>
                </a:ext>
              </a:extLst>
            </p:cNvPr>
            <p:cNvSpPr/>
            <p:nvPr/>
          </p:nvSpPr>
          <p:spPr>
            <a:xfrm>
              <a:off x="10061513" y="245699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34" name="Forma libre: forma 1689">
              <a:extLst>
                <a:ext uri="{FF2B5EF4-FFF2-40B4-BE49-F238E27FC236}">
                  <a16:creationId xmlns:a16="http://schemas.microsoft.com/office/drawing/2014/main" id="{3E51553A-ED61-B010-E274-4C67402649FB}"/>
                </a:ext>
              </a:extLst>
            </p:cNvPr>
            <p:cNvSpPr/>
            <p:nvPr/>
          </p:nvSpPr>
          <p:spPr>
            <a:xfrm>
              <a:off x="10123136"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35" name="Forma libre: forma 1690">
              <a:extLst>
                <a:ext uri="{FF2B5EF4-FFF2-40B4-BE49-F238E27FC236}">
                  <a16:creationId xmlns:a16="http://schemas.microsoft.com/office/drawing/2014/main" id="{2A65A7A9-F300-E799-343A-CDC3983A2C58}"/>
                </a:ext>
              </a:extLst>
            </p:cNvPr>
            <p:cNvSpPr/>
            <p:nvPr/>
          </p:nvSpPr>
          <p:spPr>
            <a:xfrm>
              <a:off x="10185493"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36" name="Forma libre: forma 1691">
              <a:extLst>
                <a:ext uri="{FF2B5EF4-FFF2-40B4-BE49-F238E27FC236}">
                  <a16:creationId xmlns:a16="http://schemas.microsoft.com/office/drawing/2014/main" id="{7AE185F1-BDF2-C3BA-FAB8-8162E5170598}"/>
                </a:ext>
              </a:extLst>
            </p:cNvPr>
            <p:cNvSpPr/>
            <p:nvPr/>
          </p:nvSpPr>
          <p:spPr>
            <a:xfrm>
              <a:off x="10247116"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37" name="Forma libre: forma 1692">
              <a:extLst>
                <a:ext uri="{FF2B5EF4-FFF2-40B4-BE49-F238E27FC236}">
                  <a16:creationId xmlns:a16="http://schemas.microsoft.com/office/drawing/2014/main" id="{B759316E-695D-A2A2-CFBF-8FB13B26C102}"/>
                </a:ext>
              </a:extLst>
            </p:cNvPr>
            <p:cNvSpPr/>
            <p:nvPr/>
          </p:nvSpPr>
          <p:spPr>
            <a:xfrm>
              <a:off x="10309473"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38" name="Forma libre: forma 1693">
              <a:extLst>
                <a:ext uri="{FF2B5EF4-FFF2-40B4-BE49-F238E27FC236}">
                  <a16:creationId xmlns:a16="http://schemas.microsoft.com/office/drawing/2014/main" id="{F60B7D64-4679-4435-1788-834A021A1875}"/>
                </a:ext>
              </a:extLst>
            </p:cNvPr>
            <p:cNvSpPr/>
            <p:nvPr/>
          </p:nvSpPr>
          <p:spPr>
            <a:xfrm>
              <a:off x="10371097" y="245699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39" name="Forma libre: forma 1694">
              <a:extLst>
                <a:ext uri="{FF2B5EF4-FFF2-40B4-BE49-F238E27FC236}">
                  <a16:creationId xmlns:a16="http://schemas.microsoft.com/office/drawing/2014/main" id="{D0BECE99-4CE8-0078-ECEC-B4984267E530}"/>
                </a:ext>
              </a:extLst>
            </p:cNvPr>
            <p:cNvSpPr/>
            <p:nvPr/>
          </p:nvSpPr>
          <p:spPr>
            <a:xfrm>
              <a:off x="10581642" y="2481195"/>
              <a:ext cx="733" cy="733"/>
            </a:xfrm>
            <a:custGeom>
              <a:avLst/>
              <a:gdLst>
                <a:gd name="connsiteX0" fmla="*/ 734 w 733"/>
                <a:gd name="connsiteY0" fmla="*/ 733 h 733"/>
                <a:gd name="connsiteX1" fmla="*/ 734 w 733"/>
                <a:gd name="connsiteY1" fmla="*/ 733 h 733"/>
                <a:gd name="connsiteX2" fmla="*/ 734 w 733"/>
                <a:gd name="connsiteY2" fmla="*/ 0 h 733"/>
                <a:gd name="connsiteX3" fmla="*/ 0 w 733"/>
                <a:gd name="connsiteY3" fmla="*/ 733 h 733"/>
              </a:gdLst>
              <a:ahLst/>
              <a:cxnLst>
                <a:cxn ang="0">
                  <a:pos x="connsiteX0" y="connsiteY0"/>
                </a:cxn>
                <a:cxn ang="0">
                  <a:pos x="connsiteX1" y="connsiteY1"/>
                </a:cxn>
                <a:cxn ang="0">
                  <a:pos x="connsiteX2" y="connsiteY2"/>
                </a:cxn>
                <a:cxn ang="0">
                  <a:pos x="connsiteX3" y="connsiteY3"/>
                </a:cxn>
              </a:cxnLst>
              <a:rect l="l" t="t" r="r" b="b"/>
              <a:pathLst>
                <a:path w="733" h="733">
                  <a:moveTo>
                    <a:pt x="734" y="733"/>
                  </a:moveTo>
                  <a:lnTo>
                    <a:pt x="734" y="733"/>
                  </a:lnTo>
                  <a:lnTo>
                    <a:pt x="734" y="0"/>
                  </a:lnTo>
                  <a:lnTo>
                    <a:pt x="0" y="733"/>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40" name="Forma libre: forma 1695">
              <a:extLst>
                <a:ext uri="{FF2B5EF4-FFF2-40B4-BE49-F238E27FC236}">
                  <a16:creationId xmlns:a16="http://schemas.microsoft.com/office/drawing/2014/main" id="{A86DE8A7-A7E8-A058-DB4E-3E775D23DC85}"/>
                </a:ext>
              </a:extLst>
            </p:cNvPr>
            <p:cNvSpPr/>
            <p:nvPr/>
          </p:nvSpPr>
          <p:spPr>
            <a:xfrm>
              <a:off x="10765044" y="2478995"/>
              <a:ext cx="5869" cy="5867"/>
            </a:xfrm>
            <a:custGeom>
              <a:avLst/>
              <a:gdLst>
                <a:gd name="connsiteX0" fmla="*/ 2935 w 5869"/>
                <a:gd name="connsiteY0" fmla="*/ 5868 h 5867"/>
                <a:gd name="connsiteX1" fmla="*/ 5869 w 5869"/>
                <a:gd name="connsiteY1" fmla="*/ 2934 h 5867"/>
                <a:gd name="connsiteX2" fmla="*/ 2935 w 5869"/>
                <a:gd name="connsiteY2" fmla="*/ 0 h 5867"/>
                <a:gd name="connsiteX3" fmla="*/ 0 w 5869"/>
                <a:gd name="connsiteY3" fmla="*/ 2934 h 5867"/>
                <a:gd name="connsiteX4" fmla="*/ 2935 w 5869"/>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9" h="5867">
                  <a:moveTo>
                    <a:pt x="2935" y="5868"/>
                  </a:moveTo>
                  <a:cubicBezTo>
                    <a:pt x="4402" y="5868"/>
                    <a:pt x="5869" y="4401"/>
                    <a:pt x="5869" y="2934"/>
                  </a:cubicBezTo>
                  <a:cubicBezTo>
                    <a:pt x="5869" y="1467"/>
                    <a:pt x="4402" y="0"/>
                    <a:pt x="2935" y="0"/>
                  </a:cubicBezTo>
                  <a:cubicBezTo>
                    <a:pt x="1467" y="0"/>
                    <a:pt x="0" y="1467"/>
                    <a:pt x="0" y="2934"/>
                  </a:cubicBezTo>
                  <a:cubicBezTo>
                    <a:pt x="0" y="4401"/>
                    <a:pt x="1467" y="5868"/>
                    <a:pt x="2935"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41" name="Forma libre: forma 1696">
              <a:extLst>
                <a:ext uri="{FF2B5EF4-FFF2-40B4-BE49-F238E27FC236}">
                  <a16:creationId xmlns:a16="http://schemas.microsoft.com/office/drawing/2014/main" id="{47A0D9F3-2940-86DA-43FF-DAB9751C6B28}"/>
                </a:ext>
              </a:extLst>
            </p:cNvPr>
            <p:cNvSpPr/>
            <p:nvPr/>
          </p:nvSpPr>
          <p:spPr>
            <a:xfrm>
              <a:off x="10808327" y="2459191"/>
              <a:ext cx="44016" cy="44008"/>
            </a:xfrm>
            <a:custGeom>
              <a:avLst/>
              <a:gdLst>
                <a:gd name="connsiteX0" fmla="*/ 22008 w 44016"/>
                <a:gd name="connsiteY0" fmla="*/ 44008 h 44008"/>
                <a:gd name="connsiteX1" fmla="*/ 44017 w 44016"/>
                <a:gd name="connsiteY1" fmla="*/ 22004 h 44008"/>
                <a:gd name="connsiteX2" fmla="*/ 22008 w 44016"/>
                <a:gd name="connsiteY2" fmla="*/ 0 h 44008"/>
                <a:gd name="connsiteX3" fmla="*/ 0 w 44016"/>
                <a:gd name="connsiteY3" fmla="*/ 22004 h 44008"/>
                <a:gd name="connsiteX4" fmla="*/ 22008 w 44016"/>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4008">
                  <a:moveTo>
                    <a:pt x="22008" y="44008"/>
                  </a:moveTo>
                  <a:cubicBezTo>
                    <a:pt x="33746" y="44008"/>
                    <a:pt x="44017" y="34473"/>
                    <a:pt x="44017" y="22004"/>
                  </a:cubicBezTo>
                  <a:cubicBezTo>
                    <a:pt x="44017" y="9535"/>
                    <a:pt x="34480" y="0"/>
                    <a:pt x="22008" y="0"/>
                  </a:cubicBezTo>
                  <a:cubicBezTo>
                    <a:pt x="9537" y="0"/>
                    <a:pt x="0" y="9535"/>
                    <a:pt x="0" y="22004"/>
                  </a:cubicBezTo>
                  <a:cubicBezTo>
                    <a:pt x="0" y="34473"/>
                    <a:pt x="9537" y="44008"/>
                    <a:pt x="22008"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42" name="Forma libre: forma 1697">
              <a:extLst>
                <a:ext uri="{FF2B5EF4-FFF2-40B4-BE49-F238E27FC236}">
                  <a16:creationId xmlns:a16="http://schemas.microsoft.com/office/drawing/2014/main" id="{69C8FE8D-2D99-F8C7-3B7D-4F160D5BF881}"/>
                </a:ext>
              </a:extLst>
            </p:cNvPr>
            <p:cNvSpPr/>
            <p:nvPr/>
          </p:nvSpPr>
          <p:spPr>
            <a:xfrm>
              <a:off x="10867016" y="245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43" name="Forma libre: forma 1698">
              <a:extLst>
                <a:ext uri="{FF2B5EF4-FFF2-40B4-BE49-F238E27FC236}">
                  <a16:creationId xmlns:a16="http://schemas.microsoft.com/office/drawing/2014/main" id="{F4380AD7-DD32-FD0C-96CF-DE6704A12116}"/>
                </a:ext>
              </a:extLst>
            </p:cNvPr>
            <p:cNvSpPr/>
            <p:nvPr/>
          </p:nvSpPr>
          <p:spPr>
            <a:xfrm>
              <a:off x="10928639" y="245699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44" name="Forma libre: forma 1699">
              <a:extLst>
                <a:ext uri="{FF2B5EF4-FFF2-40B4-BE49-F238E27FC236}">
                  <a16:creationId xmlns:a16="http://schemas.microsoft.com/office/drawing/2014/main" id="{7F5D7A41-1DF0-5983-202E-333CB95B6104}"/>
                </a:ext>
              </a:extLst>
            </p:cNvPr>
            <p:cNvSpPr/>
            <p:nvPr/>
          </p:nvSpPr>
          <p:spPr>
            <a:xfrm>
              <a:off x="10990996" y="245699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45" name="Forma libre: forma 1700">
              <a:extLst>
                <a:ext uri="{FF2B5EF4-FFF2-40B4-BE49-F238E27FC236}">
                  <a16:creationId xmlns:a16="http://schemas.microsoft.com/office/drawing/2014/main" id="{4D49C400-3592-41BF-875D-7D7DB17D9FB6}"/>
                </a:ext>
              </a:extLst>
            </p:cNvPr>
            <p:cNvSpPr/>
            <p:nvPr/>
          </p:nvSpPr>
          <p:spPr>
            <a:xfrm>
              <a:off x="11076828" y="2481195"/>
              <a:ext cx="1467" cy="1466"/>
            </a:xfrm>
            <a:custGeom>
              <a:avLst/>
              <a:gdLst>
                <a:gd name="connsiteX0" fmla="*/ 734 w 1467"/>
                <a:gd name="connsiteY0" fmla="*/ 1467 h 1466"/>
                <a:gd name="connsiteX1" fmla="*/ 1467 w 1467"/>
                <a:gd name="connsiteY1" fmla="*/ 733 h 1466"/>
                <a:gd name="connsiteX2" fmla="*/ 734 w 1467"/>
                <a:gd name="connsiteY2" fmla="*/ 0 h 1466"/>
                <a:gd name="connsiteX3" fmla="*/ 0 w 1467"/>
                <a:gd name="connsiteY3" fmla="*/ 733 h 1466"/>
                <a:gd name="connsiteX4" fmla="*/ 734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4" y="1467"/>
                  </a:moveTo>
                  <a:cubicBezTo>
                    <a:pt x="1467" y="1467"/>
                    <a:pt x="1467" y="733"/>
                    <a:pt x="1467" y="733"/>
                  </a:cubicBezTo>
                  <a:cubicBezTo>
                    <a:pt x="1467" y="733"/>
                    <a:pt x="1467" y="0"/>
                    <a:pt x="734" y="0"/>
                  </a:cubicBezTo>
                  <a:cubicBezTo>
                    <a:pt x="734" y="0"/>
                    <a:pt x="0" y="733"/>
                    <a:pt x="0" y="733"/>
                  </a:cubicBezTo>
                  <a:cubicBezTo>
                    <a:pt x="0" y="733"/>
                    <a:pt x="734"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46" name="Forma libre: forma 1701">
              <a:extLst>
                <a:ext uri="{FF2B5EF4-FFF2-40B4-BE49-F238E27FC236}">
                  <a16:creationId xmlns:a16="http://schemas.microsoft.com/office/drawing/2014/main" id="{A3CA4175-B649-2E48-E8B4-41890DACDC71}"/>
                </a:ext>
              </a:extLst>
            </p:cNvPr>
            <p:cNvSpPr/>
            <p:nvPr/>
          </p:nvSpPr>
          <p:spPr>
            <a:xfrm>
              <a:off x="11198607" y="2478261"/>
              <a:ext cx="5868" cy="5867"/>
            </a:xfrm>
            <a:custGeom>
              <a:avLst/>
              <a:gdLst>
                <a:gd name="connsiteX0" fmla="*/ 2934 w 5868"/>
                <a:gd name="connsiteY0" fmla="*/ 5868 h 5867"/>
                <a:gd name="connsiteX1" fmla="*/ 5869 w 5868"/>
                <a:gd name="connsiteY1" fmla="*/ 2934 h 5867"/>
                <a:gd name="connsiteX2" fmla="*/ 2934 w 5868"/>
                <a:gd name="connsiteY2" fmla="*/ 0 h 5867"/>
                <a:gd name="connsiteX3" fmla="*/ 0 w 5868"/>
                <a:gd name="connsiteY3" fmla="*/ 2934 h 5867"/>
                <a:gd name="connsiteX4" fmla="*/ 2934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4" y="5868"/>
                  </a:moveTo>
                  <a:cubicBezTo>
                    <a:pt x="4401" y="5868"/>
                    <a:pt x="5869" y="4401"/>
                    <a:pt x="5869" y="2934"/>
                  </a:cubicBezTo>
                  <a:cubicBezTo>
                    <a:pt x="5869" y="1467"/>
                    <a:pt x="4401" y="0"/>
                    <a:pt x="2934" y="0"/>
                  </a:cubicBezTo>
                  <a:cubicBezTo>
                    <a:pt x="1467" y="0"/>
                    <a:pt x="0" y="1467"/>
                    <a:pt x="0" y="2934"/>
                  </a:cubicBezTo>
                  <a:cubicBezTo>
                    <a:pt x="0" y="4401"/>
                    <a:pt x="1467" y="5868"/>
                    <a:pt x="2934"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47" name="Forma libre: forma 1702">
              <a:extLst>
                <a:ext uri="{FF2B5EF4-FFF2-40B4-BE49-F238E27FC236}">
                  <a16:creationId xmlns:a16="http://schemas.microsoft.com/office/drawing/2014/main" id="{F75647FB-2381-7E47-AA59-541330BEB900}"/>
                </a:ext>
              </a:extLst>
            </p:cNvPr>
            <p:cNvSpPr/>
            <p:nvPr/>
          </p:nvSpPr>
          <p:spPr>
            <a:xfrm>
              <a:off x="11238956" y="245699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48" name="Forma libre: forma 1703">
              <a:extLst>
                <a:ext uri="{FF2B5EF4-FFF2-40B4-BE49-F238E27FC236}">
                  <a16:creationId xmlns:a16="http://schemas.microsoft.com/office/drawing/2014/main" id="{07608ADF-4144-0FAE-25F3-E875D151F353}"/>
                </a:ext>
              </a:extLst>
            </p:cNvPr>
            <p:cNvSpPr/>
            <p:nvPr/>
          </p:nvSpPr>
          <p:spPr>
            <a:xfrm>
              <a:off x="11300579"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49" name="Forma libre: forma 1704">
              <a:extLst>
                <a:ext uri="{FF2B5EF4-FFF2-40B4-BE49-F238E27FC236}">
                  <a16:creationId xmlns:a16="http://schemas.microsoft.com/office/drawing/2014/main" id="{4ABBD109-2FA7-105D-2D1D-F3B8DECA0A8E}"/>
                </a:ext>
              </a:extLst>
            </p:cNvPr>
            <p:cNvSpPr/>
            <p:nvPr/>
          </p:nvSpPr>
          <p:spPr>
            <a:xfrm>
              <a:off x="11362936"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50" name="Forma libre: forma 1705">
              <a:extLst>
                <a:ext uri="{FF2B5EF4-FFF2-40B4-BE49-F238E27FC236}">
                  <a16:creationId xmlns:a16="http://schemas.microsoft.com/office/drawing/2014/main" id="{333DC732-B0D9-8A73-8577-34AADA3AB2DA}"/>
                </a:ext>
              </a:extLst>
            </p:cNvPr>
            <p:cNvSpPr/>
            <p:nvPr/>
          </p:nvSpPr>
          <p:spPr>
            <a:xfrm>
              <a:off x="11424559"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51" name="Forma libre: forma 1706">
              <a:extLst>
                <a:ext uri="{FF2B5EF4-FFF2-40B4-BE49-F238E27FC236}">
                  <a16:creationId xmlns:a16="http://schemas.microsoft.com/office/drawing/2014/main" id="{38EE30DB-F30D-FC58-8D41-02A807AFE7CF}"/>
                </a:ext>
              </a:extLst>
            </p:cNvPr>
            <p:cNvSpPr/>
            <p:nvPr/>
          </p:nvSpPr>
          <p:spPr>
            <a:xfrm>
              <a:off x="11486916"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52" name="Forma libre: forma 1707">
              <a:extLst>
                <a:ext uri="{FF2B5EF4-FFF2-40B4-BE49-F238E27FC236}">
                  <a16:creationId xmlns:a16="http://schemas.microsoft.com/office/drawing/2014/main" id="{15852D1E-AF33-C35D-C6C2-23D1FD987653}"/>
                </a:ext>
              </a:extLst>
            </p:cNvPr>
            <p:cNvSpPr/>
            <p:nvPr/>
          </p:nvSpPr>
          <p:spPr>
            <a:xfrm>
              <a:off x="11548539" y="2456991"/>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53" name="Forma libre: forma 1708">
              <a:extLst>
                <a:ext uri="{FF2B5EF4-FFF2-40B4-BE49-F238E27FC236}">
                  <a16:creationId xmlns:a16="http://schemas.microsoft.com/office/drawing/2014/main" id="{32078B36-8835-AC6B-6043-6F8FB40411FB}"/>
                </a:ext>
              </a:extLst>
            </p:cNvPr>
            <p:cNvSpPr/>
            <p:nvPr/>
          </p:nvSpPr>
          <p:spPr>
            <a:xfrm>
              <a:off x="11610896" y="2456991"/>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54" name="Forma libre: forma 1709">
              <a:extLst>
                <a:ext uri="{FF2B5EF4-FFF2-40B4-BE49-F238E27FC236}">
                  <a16:creationId xmlns:a16="http://schemas.microsoft.com/office/drawing/2014/main" id="{2503E942-8A7F-104B-09B9-F1A46DE885B3}"/>
                </a:ext>
              </a:extLst>
            </p:cNvPr>
            <p:cNvSpPr/>
            <p:nvPr/>
          </p:nvSpPr>
          <p:spPr>
            <a:xfrm>
              <a:off x="11672519" y="2456991"/>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55" name="Forma libre: forma 1710">
              <a:extLst>
                <a:ext uri="{FF2B5EF4-FFF2-40B4-BE49-F238E27FC236}">
                  <a16:creationId xmlns:a16="http://schemas.microsoft.com/office/drawing/2014/main" id="{7BAF11C8-84CE-8E67-F186-7FD36346FA33}"/>
                </a:ext>
              </a:extLst>
            </p:cNvPr>
            <p:cNvSpPr/>
            <p:nvPr/>
          </p:nvSpPr>
          <p:spPr>
            <a:xfrm>
              <a:off x="11734876" y="2456991"/>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140"/>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56" name="Forma libre: forma 1711">
              <a:extLst>
                <a:ext uri="{FF2B5EF4-FFF2-40B4-BE49-F238E27FC236}">
                  <a16:creationId xmlns:a16="http://schemas.microsoft.com/office/drawing/2014/main" id="{665500CF-8700-9E8C-6A52-BEC9EE02EA0E}"/>
                </a:ext>
              </a:extLst>
            </p:cNvPr>
            <p:cNvSpPr/>
            <p:nvPr/>
          </p:nvSpPr>
          <p:spPr>
            <a:xfrm>
              <a:off x="11796498"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57" name="Forma libre: forma 1712">
              <a:extLst>
                <a:ext uri="{FF2B5EF4-FFF2-40B4-BE49-F238E27FC236}">
                  <a16:creationId xmlns:a16="http://schemas.microsoft.com/office/drawing/2014/main" id="{CE569B87-0DA6-D2D5-96D9-553C010AE8C7}"/>
                </a:ext>
              </a:extLst>
            </p:cNvPr>
            <p:cNvSpPr/>
            <p:nvPr/>
          </p:nvSpPr>
          <p:spPr>
            <a:xfrm>
              <a:off x="11858855"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58" name="Forma libre: forma 1713">
              <a:extLst>
                <a:ext uri="{FF2B5EF4-FFF2-40B4-BE49-F238E27FC236}">
                  <a16:creationId xmlns:a16="http://schemas.microsoft.com/office/drawing/2014/main" id="{2E633A50-955B-C057-E952-9AB52207AAD7}"/>
                </a:ext>
              </a:extLst>
            </p:cNvPr>
            <p:cNvSpPr/>
            <p:nvPr/>
          </p:nvSpPr>
          <p:spPr>
            <a:xfrm>
              <a:off x="11920479"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59" name="Forma libre: forma 1714">
              <a:extLst>
                <a:ext uri="{FF2B5EF4-FFF2-40B4-BE49-F238E27FC236}">
                  <a16:creationId xmlns:a16="http://schemas.microsoft.com/office/drawing/2014/main" id="{523591EE-461B-33F5-A2FC-E77DDA517B16}"/>
                </a:ext>
              </a:extLst>
            </p:cNvPr>
            <p:cNvSpPr/>
            <p:nvPr/>
          </p:nvSpPr>
          <p:spPr>
            <a:xfrm>
              <a:off x="11982835"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60" name="Forma libre: forma 1715">
              <a:extLst>
                <a:ext uri="{FF2B5EF4-FFF2-40B4-BE49-F238E27FC236}">
                  <a16:creationId xmlns:a16="http://schemas.microsoft.com/office/drawing/2014/main" id="{6E1266BB-20CA-FCA3-D0AA-BD973A618AB7}"/>
                </a:ext>
              </a:extLst>
            </p:cNvPr>
            <p:cNvSpPr/>
            <p:nvPr/>
          </p:nvSpPr>
          <p:spPr>
            <a:xfrm>
              <a:off x="12044459" y="245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0"/>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61" name="Forma libre: forma 1716">
              <a:extLst>
                <a:ext uri="{FF2B5EF4-FFF2-40B4-BE49-F238E27FC236}">
                  <a16:creationId xmlns:a16="http://schemas.microsoft.com/office/drawing/2014/main" id="{10198AB6-2950-44DE-50E5-8CBC670B820F}"/>
                </a:ext>
              </a:extLst>
            </p:cNvPr>
            <p:cNvSpPr/>
            <p:nvPr/>
          </p:nvSpPr>
          <p:spPr>
            <a:xfrm>
              <a:off x="12106082" y="2456991"/>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140"/>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62" name="Forma libre: forma 1717">
              <a:extLst>
                <a:ext uri="{FF2B5EF4-FFF2-40B4-BE49-F238E27FC236}">
                  <a16:creationId xmlns:a16="http://schemas.microsoft.com/office/drawing/2014/main" id="{5A5FA422-F89D-6D08-D736-D595187E17B0}"/>
                </a:ext>
              </a:extLst>
            </p:cNvPr>
            <p:cNvSpPr/>
            <p:nvPr/>
          </p:nvSpPr>
          <p:spPr>
            <a:xfrm>
              <a:off x="12168439" y="2456991"/>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63" name="Forma libre: forma 1718">
              <a:extLst>
                <a:ext uri="{FF2B5EF4-FFF2-40B4-BE49-F238E27FC236}">
                  <a16:creationId xmlns:a16="http://schemas.microsoft.com/office/drawing/2014/main" id="{1DA285CA-DF60-9944-6747-FBC17F8B7E70}"/>
                </a:ext>
              </a:extLst>
            </p:cNvPr>
            <p:cNvSpPr/>
            <p:nvPr/>
          </p:nvSpPr>
          <p:spPr>
            <a:xfrm>
              <a:off x="5258575"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64" name="Forma libre: forma 1719">
              <a:extLst>
                <a:ext uri="{FF2B5EF4-FFF2-40B4-BE49-F238E27FC236}">
                  <a16:creationId xmlns:a16="http://schemas.microsoft.com/office/drawing/2014/main" id="{4B575F50-55A6-9107-5D63-B7A3B8893623}"/>
                </a:ext>
              </a:extLst>
            </p:cNvPr>
            <p:cNvSpPr/>
            <p:nvPr/>
          </p:nvSpPr>
          <p:spPr>
            <a:xfrm>
              <a:off x="5320931"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65" name="Forma libre: forma 1720">
              <a:extLst>
                <a:ext uri="{FF2B5EF4-FFF2-40B4-BE49-F238E27FC236}">
                  <a16:creationId xmlns:a16="http://schemas.microsoft.com/office/drawing/2014/main" id="{C5AE1996-74CD-D9C9-4FF2-695CC7330710}"/>
                </a:ext>
              </a:extLst>
            </p:cNvPr>
            <p:cNvSpPr/>
            <p:nvPr/>
          </p:nvSpPr>
          <p:spPr>
            <a:xfrm>
              <a:off x="5382554"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66" name="Forma libre: forma 1721">
              <a:extLst>
                <a:ext uri="{FF2B5EF4-FFF2-40B4-BE49-F238E27FC236}">
                  <a16:creationId xmlns:a16="http://schemas.microsoft.com/office/drawing/2014/main" id="{BD6BC72B-C5C7-904C-22B3-77EB0A1CB06D}"/>
                </a:ext>
              </a:extLst>
            </p:cNvPr>
            <p:cNvSpPr/>
            <p:nvPr/>
          </p:nvSpPr>
          <p:spPr>
            <a:xfrm>
              <a:off x="5444911"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67" name="Forma libre: forma 1722">
              <a:extLst>
                <a:ext uri="{FF2B5EF4-FFF2-40B4-BE49-F238E27FC236}">
                  <a16:creationId xmlns:a16="http://schemas.microsoft.com/office/drawing/2014/main" id="{67687CFD-E384-479C-6318-85BDB0299441}"/>
                </a:ext>
              </a:extLst>
            </p:cNvPr>
            <p:cNvSpPr/>
            <p:nvPr/>
          </p:nvSpPr>
          <p:spPr>
            <a:xfrm>
              <a:off x="5506534"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68" name="Forma libre: forma 1723">
              <a:extLst>
                <a:ext uri="{FF2B5EF4-FFF2-40B4-BE49-F238E27FC236}">
                  <a16:creationId xmlns:a16="http://schemas.microsoft.com/office/drawing/2014/main" id="{1BBE7ACD-C135-4EC4-014E-80058D5D14D6}"/>
                </a:ext>
              </a:extLst>
            </p:cNvPr>
            <p:cNvSpPr/>
            <p:nvPr/>
          </p:nvSpPr>
          <p:spPr>
            <a:xfrm>
              <a:off x="5568158"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69" name="Forma libre: forma 1724">
              <a:extLst>
                <a:ext uri="{FF2B5EF4-FFF2-40B4-BE49-F238E27FC236}">
                  <a16:creationId xmlns:a16="http://schemas.microsoft.com/office/drawing/2014/main" id="{DFD36181-4F57-FF3D-67B9-2666FA61840C}"/>
                </a:ext>
              </a:extLst>
            </p:cNvPr>
            <p:cNvSpPr/>
            <p:nvPr/>
          </p:nvSpPr>
          <p:spPr>
            <a:xfrm>
              <a:off x="5630514"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70" name="Forma libre: forma 1725">
              <a:extLst>
                <a:ext uri="{FF2B5EF4-FFF2-40B4-BE49-F238E27FC236}">
                  <a16:creationId xmlns:a16="http://schemas.microsoft.com/office/drawing/2014/main" id="{4CB38F70-41C7-1CD8-A2B1-C97AEE9B5554}"/>
                </a:ext>
              </a:extLst>
            </p:cNvPr>
            <p:cNvSpPr/>
            <p:nvPr/>
          </p:nvSpPr>
          <p:spPr>
            <a:xfrm>
              <a:off x="5692138"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71" name="Forma libre: forma 1726">
              <a:extLst>
                <a:ext uri="{FF2B5EF4-FFF2-40B4-BE49-F238E27FC236}">
                  <a16:creationId xmlns:a16="http://schemas.microsoft.com/office/drawing/2014/main" id="{72664DD2-1E67-8EAD-3DB5-7EE1EE3C85F5}"/>
                </a:ext>
              </a:extLst>
            </p:cNvPr>
            <p:cNvSpPr/>
            <p:nvPr/>
          </p:nvSpPr>
          <p:spPr>
            <a:xfrm>
              <a:off x="5754494"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72" name="Forma libre: forma 1727">
              <a:extLst>
                <a:ext uri="{FF2B5EF4-FFF2-40B4-BE49-F238E27FC236}">
                  <a16:creationId xmlns:a16="http://schemas.microsoft.com/office/drawing/2014/main" id="{10CF6A7A-B5D9-C436-0535-B6F03114F90B}"/>
                </a:ext>
              </a:extLst>
            </p:cNvPr>
            <p:cNvSpPr/>
            <p:nvPr/>
          </p:nvSpPr>
          <p:spPr>
            <a:xfrm>
              <a:off x="5816117"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73" name="Forma libre: forma 1728">
              <a:extLst>
                <a:ext uri="{FF2B5EF4-FFF2-40B4-BE49-F238E27FC236}">
                  <a16:creationId xmlns:a16="http://schemas.microsoft.com/office/drawing/2014/main" id="{D44610E6-CA0A-7B77-4307-79EFDACD6E3C}"/>
                </a:ext>
              </a:extLst>
            </p:cNvPr>
            <p:cNvSpPr/>
            <p:nvPr/>
          </p:nvSpPr>
          <p:spPr>
            <a:xfrm>
              <a:off x="5878474"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74" name="Forma libre: forma 1729">
              <a:extLst>
                <a:ext uri="{FF2B5EF4-FFF2-40B4-BE49-F238E27FC236}">
                  <a16:creationId xmlns:a16="http://schemas.microsoft.com/office/drawing/2014/main" id="{5282063D-7F38-DD4C-D020-C770DE68078D}"/>
                </a:ext>
              </a:extLst>
            </p:cNvPr>
            <p:cNvSpPr/>
            <p:nvPr/>
          </p:nvSpPr>
          <p:spPr>
            <a:xfrm>
              <a:off x="5940831"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75" name="Forma libre: forma 1730">
              <a:extLst>
                <a:ext uri="{FF2B5EF4-FFF2-40B4-BE49-F238E27FC236}">
                  <a16:creationId xmlns:a16="http://schemas.microsoft.com/office/drawing/2014/main" id="{EF80076F-BAF2-0E6C-FB72-05FCFB3BD3BF}"/>
                </a:ext>
              </a:extLst>
            </p:cNvPr>
            <p:cNvSpPr/>
            <p:nvPr/>
          </p:nvSpPr>
          <p:spPr>
            <a:xfrm>
              <a:off x="6002454" y="251860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76" name="Forma libre: forma 1731">
              <a:extLst>
                <a:ext uri="{FF2B5EF4-FFF2-40B4-BE49-F238E27FC236}">
                  <a16:creationId xmlns:a16="http://schemas.microsoft.com/office/drawing/2014/main" id="{C90E177D-0F93-7DE6-3262-BCF2C86CCA67}"/>
                </a:ext>
              </a:extLst>
            </p:cNvPr>
            <p:cNvSpPr/>
            <p:nvPr/>
          </p:nvSpPr>
          <p:spPr>
            <a:xfrm>
              <a:off x="6064077" y="251860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736"/>
                    <a:pt x="0" y="24938"/>
                  </a:cubicBezTo>
                  <a:cubicBezTo>
                    <a:pt x="0" y="38141"/>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77" name="Forma libre: forma 1732">
              <a:extLst>
                <a:ext uri="{FF2B5EF4-FFF2-40B4-BE49-F238E27FC236}">
                  <a16:creationId xmlns:a16="http://schemas.microsoft.com/office/drawing/2014/main" id="{8377F819-F788-500F-69FB-22902CDD17A6}"/>
                </a:ext>
              </a:extLst>
            </p:cNvPr>
            <p:cNvSpPr/>
            <p:nvPr/>
          </p:nvSpPr>
          <p:spPr>
            <a:xfrm>
              <a:off x="6126434" y="251860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78" name="Forma libre: forma 1733">
              <a:extLst>
                <a:ext uri="{FF2B5EF4-FFF2-40B4-BE49-F238E27FC236}">
                  <a16:creationId xmlns:a16="http://schemas.microsoft.com/office/drawing/2014/main" id="{87E6E40E-E246-D0C8-3AED-3124B869BFE6}"/>
                </a:ext>
              </a:extLst>
            </p:cNvPr>
            <p:cNvSpPr/>
            <p:nvPr/>
          </p:nvSpPr>
          <p:spPr>
            <a:xfrm>
              <a:off x="6188057"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79" name="Forma libre: forma 1734">
              <a:extLst>
                <a:ext uri="{FF2B5EF4-FFF2-40B4-BE49-F238E27FC236}">
                  <a16:creationId xmlns:a16="http://schemas.microsoft.com/office/drawing/2014/main" id="{B8A335B8-B344-5E18-0FC6-BD74349E5CE5}"/>
                </a:ext>
              </a:extLst>
            </p:cNvPr>
            <p:cNvSpPr/>
            <p:nvPr/>
          </p:nvSpPr>
          <p:spPr>
            <a:xfrm>
              <a:off x="6250414"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80" name="Forma libre: forma 1735">
              <a:extLst>
                <a:ext uri="{FF2B5EF4-FFF2-40B4-BE49-F238E27FC236}">
                  <a16:creationId xmlns:a16="http://schemas.microsoft.com/office/drawing/2014/main" id="{3F56C63B-83E9-6AF5-346D-F6BF08E64F7F}"/>
                </a:ext>
              </a:extLst>
            </p:cNvPr>
            <p:cNvSpPr/>
            <p:nvPr/>
          </p:nvSpPr>
          <p:spPr>
            <a:xfrm>
              <a:off x="6311304" y="2518602"/>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736"/>
                    <a:pt x="0" y="24938"/>
                  </a:cubicBezTo>
                  <a:cubicBezTo>
                    <a:pt x="0" y="38141"/>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81" name="Forma libre: forma 1736">
              <a:extLst>
                <a:ext uri="{FF2B5EF4-FFF2-40B4-BE49-F238E27FC236}">
                  <a16:creationId xmlns:a16="http://schemas.microsoft.com/office/drawing/2014/main" id="{B4CC139B-59AB-8BE4-B469-23A9AE736ECE}"/>
                </a:ext>
              </a:extLst>
            </p:cNvPr>
            <p:cNvSpPr/>
            <p:nvPr/>
          </p:nvSpPr>
          <p:spPr>
            <a:xfrm>
              <a:off x="6374394"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82" name="Forma libre: forma 1737">
              <a:extLst>
                <a:ext uri="{FF2B5EF4-FFF2-40B4-BE49-F238E27FC236}">
                  <a16:creationId xmlns:a16="http://schemas.microsoft.com/office/drawing/2014/main" id="{077F4F15-6F7C-8EEE-0294-E7281C9C7C59}"/>
                </a:ext>
              </a:extLst>
            </p:cNvPr>
            <p:cNvSpPr/>
            <p:nvPr/>
          </p:nvSpPr>
          <p:spPr>
            <a:xfrm>
              <a:off x="6436017"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83" name="Forma libre: forma 1738">
              <a:extLst>
                <a:ext uri="{FF2B5EF4-FFF2-40B4-BE49-F238E27FC236}">
                  <a16:creationId xmlns:a16="http://schemas.microsoft.com/office/drawing/2014/main" id="{3ED54B15-8BD3-644D-A47C-2ADE298A82A9}"/>
                </a:ext>
              </a:extLst>
            </p:cNvPr>
            <p:cNvSpPr/>
            <p:nvPr/>
          </p:nvSpPr>
          <p:spPr>
            <a:xfrm>
              <a:off x="6509378" y="2529604"/>
              <a:ext cx="27877" cy="27871"/>
            </a:xfrm>
            <a:custGeom>
              <a:avLst/>
              <a:gdLst>
                <a:gd name="connsiteX0" fmla="*/ 13939 w 27877"/>
                <a:gd name="connsiteY0" fmla="*/ 27872 h 27871"/>
                <a:gd name="connsiteX1" fmla="*/ 27877 w 27877"/>
                <a:gd name="connsiteY1" fmla="*/ 13936 h 27871"/>
                <a:gd name="connsiteX2" fmla="*/ 13939 w 27877"/>
                <a:gd name="connsiteY2" fmla="*/ 0 h 27871"/>
                <a:gd name="connsiteX3" fmla="*/ 0 w 27877"/>
                <a:gd name="connsiteY3" fmla="*/ 13936 h 27871"/>
                <a:gd name="connsiteX4" fmla="*/ 13939 w 27877"/>
                <a:gd name="connsiteY4" fmla="*/ 27872 h 27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871">
                  <a:moveTo>
                    <a:pt x="13939" y="27872"/>
                  </a:moveTo>
                  <a:cubicBezTo>
                    <a:pt x="21275" y="27872"/>
                    <a:pt x="27877" y="22004"/>
                    <a:pt x="27877" y="13936"/>
                  </a:cubicBezTo>
                  <a:cubicBezTo>
                    <a:pt x="27877" y="5868"/>
                    <a:pt x="21275" y="0"/>
                    <a:pt x="13939" y="0"/>
                  </a:cubicBezTo>
                  <a:cubicBezTo>
                    <a:pt x="6602" y="0"/>
                    <a:pt x="0" y="6601"/>
                    <a:pt x="0" y="13936"/>
                  </a:cubicBezTo>
                  <a:cubicBezTo>
                    <a:pt x="0" y="21271"/>
                    <a:pt x="5869" y="27872"/>
                    <a:pt x="13939"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84" name="Forma libre: forma 1739">
              <a:extLst>
                <a:ext uri="{FF2B5EF4-FFF2-40B4-BE49-F238E27FC236}">
                  <a16:creationId xmlns:a16="http://schemas.microsoft.com/office/drawing/2014/main" id="{F7E7E939-3F35-FBBB-C2F1-95A320DB3797}"/>
                </a:ext>
              </a:extLst>
            </p:cNvPr>
            <p:cNvSpPr/>
            <p:nvPr/>
          </p:nvSpPr>
          <p:spPr>
            <a:xfrm>
              <a:off x="6559997" y="251860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85" name="Forma libre: forma 1740">
              <a:extLst>
                <a:ext uri="{FF2B5EF4-FFF2-40B4-BE49-F238E27FC236}">
                  <a16:creationId xmlns:a16="http://schemas.microsoft.com/office/drawing/2014/main" id="{796BAAC4-38C8-2C8C-F728-21FBE4D60B28}"/>
                </a:ext>
              </a:extLst>
            </p:cNvPr>
            <p:cNvSpPr/>
            <p:nvPr/>
          </p:nvSpPr>
          <p:spPr>
            <a:xfrm>
              <a:off x="6623821" y="2520069"/>
              <a:ext cx="46950" cy="46942"/>
            </a:xfrm>
            <a:custGeom>
              <a:avLst/>
              <a:gdLst>
                <a:gd name="connsiteX0" fmla="*/ 23475 w 46950"/>
                <a:gd name="connsiteY0" fmla="*/ 46942 h 46942"/>
                <a:gd name="connsiteX1" fmla="*/ 46951 w 46950"/>
                <a:gd name="connsiteY1" fmla="*/ 23471 h 46942"/>
                <a:gd name="connsiteX2" fmla="*/ 23475 w 46950"/>
                <a:gd name="connsiteY2" fmla="*/ 0 h 46942"/>
                <a:gd name="connsiteX3" fmla="*/ 0 w 46950"/>
                <a:gd name="connsiteY3" fmla="*/ 23471 h 46942"/>
                <a:gd name="connsiteX4" fmla="*/ 23475 w 46950"/>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0" h="46942">
                  <a:moveTo>
                    <a:pt x="23475" y="46942"/>
                  </a:moveTo>
                  <a:cubicBezTo>
                    <a:pt x="36680" y="46942"/>
                    <a:pt x="46951" y="36674"/>
                    <a:pt x="46951" y="23471"/>
                  </a:cubicBezTo>
                  <a:cubicBezTo>
                    <a:pt x="46951" y="10269"/>
                    <a:pt x="36680" y="0"/>
                    <a:pt x="23475" y="0"/>
                  </a:cubicBezTo>
                  <a:cubicBezTo>
                    <a:pt x="10270" y="0"/>
                    <a:pt x="0" y="11002"/>
                    <a:pt x="0" y="23471"/>
                  </a:cubicBezTo>
                  <a:cubicBezTo>
                    <a:pt x="0" y="35940"/>
                    <a:pt x="10270" y="46942"/>
                    <a:pt x="23475"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86" name="Forma libre: forma 1741">
              <a:extLst>
                <a:ext uri="{FF2B5EF4-FFF2-40B4-BE49-F238E27FC236}">
                  <a16:creationId xmlns:a16="http://schemas.microsoft.com/office/drawing/2014/main" id="{EA72D7AA-44C4-8E93-ED6E-F4EA8D1A07C4}"/>
                </a:ext>
              </a:extLst>
            </p:cNvPr>
            <p:cNvSpPr/>
            <p:nvPr/>
          </p:nvSpPr>
          <p:spPr>
            <a:xfrm>
              <a:off x="6692780" y="2527404"/>
              <a:ext cx="32278" cy="32272"/>
            </a:xfrm>
            <a:custGeom>
              <a:avLst/>
              <a:gdLst>
                <a:gd name="connsiteX0" fmla="*/ 16139 w 32278"/>
                <a:gd name="connsiteY0" fmla="*/ 32273 h 32272"/>
                <a:gd name="connsiteX1" fmla="*/ 32279 w 32278"/>
                <a:gd name="connsiteY1" fmla="*/ 16136 h 32272"/>
                <a:gd name="connsiteX2" fmla="*/ 16139 w 32278"/>
                <a:gd name="connsiteY2" fmla="*/ 0 h 32272"/>
                <a:gd name="connsiteX3" fmla="*/ 0 w 32278"/>
                <a:gd name="connsiteY3" fmla="*/ 16136 h 32272"/>
                <a:gd name="connsiteX4" fmla="*/ 16139 w 32278"/>
                <a:gd name="connsiteY4" fmla="*/ 32273 h 32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2272">
                  <a:moveTo>
                    <a:pt x="16139" y="32273"/>
                  </a:moveTo>
                  <a:cubicBezTo>
                    <a:pt x="24943" y="32273"/>
                    <a:pt x="32279" y="24938"/>
                    <a:pt x="32279" y="16136"/>
                  </a:cubicBezTo>
                  <a:cubicBezTo>
                    <a:pt x="32279" y="7335"/>
                    <a:pt x="24943" y="0"/>
                    <a:pt x="16139" y="0"/>
                  </a:cubicBezTo>
                  <a:cubicBezTo>
                    <a:pt x="7336" y="0"/>
                    <a:pt x="0" y="7335"/>
                    <a:pt x="0" y="16136"/>
                  </a:cubicBezTo>
                  <a:cubicBezTo>
                    <a:pt x="0" y="24938"/>
                    <a:pt x="7336" y="32273"/>
                    <a:pt x="16139" y="322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87" name="Forma libre: forma 1742">
              <a:extLst>
                <a:ext uri="{FF2B5EF4-FFF2-40B4-BE49-F238E27FC236}">
                  <a16:creationId xmlns:a16="http://schemas.microsoft.com/office/drawing/2014/main" id="{7BF6FC47-F289-464B-77BA-ADCD11B9146A}"/>
                </a:ext>
              </a:extLst>
            </p:cNvPr>
            <p:cNvSpPr/>
            <p:nvPr/>
          </p:nvSpPr>
          <p:spPr>
            <a:xfrm>
              <a:off x="6752203" y="2525203"/>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1" y="36674"/>
                    <a:pt x="36680" y="28605"/>
                    <a:pt x="36680" y="18337"/>
                  </a:cubicBezTo>
                  <a:cubicBezTo>
                    <a:pt x="36680" y="8068"/>
                    <a:pt x="28611" y="0"/>
                    <a:pt x="18340" y="0"/>
                  </a:cubicBezTo>
                  <a:cubicBezTo>
                    <a:pt x="8070" y="0"/>
                    <a:pt x="0" y="8068"/>
                    <a:pt x="0" y="18337"/>
                  </a:cubicBezTo>
                  <a:cubicBezTo>
                    <a:pt x="0" y="28605"/>
                    <a:pt x="8803"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88" name="Forma libre: forma 1743">
              <a:extLst>
                <a:ext uri="{FF2B5EF4-FFF2-40B4-BE49-F238E27FC236}">
                  <a16:creationId xmlns:a16="http://schemas.microsoft.com/office/drawing/2014/main" id="{5A7D6269-6064-7D49-7BE0-1642CD0F5F76}"/>
                </a:ext>
              </a:extLst>
            </p:cNvPr>
            <p:cNvSpPr/>
            <p:nvPr/>
          </p:nvSpPr>
          <p:spPr>
            <a:xfrm>
              <a:off x="6807957"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89" name="Forma libre: forma 1744">
              <a:extLst>
                <a:ext uri="{FF2B5EF4-FFF2-40B4-BE49-F238E27FC236}">
                  <a16:creationId xmlns:a16="http://schemas.microsoft.com/office/drawing/2014/main" id="{458D637B-8C93-997D-A7A6-B66C9757FA8B}"/>
                </a:ext>
              </a:extLst>
            </p:cNvPr>
            <p:cNvSpPr/>
            <p:nvPr/>
          </p:nvSpPr>
          <p:spPr>
            <a:xfrm>
              <a:off x="6869580"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90" name="Forma libre: forma 1745">
              <a:extLst>
                <a:ext uri="{FF2B5EF4-FFF2-40B4-BE49-F238E27FC236}">
                  <a16:creationId xmlns:a16="http://schemas.microsoft.com/office/drawing/2014/main" id="{77713259-9BF6-2F94-627C-9702406661CB}"/>
                </a:ext>
              </a:extLst>
            </p:cNvPr>
            <p:cNvSpPr/>
            <p:nvPr/>
          </p:nvSpPr>
          <p:spPr>
            <a:xfrm>
              <a:off x="6931937"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91" name="Forma libre: forma 1746">
              <a:extLst>
                <a:ext uri="{FF2B5EF4-FFF2-40B4-BE49-F238E27FC236}">
                  <a16:creationId xmlns:a16="http://schemas.microsoft.com/office/drawing/2014/main" id="{69919497-D944-7E57-4FC8-74072131BC0F}"/>
                </a:ext>
              </a:extLst>
            </p:cNvPr>
            <p:cNvSpPr/>
            <p:nvPr/>
          </p:nvSpPr>
          <p:spPr>
            <a:xfrm>
              <a:off x="6995761" y="2520069"/>
              <a:ext cx="46951" cy="46942"/>
            </a:xfrm>
            <a:custGeom>
              <a:avLst/>
              <a:gdLst>
                <a:gd name="connsiteX0" fmla="*/ 23476 w 46951"/>
                <a:gd name="connsiteY0" fmla="*/ 46942 h 46942"/>
                <a:gd name="connsiteX1" fmla="*/ 46951 w 46951"/>
                <a:gd name="connsiteY1" fmla="*/ 23471 h 46942"/>
                <a:gd name="connsiteX2" fmla="*/ 23476 w 46951"/>
                <a:gd name="connsiteY2" fmla="*/ 0 h 46942"/>
                <a:gd name="connsiteX3" fmla="*/ 0 w 46951"/>
                <a:gd name="connsiteY3" fmla="*/ 23471 h 46942"/>
                <a:gd name="connsiteX4" fmla="*/ 23476 w 46951"/>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1" h="46942">
                  <a:moveTo>
                    <a:pt x="23476" y="46942"/>
                  </a:moveTo>
                  <a:cubicBezTo>
                    <a:pt x="36680" y="46942"/>
                    <a:pt x="46951" y="36674"/>
                    <a:pt x="46951" y="23471"/>
                  </a:cubicBezTo>
                  <a:cubicBezTo>
                    <a:pt x="46951" y="10269"/>
                    <a:pt x="36680" y="0"/>
                    <a:pt x="23476" y="0"/>
                  </a:cubicBezTo>
                  <a:cubicBezTo>
                    <a:pt x="10271" y="0"/>
                    <a:pt x="0" y="10269"/>
                    <a:pt x="0" y="23471"/>
                  </a:cubicBezTo>
                  <a:cubicBezTo>
                    <a:pt x="0" y="36674"/>
                    <a:pt x="10271"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92" name="Forma libre: forma 1747">
              <a:extLst>
                <a:ext uri="{FF2B5EF4-FFF2-40B4-BE49-F238E27FC236}">
                  <a16:creationId xmlns:a16="http://schemas.microsoft.com/office/drawing/2014/main" id="{4AC3E9A4-F566-B44B-22CB-C2B1237844E7}"/>
                </a:ext>
              </a:extLst>
            </p:cNvPr>
            <p:cNvSpPr/>
            <p:nvPr/>
          </p:nvSpPr>
          <p:spPr>
            <a:xfrm>
              <a:off x="7071323" y="2533272"/>
              <a:ext cx="19807" cy="19803"/>
            </a:xfrm>
            <a:custGeom>
              <a:avLst/>
              <a:gdLst>
                <a:gd name="connsiteX0" fmla="*/ 9537 w 19807"/>
                <a:gd name="connsiteY0" fmla="*/ 19804 h 19803"/>
                <a:gd name="connsiteX1" fmla="*/ 19807 w 19807"/>
                <a:gd name="connsiteY1" fmla="*/ 10269 h 19803"/>
                <a:gd name="connsiteX2" fmla="*/ 9537 w 19807"/>
                <a:gd name="connsiteY2" fmla="*/ 0 h 19803"/>
                <a:gd name="connsiteX3" fmla="*/ 0 w 19807"/>
                <a:gd name="connsiteY3" fmla="*/ 10269 h 19803"/>
                <a:gd name="connsiteX4" fmla="*/ 9537 w 19807"/>
                <a:gd name="connsiteY4" fmla="*/ 19804 h 19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07" h="19803">
                  <a:moveTo>
                    <a:pt x="9537" y="19804"/>
                  </a:moveTo>
                  <a:cubicBezTo>
                    <a:pt x="15406" y="19804"/>
                    <a:pt x="19807" y="15403"/>
                    <a:pt x="19807" y="10269"/>
                  </a:cubicBezTo>
                  <a:cubicBezTo>
                    <a:pt x="19807" y="5134"/>
                    <a:pt x="15406" y="0"/>
                    <a:pt x="9537" y="0"/>
                  </a:cubicBezTo>
                  <a:cubicBezTo>
                    <a:pt x="3668" y="0"/>
                    <a:pt x="0" y="4401"/>
                    <a:pt x="0" y="10269"/>
                  </a:cubicBezTo>
                  <a:cubicBezTo>
                    <a:pt x="0" y="16136"/>
                    <a:pt x="4402" y="19804"/>
                    <a:pt x="9537" y="198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93" name="Forma libre: forma 1748">
              <a:extLst>
                <a:ext uri="{FF2B5EF4-FFF2-40B4-BE49-F238E27FC236}">
                  <a16:creationId xmlns:a16="http://schemas.microsoft.com/office/drawing/2014/main" id="{B7C5C76B-869F-0055-4838-65EF2ED0F431}"/>
                </a:ext>
              </a:extLst>
            </p:cNvPr>
            <p:cNvSpPr/>
            <p:nvPr/>
          </p:nvSpPr>
          <p:spPr>
            <a:xfrm>
              <a:off x="9804750" y="2540606"/>
              <a:ext cx="5868" cy="5867"/>
            </a:xfrm>
            <a:custGeom>
              <a:avLst/>
              <a:gdLst>
                <a:gd name="connsiteX0" fmla="*/ 2934 w 5868"/>
                <a:gd name="connsiteY0" fmla="*/ 5868 h 5867"/>
                <a:gd name="connsiteX1" fmla="*/ 5869 w 5868"/>
                <a:gd name="connsiteY1" fmla="*/ 2934 h 5867"/>
                <a:gd name="connsiteX2" fmla="*/ 2934 w 5868"/>
                <a:gd name="connsiteY2" fmla="*/ 0 h 5867"/>
                <a:gd name="connsiteX3" fmla="*/ 0 w 5868"/>
                <a:gd name="connsiteY3" fmla="*/ 2934 h 5867"/>
                <a:gd name="connsiteX4" fmla="*/ 2934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4" y="5868"/>
                  </a:moveTo>
                  <a:cubicBezTo>
                    <a:pt x="4401" y="5868"/>
                    <a:pt x="5869" y="4401"/>
                    <a:pt x="5869" y="2934"/>
                  </a:cubicBezTo>
                  <a:cubicBezTo>
                    <a:pt x="5869" y="1467"/>
                    <a:pt x="4401" y="0"/>
                    <a:pt x="2934" y="0"/>
                  </a:cubicBezTo>
                  <a:cubicBezTo>
                    <a:pt x="1467" y="0"/>
                    <a:pt x="0" y="1467"/>
                    <a:pt x="0" y="2934"/>
                  </a:cubicBezTo>
                  <a:cubicBezTo>
                    <a:pt x="0" y="4401"/>
                    <a:pt x="1467" y="5868"/>
                    <a:pt x="2934"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94" name="Forma libre: forma 1749">
              <a:extLst>
                <a:ext uri="{FF2B5EF4-FFF2-40B4-BE49-F238E27FC236}">
                  <a16:creationId xmlns:a16="http://schemas.microsoft.com/office/drawing/2014/main" id="{479D37AD-0C44-FD6F-E3FD-E5A3500BA5D6}"/>
                </a:ext>
              </a:extLst>
            </p:cNvPr>
            <p:cNvSpPr/>
            <p:nvPr/>
          </p:nvSpPr>
          <p:spPr>
            <a:xfrm>
              <a:off x="9869308" y="2543540"/>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Lst>
              <a:ahLst/>
              <a:cxnLst>
                <a:cxn ang="0">
                  <a:pos x="connsiteX0" y="connsiteY0"/>
                </a:cxn>
                <a:cxn ang="0">
                  <a:pos x="connsiteX1" y="connsiteY1"/>
                </a:cxn>
                <a:cxn ang="0">
                  <a:pos x="connsiteX2" y="connsiteY2"/>
                </a:cxn>
                <a:cxn ang="0">
                  <a:pos x="connsiteX3" y="connsiteY3"/>
                </a:cxn>
              </a:cxnLst>
              <a:rect l="l" t="t" r="r" b="b"/>
              <a:pathLst>
                <a:path w="7336" h="7334">
                  <a:moveTo>
                    <a:pt x="0" y="0"/>
                  </a:moveTo>
                  <a:lnTo>
                    <a:pt x="0" y="0"/>
                  </a:ln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95" name="Forma libre: forma 1750">
              <a:extLst>
                <a:ext uri="{FF2B5EF4-FFF2-40B4-BE49-F238E27FC236}">
                  <a16:creationId xmlns:a16="http://schemas.microsoft.com/office/drawing/2014/main" id="{0A00FC4A-891A-B59B-6FDD-4B194E7F277A}"/>
                </a:ext>
              </a:extLst>
            </p:cNvPr>
            <p:cNvSpPr/>
            <p:nvPr/>
          </p:nvSpPr>
          <p:spPr>
            <a:xfrm>
              <a:off x="9917726" y="2530338"/>
              <a:ext cx="27143" cy="26405"/>
            </a:xfrm>
            <a:custGeom>
              <a:avLst/>
              <a:gdLst>
                <a:gd name="connsiteX0" fmla="*/ 13939 w 27143"/>
                <a:gd name="connsiteY0" fmla="*/ 26405 h 26405"/>
                <a:gd name="connsiteX1" fmla="*/ 27144 w 27143"/>
                <a:gd name="connsiteY1" fmla="*/ 13203 h 26405"/>
                <a:gd name="connsiteX2" fmla="*/ 13939 w 27143"/>
                <a:gd name="connsiteY2" fmla="*/ 0 h 26405"/>
                <a:gd name="connsiteX3" fmla="*/ 0 w 27143"/>
                <a:gd name="connsiteY3" fmla="*/ 13203 h 26405"/>
                <a:gd name="connsiteX4" fmla="*/ 13939 w 27143"/>
                <a:gd name="connsiteY4" fmla="*/ 26405 h 26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3" h="26405">
                  <a:moveTo>
                    <a:pt x="13939" y="26405"/>
                  </a:moveTo>
                  <a:cubicBezTo>
                    <a:pt x="21275" y="26405"/>
                    <a:pt x="27144" y="20537"/>
                    <a:pt x="27144" y="13203"/>
                  </a:cubicBezTo>
                  <a:cubicBezTo>
                    <a:pt x="27144" y="5868"/>
                    <a:pt x="21275" y="0"/>
                    <a:pt x="13939" y="0"/>
                  </a:cubicBezTo>
                  <a:cubicBezTo>
                    <a:pt x="6603" y="0"/>
                    <a:pt x="0" y="5868"/>
                    <a:pt x="0" y="13203"/>
                  </a:cubicBezTo>
                  <a:cubicBezTo>
                    <a:pt x="0" y="20537"/>
                    <a:pt x="6603" y="26405"/>
                    <a:pt x="13939"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96" name="Forma libre: forma 1751">
              <a:extLst>
                <a:ext uri="{FF2B5EF4-FFF2-40B4-BE49-F238E27FC236}">
                  <a16:creationId xmlns:a16="http://schemas.microsoft.com/office/drawing/2014/main" id="{B65522A0-272C-ED10-A7BA-037B7B60E8CA}"/>
                </a:ext>
              </a:extLst>
            </p:cNvPr>
            <p:cNvSpPr/>
            <p:nvPr/>
          </p:nvSpPr>
          <p:spPr>
            <a:xfrm>
              <a:off x="9982284" y="2532538"/>
              <a:ext cx="22008" cy="22737"/>
            </a:xfrm>
            <a:custGeom>
              <a:avLst/>
              <a:gdLst>
                <a:gd name="connsiteX0" fmla="*/ 11004 w 22008"/>
                <a:gd name="connsiteY0" fmla="*/ 22738 h 22737"/>
                <a:gd name="connsiteX1" fmla="*/ 22008 w 22008"/>
                <a:gd name="connsiteY1" fmla="*/ 11735 h 22737"/>
                <a:gd name="connsiteX2" fmla="*/ 11004 w 22008"/>
                <a:gd name="connsiteY2" fmla="*/ 0 h 22737"/>
                <a:gd name="connsiteX3" fmla="*/ 0 w 22008"/>
                <a:gd name="connsiteY3" fmla="*/ 11735 h 22737"/>
                <a:gd name="connsiteX4" fmla="*/ 11004 w 22008"/>
                <a:gd name="connsiteY4" fmla="*/ 22738 h 2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737">
                  <a:moveTo>
                    <a:pt x="11004" y="22738"/>
                  </a:moveTo>
                  <a:cubicBezTo>
                    <a:pt x="17606" y="22738"/>
                    <a:pt x="22008" y="17603"/>
                    <a:pt x="22008" y="11735"/>
                  </a:cubicBezTo>
                  <a:cubicBezTo>
                    <a:pt x="22008" y="5868"/>
                    <a:pt x="16873" y="0"/>
                    <a:pt x="11004" y="0"/>
                  </a:cubicBezTo>
                  <a:cubicBezTo>
                    <a:pt x="5135" y="0"/>
                    <a:pt x="0" y="5134"/>
                    <a:pt x="0" y="11735"/>
                  </a:cubicBezTo>
                  <a:cubicBezTo>
                    <a:pt x="0" y="18337"/>
                    <a:pt x="5135" y="22738"/>
                    <a:pt x="11004" y="227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97" name="Forma libre: forma 1752">
              <a:extLst>
                <a:ext uri="{FF2B5EF4-FFF2-40B4-BE49-F238E27FC236}">
                  <a16:creationId xmlns:a16="http://schemas.microsoft.com/office/drawing/2014/main" id="{0C895172-B33C-54DE-2B56-B58EA83EAD1A}"/>
                </a:ext>
              </a:extLst>
            </p:cNvPr>
            <p:cNvSpPr/>
            <p:nvPr/>
          </p:nvSpPr>
          <p:spPr>
            <a:xfrm>
              <a:off x="10054177" y="2542073"/>
              <a:ext cx="2934" cy="2933"/>
            </a:xfrm>
            <a:custGeom>
              <a:avLst/>
              <a:gdLst>
                <a:gd name="connsiteX0" fmla="*/ 1467 w 2934"/>
                <a:gd name="connsiteY0" fmla="*/ 2934 h 2933"/>
                <a:gd name="connsiteX1" fmla="*/ 2934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4" y="2200"/>
                    <a:pt x="2934" y="1467"/>
                  </a:cubicBezTo>
                  <a:cubicBezTo>
                    <a:pt x="2934" y="733"/>
                    <a:pt x="2201" y="0"/>
                    <a:pt x="1467" y="0"/>
                  </a:cubicBezTo>
                  <a:cubicBezTo>
                    <a:pt x="733" y="0"/>
                    <a:pt x="0" y="733"/>
                    <a:pt x="0" y="1467"/>
                  </a:cubicBezTo>
                  <a:cubicBezTo>
                    <a:pt x="0" y="2200"/>
                    <a:pt x="733"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98" name="Forma libre: forma 1753">
              <a:extLst>
                <a:ext uri="{FF2B5EF4-FFF2-40B4-BE49-F238E27FC236}">
                  <a16:creationId xmlns:a16="http://schemas.microsoft.com/office/drawing/2014/main" id="{A77E4B7D-1BFE-274D-8487-E1720905BC6F}"/>
                </a:ext>
              </a:extLst>
            </p:cNvPr>
            <p:cNvSpPr/>
            <p:nvPr/>
          </p:nvSpPr>
          <p:spPr>
            <a:xfrm>
              <a:off x="10155415" y="2520069"/>
              <a:ext cx="48418" cy="48409"/>
            </a:xfrm>
            <a:custGeom>
              <a:avLst/>
              <a:gdLst>
                <a:gd name="connsiteX0" fmla="*/ 24209 w 48418"/>
                <a:gd name="connsiteY0" fmla="*/ 48409 h 48409"/>
                <a:gd name="connsiteX1" fmla="*/ 48418 w 48418"/>
                <a:gd name="connsiteY1" fmla="*/ 24204 h 48409"/>
                <a:gd name="connsiteX2" fmla="*/ 24209 w 48418"/>
                <a:gd name="connsiteY2" fmla="*/ 0 h 48409"/>
                <a:gd name="connsiteX3" fmla="*/ 0 w 48418"/>
                <a:gd name="connsiteY3" fmla="*/ 24204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4"/>
                  </a:cubicBezTo>
                  <a:cubicBezTo>
                    <a:pt x="48418" y="11002"/>
                    <a:pt x="37414" y="0"/>
                    <a:pt x="24209" y="0"/>
                  </a:cubicBezTo>
                  <a:cubicBezTo>
                    <a:pt x="11004" y="0"/>
                    <a:pt x="0" y="11002"/>
                    <a:pt x="0" y="24204"/>
                  </a:cubicBezTo>
                  <a:cubicBezTo>
                    <a:pt x="0" y="37407"/>
                    <a:pt x="10271"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799" name="Forma libre: forma 1754">
              <a:extLst>
                <a:ext uri="{FF2B5EF4-FFF2-40B4-BE49-F238E27FC236}">
                  <a16:creationId xmlns:a16="http://schemas.microsoft.com/office/drawing/2014/main" id="{FC15EC22-F38A-2CE7-961C-EFF9F9DFB2E6}"/>
                </a:ext>
              </a:extLst>
            </p:cNvPr>
            <p:cNvSpPr/>
            <p:nvPr/>
          </p:nvSpPr>
          <p:spPr>
            <a:xfrm>
              <a:off x="10216305"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00" name="Forma libre: forma 1755">
              <a:extLst>
                <a:ext uri="{FF2B5EF4-FFF2-40B4-BE49-F238E27FC236}">
                  <a16:creationId xmlns:a16="http://schemas.microsoft.com/office/drawing/2014/main" id="{ABBCD457-ABA8-AE63-503B-9F0215102A24}"/>
                </a:ext>
              </a:extLst>
            </p:cNvPr>
            <p:cNvSpPr/>
            <p:nvPr/>
          </p:nvSpPr>
          <p:spPr>
            <a:xfrm>
              <a:off x="10278661" y="251860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01" name="Forma libre: forma 1756">
              <a:extLst>
                <a:ext uri="{FF2B5EF4-FFF2-40B4-BE49-F238E27FC236}">
                  <a16:creationId xmlns:a16="http://schemas.microsoft.com/office/drawing/2014/main" id="{8D8331A6-DB0B-83AE-CDA6-30EE7F3AD0B2}"/>
                </a:ext>
              </a:extLst>
            </p:cNvPr>
            <p:cNvSpPr/>
            <p:nvPr/>
          </p:nvSpPr>
          <p:spPr>
            <a:xfrm>
              <a:off x="10340285" y="2518602"/>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02" name="Forma libre: forma 1757">
              <a:extLst>
                <a:ext uri="{FF2B5EF4-FFF2-40B4-BE49-F238E27FC236}">
                  <a16:creationId xmlns:a16="http://schemas.microsoft.com/office/drawing/2014/main" id="{CA1788E2-F017-F949-DFC8-5EA3987EE091}"/>
                </a:ext>
              </a:extLst>
            </p:cNvPr>
            <p:cNvSpPr/>
            <p:nvPr/>
          </p:nvSpPr>
          <p:spPr>
            <a:xfrm>
              <a:off x="10401908" y="251860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03" name="Forma libre: forma 1758">
              <a:extLst>
                <a:ext uri="{FF2B5EF4-FFF2-40B4-BE49-F238E27FC236}">
                  <a16:creationId xmlns:a16="http://schemas.microsoft.com/office/drawing/2014/main" id="{864BADFC-97C5-E6DF-FAA5-399159BF4C8F}"/>
                </a:ext>
              </a:extLst>
            </p:cNvPr>
            <p:cNvSpPr/>
            <p:nvPr/>
          </p:nvSpPr>
          <p:spPr>
            <a:xfrm>
              <a:off x="10605851" y="2536206"/>
              <a:ext cx="14672" cy="14669"/>
            </a:xfrm>
            <a:custGeom>
              <a:avLst/>
              <a:gdLst>
                <a:gd name="connsiteX0" fmla="*/ 7336 w 14672"/>
                <a:gd name="connsiteY0" fmla="*/ 14669 h 14669"/>
                <a:gd name="connsiteX1" fmla="*/ 14672 w 14672"/>
                <a:gd name="connsiteY1" fmla="*/ 7335 h 14669"/>
                <a:gd name="connsiteX2" fmla="*/ 7336 w 14672"/>
                <a:gd name="connsiteY2" fmla="*/ 0 h 14669"/>
                <a:gd name="connsiteX3" fmla="*/ 0 w 14672"/>
                <a:gd name="connsiteY3" fmla="*/ 7335 h 14669"/>
                <a:gd name="connsiteX4" fmla="*/ 7336 w 14672"/>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4669">
                  <a:moveTo>
                    <a:pt x="7336" y="14669"/>
                  </a:moveTo>
                  <a:cubicBezTo>
                    <a:pt x="11738" y="14669"/>
                    <a:pt x="14672" y="11735"/>
                    <a:pt x="14672" y="7335"/>
                  </a:cubicBezTo>
                  <a:cubicBezTo>
                    <a:pt x="14672" y="2934"/>
                    <a:pt x="11738" y="0"/>
                    <a:pt x="7336" y="0"/>
                  </a:cubicBezTo>
                  <a:cubicBezTo>
                    <a:pt x="2934" y="0"/>
                    <a:pt x="0" y="3667"/>
                    <a:pt x="0" y="7335"/>
                  </a:cubicBezTo>
                  <a:cubicBezTo>
                    <a:pt x="0" y="11002"/>
                    <a:pt x="2934"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04" name="Forma libre: forma 1759">
              <a:extLst>
                <a:ext uri="{FF2B5EF4-FFF2-40B4-BE49-F238E27FC236}">
                  <a16:creationId xmlns:a16="http://schemas.microsoft.com/office/drawing/2014/main" id="{2C3C6BC4-E29F-1A0A-BD4A-4A5941024194}"/>
                </a:ext>
              </a:extLst>
            </p:cNvPr>
            <p:cNvSpPr/>
            <p:nvPr/>
          </p:nvSpPr>
          <p:spPr>
            <a:xfrm>
              <a:off x="10666007" y="2534739"/>
              <a:ext cx="17606" cy="17603"/>
            </a:xfrm>
            <a:custGeom>
              <a:avLst/>
              <a:gdLst>
                <a:gd name="connsiteX0" fmla="*/ 8803 w 17606"/>
                <a:gd name="connsiteY0" fmla="*/ 17603 h 17603"/>
                <a:gd name="connsiteX1" fmla="*/ 17607 w 17606"/>
                <a:gd name="connsiteY1" fmla="*/ 8802 h 17603"/>
                <a:gd name="connsiteX2" fmla="*/ 8803 w 17606"/>
                <a:gd name="connsiteY2" fmla="*/ 0 h 17603"/>
                <a:gd name="connsiteX3" fmla="*/ 0 w 17606"/>
                <a:gd name="connsiteY3" fmla="*/ 8802 h 17603"/>
                <a:gd name="connsiteX4" fmla="*/ 8803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3" y="17603"/>
                  </a:moveTo>
                  <a:cubicBezTo>
                    <a:pt x="13939" y="17603"/>
                    <a:pt x="17607" y="13202"/>
                    <a:pt x="17607" y="8802"/>
                  </a:cubicBezTo>
                  <a:cubicBezTo>
                    <a:pt x="17607" y="4401"/>
                    <a:pt x="13939" y="0"/>
                    <a:pt x="8803" y="0"/>
                  </a:cubicBezTo>
                  <a:cubicBezTo>
                    <a:pt x="3668" y="0"/>
                    <a:pt x="0" y="3667"/>
                    <a:pt x="0" y="8802"/>
                  </a:cubicBezTo>
                  <a:cubicBezTo>
                    <a:pt x="0" y="13936"/>
                    <a:pt x="4402"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05" name="Forma libre: forma 1760">
              <a:extLst>
                <a:ext uri="{FF2B5EF4-FFF2-40B4-BE49-F238E27FC236}">
                  <a16:creationId xmlns:a16="http://schemas.microsoft.com/office/drawing/2014/main" id="{1BB1E584-4B9A-300C-A647-5EC1C836E7C9}"/>
                </a:ext>
              </a:extLst>
            </p:cNvPr>
            <p:cNvSpPr/>
            <p:nvPr/>
          </p:nvSpPr>
          <p:spPr>
            <a:xfrm>
              <a:off x="10734966" y="2541340"/>
              <a:ext cx="4401" cy="4400"/>
            </a:xfrm>
            <a:custGeom>
              <a:avLst/>
              <a:gdLst>
                <a:gd name="connsiteX0" fmla="*/ 2201 w 4401"/>
                <a:gd name="connsiteY0" fmla="*/ 4401 h 4400"/>
                <a:gd name="connsiteX1" fmla="*/ 4401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1" y="3667"/>
                    <a:pt x="4401" y="2200"/>
                  </a:cubicBezTo>
                  <a:cubicBezTo>
                    <a:pt x="4401" y="734"/>
                    <a:pt x="3668" y="0"/>
                    <a:pt x="2201" y="0"/>
                  </a:cubicBezTo>
                  <a:cubicBezTo>
                    <a:pt x="733" y="0"/>
                    <a:pt x="0" y="734"/>
                    <a:pt x="0" y="2200"/>
                  </a:cubicBezTo>
                  <a:cubicBezTo>
                    <a:pt x="0" y="3667"/>
                    <a:pt x="733"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06" name="Forma libre: forma 1761">
              <a:extLst>
                <a:ext uri="{FF2B5EF4-FFF2-40B4-BE49-F238E27FC236}">
                  <a16:creationId xmlns:a16="http://schemas.microsoft.com/office/drawing/2014/main" id="{FA569577-EE1E-33D1-05AB-1C43339F950A}"/>
                </a:ext>
              </a:extLst>
            </p:cNvPr>
            <p:cNvSpPr/>
            <p:nvPr/>
          </p:nvSpPr>
          <p:spPr>
            <a:xfrm>
              <a:off x="10960185" y="2518602"/>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07" name="Forma libre: forma 1762">
              <a:extLst>
                <a:ext uri="{FF2B5EF4-FFF2-40B4-BE49-F238E27FC236}">
                  <a16:creationId xmlns:a16="http://schemas.microsoft.com/office/drawing/2014/main" id="{5ED80C01-3803-2260-7527-D009C172F2D8}"/>
                </a:ext>
              </a:extLst>
            </p:cNvPr>
            <p:cNvSpPr/>
            <p:nvPr/>
          </p:nvSpPr>
          <p:spPr>
            <a:xfrm>
              <a:off x="11021807" y="251860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08" name="Forma libre: forma 1763">
              <a:extLst>
                <a:ext uri="{FF2B5EF4-FFF2-40B4-BE49-F238E27FC236}">
                  <a16:creationId xmlns:a16="http://schemas.microsoft.com/office/drawing/2014/main" id="{EE25FB87-9AB5-50CA-1874-E5C25E8CF5A0}"/>
                </a:ext>
              </a:extLst>
            </p:cNvPr>
            <p:cNvSpPr/>
            <p:nvPr/>
          </p:nvSpPr>
          <p:spPr>
            <a:xfrm>
              <a:off x="11084164" y="251860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09" name="Forma libre: forma 1764">
              <a:extLst>
                <a:ext uri="{FF2B5EF4-FFF2-40B4-BE49-F238E27FC236}">
                  <a16:creationId xmlns:a16="http://schemas.microsoft.com/office/drawing/2014/main" id="{9A0EB631-47AB-C4AA-6373-2939A062E6DE}"/>
                </a:ext>
              </a:extLst>
            </p:cNvPr>
            <p:cNvSpPr/>
            <p:nvPr/>
          </p:nvSpPr>
          <p:spPr>
            <a:xfrm>
              <a:off x="11167062" y="2539873"/>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2201"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10" name="Forma libre: forma 1765">
              <a:extLst>
                <a:ext uri="{FF2B5EF4-FFF2-40B4-BE49-F238E27FC236}">
                  <a16:creationId xmlns:a16="http://schemas.microsoft.com/office/drawing/2014/main" id="{4BC0A24C-ABD1-9A62-06E2-C4EBB829BB93}"/>
                </a:ext>
              </a:extLst>
            </p:cNvPr>
            <p:cNvSpPr/>
            <p:nvPr/>
          </p:nvSpPr>
          <p:spPr>
            <a:xfrm>
              <a:off x="11285907" y="2535472"/>
              <a:ext cx="18340" cy="17603"/>
            </a:xfrm>
            <a:custGeom>
              <a:avLst/>
              <a:gdLst>
                <a:gd name="connsiteX0" fmla="*/ 8803 w 18340"/>
                <a:gd name="connsiteY0" fmla="*/ 17603 h 17603"/>
                <a:gd name="connsiteX1" fmla="*/ 18340 w 18340"/>
                <a:gd name="connsiteY1" fmla="*/ 8802 h 17603"/>
                <a:gd name="connsiteX2" fmla="*/ 8803 w 18340"/>
                <a:gd name="connsiteY2" fmla="*/ 0 h 17603"/>
                <a:gd name="connsiteX3" fmla="*/ 0 w 18340"/>
                <a:gd name="connsiteY3" fmla="*/ 8802 h 17603"/>
                <a:gd name="connsiteX4" fmla="*/ 8803 w 18340"/>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0" h="17603">
                  <a:moveTo>
                    <a:pt x="8803" y="17603"/>
                  </a:moveTo>
                  <a:cubicBezTo>
                    <a:pt x="13939" y="17603"/>
                    <a:pt x="18340" y="13203"/>
                    <a:pt x="18340" y="8802"/>
                  </a:cubicBezTo>
                  <a:cubicBezTo>
                    <a:pt x="18340" y="4401"/>
                    <a:pt x="13939" y="0"/>
                    <a:pt x="8803" y="0"/>
                  </a:cubicBezTo>
                  <a:cubicBezTo>
                    <a:pt x="3668" y="0"/>
                    <a:pt x="0" y="4401"/>
                    <a:pt x="0" y="8802"/>
                  </a:cubicBezTo>
                  <a:cubicBezTo>
                    <a:pt x="0" y="13203"/>
                    <a:pt x="3668"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11" name="Forma libre: forma 1766">
              <a:extLst>
                <a:ext uri="{FF2B5EF4-FFF2-40B4-BE49-F238E27FC236}">
                  <a16:creationId xmlns:a16="http://schemas.microsoft.com/office/drawing/2014/main" id="{1B810C69-F8A7-13FA-86F1-0422C276F36C}"/>
                </a:ext>
              </a:extLst>
            </p:cNvPr>
            <p:cNvSpPr/>
            <p:nvPr/>
          </p:nvSpPr>
          <p:spPr>
            <a:xfrm>
              <a:off x="11332124" y="2518602"/>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147"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12" name="Forma libre: forma 1767">
              <a:extLst>
                <a:ext uri="{FF2B5EF4-FFF2-40B4-BE49-F238E27FC236}">
                  <a16:creationId xmlns:a16="http://schemas.microsoft.com/office/drawing/2014/main" id="{C1411792-E24B-F780-A457-E2A9949C76EA}"/>
                </a:ext>
              </a:extLst>
            </p:cNvPr>
            <p:cNvSpPr/>
            <p:nvPr/>
          </p:nvSpPr>
          <p:spPr>
            <a:xfrm>
              <a:off x="11393748" y="2518602"/>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13" name="Forma libre: forma 1768">
              <a:extLst>
                <a:ext uri="{FF2B5EF4-FFF2-40B4-BE49-F238E27FC236}">
                  <a16:creationId xmlns:a16="http://schemas.microsoft.com/office/drawing/2014/main" id="{DA93115D-269B-98A4-525A-0BE2C1918C65}"/>
                </a:ext>
              </a:extLst>
            </p:cNvPr>
            <p:cNvSpPr/>
            <p:nvPr/>
          </p:nvSpPr>
          <p:spPr>
            <a:xfrm>
              <a:off x="11456105" y="2518602"/>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14" name="Forma libre: forma 1769">
              <a:extLst>
                <a:ext uri="{FF2B5EF4-FFF2-40B4-BE49-F238E27FC236}">
                  <a16:creationId xmlns:a16="http://schemas.microsoft.com/office/drawing/2014/main" id="{D29666BC-31B9-B2F1-ACEB-AFB3B36D9723}"/>
                </a:ext>
              </a:extLst>
            </p:cNvPr>
            <p:cNvSpPr/>
            <p:nvPr/>
          </p:nvSpPr>
          <p:spPr>
            <a:xfrm>
              <a:off x="11517727" y="251860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15" name="Forma libre: forma 1770">
              <a:extLst>
                <a:ext uri="{FF2B5EF4-FFF2-40B4-BE49-F238E27FC236}">
                  <a16:creationId xmlns:a16="http://schemas.microsoft.com/office/drawing/2014/main" id="{B9DC8279-17B8-B985-E8A7-C0156C87F1C5}"/>
                </a:ext>
              </a:extLst>
            </p:cNvPr>
            <p:cNvSpPr/>
            <p:nvPr/>
          </p:nvSpPr>
          <p:spPr>
            <a:xfrm>
              <a:off x="11579350" y="251860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736"/>
                    <a:pt x="0" y="24938"/>
                  </a:cubicBezTo>
                  <a:cubicBezTo>
                    <a:pt x="0" y="38141"/>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16" name="Forma libre: forma 1771">
              <a:extLst>
                <a:ext uri="{FF2B5EF4-FFF2-40B4-BE49-F238E27FC236}">
                  <a16:creationId xmlns:a16="http://schemas.microsoft.com/office/drawing/2014/main" id="{3AD63CE4-2CCC-E5C6-FDD4-875B2CABEBC5}"/>
                </a:ext>
              </a:extLst>
            </p:cNvPr>
            <p:cNvSpPr/>
            <p:nvPr/>
          </p:nvSpPr>
          <p:spPr>
            <a:xfrm>
              <a:off x="11641707" y="251860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17" name="Forma libre: forma 1772">
              <a:extLst>
                <a:ext uri="{FF2B5EF4-FFF2-40B4-BE49-F238E27FC236}">
                  <a16:creationId xmlns:a16="http://schemas.microsoft.com/office/drawing/2014/main" id="{45A5F778-0D24-D8D8-03BB-DC9A775A9AF4}"/>
                </a:ext>
              </a:extLst>
            </p:cNvPr>
            <p:cNvSpPr/>
            <p:nvPr/>
          </p:nvSpPr>
          <p:spPr>
            <a:xfrm>
              <a:off x="11703330" y="251860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18" name="Forma libre: forma 1773">
              <a:extLst>
                <a:ext uri="{FF2B5EF4-FFF2-40B4-BE49-F238E27FC236}">
                  <a16:creationId xmlns:a16="http://schemas.microsoft.com/office/drawing/2014/main" id="{0067F752-9DE7-3E67-186D-41C84A815891}"/>
                </a:ext>
              </a:extLst>
            </p:cNvPr>
            <p:cNvSpPr/>
            <p:nvPr/>
          </p:nvSpPr>
          <p:spPr>
            <a:xfrm>
              <a:off x="11765687" y="251860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19" name="Forma libre: forma 1774">
              <a:extLst>
                <a:ext uri="{FF2B5EF4-FFF2-40B4-BE49-F238E27FC236}">
                  <a16:creationId xmlns:a16="http://schemas.microsoft.com/office/drawing/2014/main" id="{E7CB706A-51F5-78DB-32EB-296040C6186A}"/>
                </a:ext>
              </a:extLst>
            </p:cNvPr>
            <p:cNvSpPr/>
            <p:nvPr/>
          </p:nvSpPr>
          <p:spPr>
            <a:xfrm>
              <a:off x="11827311" y="2518602"/>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20" name="Forma libre: forma 1775">
              <a:extLst>
                <a:ext uri="{FF2B5EF4-FFF2-40B4-BE49-F238E27FC236}">
                  <a16:creationId xmlns:a16="http://schemas.microsoft.com/office/drawing/2014/main" id="{55E7D011-06DE-832C-339F-FCF0F9132787}"/>
                </a:ext>
              </a:extLst>
            </p:cNvPr>
            <p:cNvSpPr/>
            <p:nvPr/>
          </p:nvSpPr>
          <p:spPr>
            <a:xfrm>
              <a:off x="11889667" y="2518602"/>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147"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21" name="Forma libre: forma 1776">
              <a:extLst>
                <a:ext uri="{FF2B5EF4-FFF2-40B4-BE49-F238E27FC236}">
                  <a16:creationId xmlns:a16="http://schemas.microsoft.com/office/drawing/2014/main" id="{FC72BE15-C722-963D-CC7E-047AE6EDCC23}"/>
                </a:ext>
              </a:extLst>
            </p:cNvPr>
            <p:cNvSpPr/>
            <p:nvPr/>
          </p:nvSpPr>
          <p:spPr>
            <a:xfrm>
              <a:off x="11951291" y="2518602"/>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22" name="Forma libre: forma 1777">
              <a:extLst>
                <a:ext uri="{FF2B5EF4-FFF2-40B4-BE49-F238E27FC236}">
                  <a16:creationId xmlns:a16="http://schemas.microsoft.com/office/drawing/2014/main" id="{9F425EA2-CB6B-7E7A-1FF0-A63F331AB7EF}"/>
                </a:ext>
              </a:extLst>
            </p:cNvPr>
            <p:cNvSpPr/>
            <p:nvPr/>
          </p:nvSpPr>
          <p:spPr>
            <a:xfrm>
              <a:off x="12013647" y="2518602"/>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736"/>
                    <a:pt x="0" y="24938"/>
                  </a:cubicBezTo>
                  <a:cubicBezTo>
                    <a:pt x="0" y="38141"/>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23" name="Forma libre: forma 1778">
              <a:extLst>
                <a:ext uri="{FF2B5EF4-FFF2-40B4-BE49-F238E27FC236}">
                  <a16:creationId xmlns:a16="http://schemas.microsoft.com/office/drawing/2014/main" id="{2C4ACF3E-8E51-6347-C2A5-28F111A50A61}"/>
                </a:ext>
              </a:extLst>
            </p:cNvPr>
            <p:cNvSpPr/>
            <p:nvPr/>
          </p:nvSpPr>
          <p:spPr>
            <a:xfrm>
              <a:off x="12075270" y="251860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24" name="Forma libre: forma 1779">
              <a:extLst>
                <a:ext uri="{FF2B5EF4-FFF2-40B4-BE49-F238E27FC236}">
                  <a16:creationId xmlns:a16="http://schemas.microsoft.com/office/drawing/2014/main" id="{08F038AF-BA47-ED40-E881-9F8B99FC3B81}"/>
                </a:ext>
              </a:extLst>
            </p:cNvPr>
            <p:cNvSpPr/>
            <p:nvPr/>
          </p:nvSpPr>
          <p:spPr>
            <a:xfrm>
              <a:off x="12137627" y="251860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736"/>
                    <a:pt x="0" y="24938"/>
                  </a:cubicBezTo>
                  <a:cubicBezTo>
                    <a:pt x="0" y="38141"/>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25" name="Forma libre: forma 1780">
              <a:extLst>
                <a:ext uri="{FF2B5EF4-FFF2-40B4-BE49-F238E27FC236}">
                  <a16:creationId xmlns:a16="http://schemas.microsoft.com/office/drawing/2014/main" id="{51061826-F805-B562-C0E2-7AA148B651E0}"/>
                </a:ext>
              </a:extLst>
            </p:cNvPr>
            <p:cNvSpPr/>
            <p:nvPr/>
          </p:nvSpPr>
          <p:spPr>
            <a:xfrm>
              <a:off x="5227763"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26" name="Forma libre: forma 1781">
              <a:extLst>
                <a:ext uri="{FF2B5EF4-FFF2-40B4-BE49-F238E27FC236}">
                  <a16:creationId xmlns:a16="http://schemas.microsoft.com/office/drawing/2014/main" id="{28850AF3-3256-7112-2747-FF214E15585C}"/>
                </a:ext>
              </a:extLst>
            </p:cNvPr>
            <p:cNvSpPr/>
            <p:nvPr/>
          </p:nvSpPr>
          <p:spPr>
            <a:xfrm>
              <a:off x="5289386"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27" name="Forma libre: forma 1782">
              <a:extLst>
                <a:ext uri="{FF2B5EF4-FFF2-40B4-BE49-F238E27FC236}">
                  <a16:creationId xmlns:a16="http://schemas.microsoft.com/office/drawing/2014/main" id="{DAC3A8D6-1C3C-D6F4-EC37-DE291F7F0291}"/>
                </a:ext>
              </a:extLst>
            </p:cNvPr>
            <p:cNvSpPr/>
            <p:nvPr/>
          </p:nvSpPr>
          <p:spPr>
            <a:xfrm>
              <a:off x="5351743"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28" name="Forma libre: forma 1783">
              <a:extLst>
                <a:ext uri="{FF2B5EF4-FFF2-40B4-BE49-F238E27FC236}">
                  <a16:creationId xmlns:a16="http://schemas.microsoft.com/office/drawing/2014/main" id="{59F3EBEB-2060-AA14-92EA-7DE5C106A77F}"/>
                </a:ext>
              </a:extLst>
            </p:cNvPr>
            <p:cNvSpPr/>
            <p:nvPr/>
          </p:nvSpPr>
          <p:spPr>
            <a:xfrm>
              <a:off x="5413366"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29" name="Forma libre: forma 1784">
              <a:extLst>
                <a:ext uri="{FF2B5EF4-FFF2-40B4-BE49-F238E27FC236}">
                  <a16:creationId xmlns:a16="http://schemas.microsoft.com/office/drawing/2014/main" id="{B7A68EB9-27BE-32E3-85AA-4888E97C6C1A}"/>
                </a:ext>
              </a:extLst>
            </p:cNvPr>
            <p:cNvSpPr/>
            <p:nvPr/>
          </p:nvSpPr>
          <p:spPr>
            <a:xfrm>
              <a:off x="5475723"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30" name="Forma libre: forma 1785">
              <a:extLst>
                <a:ext uri="{FF2B5EF4-FFF2-40B4-BE49-F238E27FC236}">
                  <a16:creationId xmlns:a16="http://schemas.microsoft.com/office/drawing/2014/main" id="{A9172C6D-A042-D3B1-2A00-D217D6BFBBC3}"/>
                </a:ext>
              </a:extLst>
            </p:cNvPr>
            <p:cNvSpPr/>
            <p:nvPr/>
          </p:nvSpPr>
          <p:spPr>
            <a:xfrm>
              <a:off x="5537346"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31" name="Forma libre: forma 1786">
              <a:extLst>
                <a:ext uri="{FF2B5EF4-FFF2-40B4-BE49-F238E27FC236}">
                  <a16:creationId xmlns:a16="http://schemas.microsoft.com/office/drawing/2014/main" id="{2B1B99ED-B0B3-AEBE-0366-16744DEE8B17}"/>
                </a:ext>
              </a:extLst>
            </p:cNvPr>
            <p:cNvSpPr/>
            <p:nvPr/>
          </p:nvSpPr>
          <p:spPr>
            <a:xfrm>
              <a:off x="5599703"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32" name="Forma libre: forma 1787">
              <a:extLst>
                <a:ext uri="{FF2B5EF4-FFF2-40B4-BE49-F238E27FC236}">
                  <a16:creationId xmlns:a16="http://schemas.microsoft.com/office/drawing/2014/main" id="{8198F8B2-3A88-6443-74C9-549D1044404A}"/>
                </a:ext>
              </a:extLst>
            </p:cNvPr>
            <p:cNvSpPr/>
            <p:nvPr/>
          </p:nvSpPr>
          <p:spPr>
            <a:xfrm>
              <a:off x="5661326" y="258094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33" name="Forma libre: forma 1788">
              <a:extLst>
                <a:ext uri="{FF2B5EF4-FFF2-40B4-BE49-F238E27FC236}">
                  <a16:creationId xmlns:a16="http://schemas.microsoft.com/office/drawing/2014/main" id="{E4BD7390-5253-2536-269B-9B9C631FB2CC}"/>
                </a:ext>
              </a:extLst>
            </p:cNvPr>
            <p:cNvSpPr/>
            <p:nvPr/>
          </p:nvSpPr>
          <p:spPr>
            <a:xfrm>
              <a:off x="5723683" y="258094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34" name="Forma libre: forma 1789">
              <a:extLst>
                <a:ext uri="{FF2B5EF4-FFF2-40B4-BE49-F238E27FC236}">
                  <a16:creationId xmlns:a16="http://schemas.microsoft.com/office/drawing/2014/main" id="{D8E4CE25-1EF5-C570-3AFD-B6A96171DB51}"/>
                </a:ext>
              </a:extLst>
            </p:cNvPr>
            <p:cNvSpPr/>
            <p:nvPr/>
          </p:nvSpPr>
          <p:spPr>
            <a:xfrm>
              <a:off x="5785306" y="258094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35" name="Forma libre: forma 1790">
              <a:extLst>
                <a:ext uri="{FF2B5EF4-FFF2-40B4-BE49-F238E27FC236}">
                  <a16:creationId xmlns:a16="http://schemas.microsoft.com/office/drawing/2014/main" id="{EF72CD7C-0768-92D7-7597-F2F8E886E33D}"/>
                </a:ext>
              </a:extLst>
            </p:cNvPr>
            <p:cNvSpPr/>
            <p:nvPr/>
          </p:nvSpPr>
          <p:spPr>
            <a:xfrm>
              <a:off x="5847663" y="258094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36" name="Forma libre: forma 1791">
              <a:extLst>
                <a:ext uri="{FF2B5EF4-FFF2-40B4-BE49-F238E27FC236}">
                  <a16:creationId xmlns:a16="http://schemas.microsoft.com/office/drawing/2014/main" id="{F3F4C2C4-A3F4-0F9B-5670-896231BA5640}"/>
                </a:ext>
              </a:extLst>
            </p:cNvPr>
            <p:cNvSpPr/>
            <p:nvPr/>
          </p:nvSpPr>
          <p:spPr>
            <a:xfrm>
              <a:off x="5909286"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37" name="Forma libre: forma 1792">
              <a:extLst>
                <a:ext uri="{FF2B5EF4-FFF2-40B4-BE49-F238E27FC236}">
                  <a16:creationId xmlns:a16="http://schemas.microsoft.com/office/drawing/2014/main" id="{9853C40F-90F9-6D09-F444-FD7FCCC28C23}"/>
                </a:ext>
              </a:extLst>
            </p:cNvPr>
            <p:cNvSpPr/>
            <p:nvPr/>
          </p:nvSpPr>
          <p:spPr>
            <a:xfrm>
              <a:off x="5970909"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38" name="Forma libre: forma 1793">
              <a:extLst>
                <a:ext uri="{FF2B5EF4-FFF2-40B4-BE49-F238E27FC236}">
                  <a16:creationId xmlns:a16="http://schemas.microsoft.com/office/drawing/2014/main" id="{A69AB2F0-BBA9-29ED-A202-4489D053D8D1}"/>
                </a:ext>
              </a:extLst>
            </p:cNvPr>
            <p:cNvSpPr/>
            <p:nvPr/>
          </p:nvSpPr>
          <p:spPr>
            <a:xfrm>
              <a:off x="6033266"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39" name="Forma libre: forma 1794">
              <a:extLst>
                <a:ext uri="{FF2B5EF4-FFF2-40B4-BE49-F238E27FC236}">
                  <a16:creationId xmlns:a16="http://schemas.microsoft.com/office/drawing/2014/main" id="{9F4186AB-0815-818F-F745-11D6AD461AB8}"/>
                </a:ext>
              </a:extLst>
            </p:cNvPr>
            <p:cNvSpPr/>
            <p:nvPr/>
          </p:nvSpPr>
          <p:spPr>
            <a:xfrm>
              <a:off x="6095623"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40" name="Forma libre: forma 1795">
              <a:extLst>
                <a:ext uri="{FF2B5EF4-FFF2-40B4-BE49-F238E27FC236}">
                  <a16:creationId xmlns:a16="http://schemas.microsoft.com/office/drawing/2014/main" id="{8CEF871F-E381-A99C-9F7D-9AC15F985CF0}"/>
                </a:ext>
              </a:extLst>
            </p:cNvPr>
            <p:cNvSpPr/>
            <p:nvPr/>
          </p:nvSpPr>
          <p:spPr>
            <a:xfrm>
              <a:off x="6157246"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41" name="Forma libre: forma 1796">
              <a:extLst>
                <a:ext uri="{FF2B5EF4-FFF2-40B4-BE49-F238E27FC236}">
                  <a16:creationId xmlns:a16="http://schemas.microsoft.com/office/drawing/2014/main" id="{51788D83-3EF5-B690-6E87-9207D69C5B29}"/>
                </a:ext>
              </a:extLst>
            </p:cNvPr>
            <p:cNvSpPr/>
            <p:nvPr/>
          </p:nvSpPr>
          <p:spPr>
            <a:xfrm>
              <a:off x="6219602"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42" name="Forma libre: forma 1797">
              <a:extLst>
                <a:ext uri="{FF2B5EF4-FFF2-40B4-BE49-F238E27FC236}">
                  <a16:creationId xmlns:a16="http://schemas.microsoft.com/office/drawing/2014/main" id="{3194F8CC-1B9F-E621-69F9-EBEE2A328E5B}"/>
                </a:ext>
              </a:extLst>
            </p:cNvPr>
            <p:cNvSpPr/>
            <p:nvPr/>
          </p:nvSpPr>
          <p:spPr>
            <a:xfrm>
              <a:off x="6281226" y="258094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43" name="Forma libre: forma 1798">
              <a:extLst>
                <a:ext uri="{FF2B5EF4-FFF2-40B4-BE49-F238E27FC236}">
                  <a16:creationId xmlns:a16="http://schemas.microsoft.com/office/drawing/2014/main" id="{948A8393-A5B0-47D3-69EB-3492E497D7E2}"/>
                </a:ext>
              </a:extLst>
            </p:cNvPr>
            <p:cNvSpPr/>
            <p:nvPr/>
          </p:nvSpPr>
          <p:spPr>
            <a:xfrm>
              <a:off x="6342849" y="258094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44" name="Forma libre: forma 1799">
              <a:extLst>
                <a:ext uri="{FF2B5EF4-FFF2-40B4-BE49-F238E27FC236}">
                  <a16:creationId xmlns:a16="http://schemas.microsoft.com/office/drawing/2014/main" id="{97751186-F859-09F0-1800-AAC8166A70D8}"/>
                </a:ext>
              </a:extLst>
            </p:cNvPr>
            <p:cNvSpPr/>
            <p:nvPr/>
          </p:nvSpPr>
          <p:spPr>
            <a:xfrm>
              <a:off x="6405205" y="258094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45" name="Forma libre: forma 1800">
              <a:extLst>
                <a:ext uri="{FF2B5EF4-FFF2-40B4-BE49-F238E27FC236}">
                  <a16:creationId xmlns:a16="http://schemas.microsoft.com/office/drawing/2014/main" id="{3225BB92-D90D-2641-9975-1C1925B64725}"/>
                </a:ext>
              </a:extLst>
            </p:cNvPr>
            <p:cNvSpPr/>
            <p:nvPr/>
          </p:nvSpPr>
          <p:spPr>
            <a:xfrm>
              <a:off x="6466095" y="2580947"/>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46" name="Forma libre: forma 1801">
              <a:extLst>
                <a:ext uri="{FF2B5EF4-FFF2-40B4-BE49-F238E27FC236}">
                  <a16:creationId xmlns:a16="http://schemas.microsoft.com/office/drawing/2014/main" id="{711A383C-A49E-3A34-7A54-A1098EFA033F}"/>
                </a:ext>
              </a:extLst>
            </p:cNvPr>
            <p:cNvSpPr/>
            <p:nvPr/>
          </p:nvSpPr>
          <p:spPr>
            <a:xfrm>
              <a:off x="6528452" y="2580947"/>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47" name="Forma libre: forma 1802">
              <a:extLst>
                <a:ext uri="{FF2B5EF4-FFF2-40B4-BE49-F238E27FC236}">
                  <a16:creationId xmlns:a16="http://schemas.microsoft.com/office/drawing/2014/main" id="{AD307911-E838-3A21-6D69-2A6D4F46F272}"/>
                </a:ext>
              </a:extLst>
            </p:cNvPr>
            <p:cNvSpPr/>
            <p:nvPr/>
          </p:nvSpPr>
          <p:spPr>
            <a:xfrm>
              <a:off x="6590809"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48" name="Forma libre: forma 1803">
              <a:extLst>
                <a:ext uri="{FF2B5EF4-FFF2-40B4-BE49-F238E27FC236}">
                  <a16:creationId xmlns:a16="http://schemas.microsoft.com/office/drawing/2014/main" id="{DC6A7726-B836-430A-315F-A7825FF70636}"/>
                </a:ext>
              </a:extLst>
            </p:cNvPr>
            <p:cNvSpPr/>
            <p:nvPr/>
          </p:nvSpPr>
          <p:spPr>
            <a:xfrm>
              <a:off x="6653165"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49" name="Forma libre: forma 1804">
              <a:extLst>
                <a:ext uri="{FF2B5EF4-FFF2-40B4-BE49-F238E27FC236}">
                  <a16:creationId xmlns:a16="http://schemas.microsoft.com/office/drawing/2014/main" id="{D1E48FD8-5F57-9351-9BC4-50CCC40CACDE}"/>
                </a:ext>
              </a:extLst>
            </p:cNvPr>
            <p:cNvSpPr/>
            <p:nvPr/>
          </p:nvSpPr>
          <p:spPr>
            <a:xfrm>
              <a:off x="6714789"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50" name="Forma libre: forma 1805">
              <a:extLst>
                <a:ext uri="{FF2B5EF4-FFF2-40B4-BE49-F238E27FC236}">
                  <a16:creationId xmlns:a16="http://schemas.microsoft.com/office/drawing/2014/main" id="{3689E8C3-0679-F579-F328-007005031E43}"/>
                </a:ext>
              </a:extLst>
            </p:cNvPr>
            <p:cNvSpPr/>
            <p:nvPr/>
          </p:nvSpPr>
          <p:spPr>
            <a:xfrm>
              <a:off x="6777145"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51" name="Forma libre: forma 1806">
              <a:extLst>
                <a:ext uri="{FF2B5EF4-FFF2-40B4-BE49-F238E27FC236}">
                  <a16:creationId xmlns:a16="http://schemas.microsoft.com/office/drawing/2014/main" id="{91F4C108-CD8A-9DDA-6A4D-67C75FC73BE3}"/>
                </a:ext>
              </a:extLst>
            </p:cNvPr>
            <p:cNvSpPr/>
            <p:nvPr/>
          </p:nvSpPr>
          <p:spPr>
            <a:xfrm>
              <a:off x="6838768" y="258094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52" name="Forma libre: forma 1807">
              <a:extLst>
                <a:ext uri="{FF2B5EF4-FFF2-40B4-BE49-F238E27FC236}">
                  <a16:creationId xmlns:a16="http://schemas.microsoft.com/office/drawing/2014/main" id="{698ABC7E-46AB-A6A6-068D-209D6DCBD938}"/>
                </a:ext>
              </a:extLst>
            </p:cNvPr>
            <p:cNvSpPr/>
            <p:nvPr/>
          </p:nvSpPr>
          <p:spPr>
            <a:xfrm>
              <a:off x="6908461" y="2588282"/>
              <a:ext cx="35946" cy="35206"/>
            </a:xfrm>
            <a:custGeom>
              <a:avLst/>
              <a:gdLst>
                <a:gd name="connsiteX0" fmla="*/ 17607 w 35946"/>
                <a:gd name="connsiteY0" fmla="*/ 35207 h 35206"/>
                <a:gd name="connsiteX1" fmla="*/ 35947 w 35946"/>
                <a:gd name="connsiteY1" fmla="*/ 17603 h 35206"/>
                <a:gd name="connsiteX2" fmla="*/ 17607 w 35946"/>
                <a:gd name="connsiteY2" fmla="*/ 0 h 35206"/>
                <a:gd name="connsiteX3" fmla="*/ 0 w 35946"/>
                <a:gd name="connsiteY3" fmla="*/ 17603 h 35206"/>
                <a:gd name="connsiteX4" fmla="*/ 17607 w 35946"/>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6" h="35206">
                  <a:moveTo>
                    <a:pt x="17607" y="35207"/>
                  </a:moveTo>
                  <a:cubicBezTo>
                    <a:pt x="27877" y="35207"/>
                    <a:pt x="35947" y="27139"/>
                    <a:pt x="35947" y="17603"/>
                  </a:cubicBezTo>
                  <a:cubicBezTo>
                    <a:pt x="35947" y="8068"/>
                    <a:pt x="27877" y="0"/>
                    <a:pt x="17607" y="0"/>
                  </a:cubicBezTo>
                  <a:cubicBezTo>
                    <a:pt x="7336" y="0"/>
                    <a:pt x="0" y="8068"/>
                    <a:pt x="0" y="17603"/>
                  </a:cubicBezTo>
                  <a:cubicBezTo>
                    <a:pt x="0" y="27139"/>
                    <a:pt x="7336"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53" name="Forma libre: forma 1808">
              <a:extLst>
                <a:ext uri="{FF2B5EF4-FFF2-40B4-BE49-F238E27FC236}">
                  <a16:creationId xmlns:a16="http://schemas.microsoft.com/office/drawing/2014/main" id="{9B963CB7-4F6D-1A05-0D83-C763523AA65B}"/>
                </a:ext>
              </a:extLst>
            </p:cNvPr>
            <p:cNvSpPr/>
            <p:nvPr/>
          </p:nvSpPr>
          <p:spPr>
            <a:xfrm>
              <a:off x="6987691" y="2605335"/>
              <a:ext cx="325" cy="550"/>
            </a:xfrm>
            <a:custGeom>
              <a:avLst/>
              <a:gdLst>
                <a:gd name="connsiteX0" fmla="*/ 0 w 325"/>
                <a:gd name="connsiteY0" fmla="*/ 550 h 550"/>
                <a:gd name="connsiteX1" fmla="*/ 0 w 325"/>
                <a:gd name="connsiteY1" fmla="*/ 550 h 550"/>
                <a:gd name="connsiteX2" fmla="*/ 0 w 325"/>
                <a:gd name="connsiteY2" fmla="*/ 550 h 550"/>
                <a:gd name="connsiteX3" fmla="*/ 0 w 325"/>
                <a:gd name="connsiteY3" fmla="*/ 550 h 550"/>
                <a:gd name="connsiteX4" fmla="*/ 0 w 325"/>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 h="550">
                  <a:moveTo>
                    <a:pt x="0" y="550"/>
                  </a:moveTo>
                  <a:lnTo>
                    <a:pt x="0" y="550"/>
                  </a:lnTo>
                  <a:cubicBezTo>
                    <a:pt x="733" y="-183"/>
                    <a:pt x="0" y="-183"/>
                    <a:pt x="0" y="550"/>
                  </a:cubicBezTo>
                  <a:cubicBezTo>
                    <a:pt x="0" y="-183"/>
                    <a:pt x="0" y="-183"/>
                    <a:pt x="0" y="550"/>
                  </a:cubicBezTo>
                  <a:cubicBezTo>
                    <a:pt x="0" y="550"/>
                    <a:pt x="0" y="550"/>
                    <a:pt x="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54" name="Forma libre: forma 1809">
              <a:extLst>
                <a:ext uri="{FF2B5EF4-FFF2-40B4-BE49-F238E27FC236}">
                  <a16:creationId xmlns:a16="http://schemas.microsoft.com/office/drawing/2014/main" id="{F6364461-41F8-D778-026C-C9A164F4F84B}"/>
                </a:ext>
              </a:extLst>
            </p:cNvPr>
            <p:cNvSpPr/>
            <p:nvPr/>
          </p:nvSpPr>
          <p:spPr>
            <a:xfrm>
              <a:off x="9193654" y="258094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55" name="Forma libre: forma 1810">
              <a:extLst>
                <a:ext uri="{FF2B5EF4-FFF2-40B4-BE49-F238E27FC236}">
                  <a16:creationId xmlns:a16="http://schemas.microsoft.com/office/drawing/2014/main" id="{51DE0E58-E270-9788-C123-C9FC5AF96DCD}"/>
                </a:ext>
              </a:extLst>
            </p:cNvPr>
            <p:cNvSpPr/>
            <p:nvPr/>
          </p:nvSpPr>
          <p:spPr>
            <a:xfrm>
              <a:off x="9771738" y="2601484"/>
              <a:ext cx="9536" cy="8801"/>
            </a:xfrm>
            <a:custGeom>
              <a:avLst/>
              <a:gdLst>
                <a:gd name="connsiteX0" fmla="*/ 4401 w 9536"/>
                <a:gd name="connsiteY0" fmla="*/ 8802 h 8801"/>
                <a:gd name="connsiteX1" fmla="*/ 9537 w 9536"/>
                <a:gd name="connsiteY1" fmla="*/ 4401 h 8801"/>
                <a:gd name="connsiteX2" fmla="*/ 4401 w 9536"/>
                <a:gd name="connsiteY2" fmla="*/ 0 h 8801"/>
                <a:gd name="connsiteX3" fmla="*/ 0 w 9536"/>
                <a:gd name="connsiteY3" fmla="*/ 4401 h 8801"/>
                <a:gd name="connsiteX4" fmla="*/ 4401 w 9536"/>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36" h="8801">
                  <a:moveTo>
                    <a:pt x="4401" y="8802"/>
                  </a:moveTo>
                  <a:cubicBezTo>
                    <a:pt x="7336" y="8802"/>
                    <a:pt x="9537" y="6601"/>
                    <a:pt x="9537" y="4401"/>
                  </a:cubicBezTo>
                  <a:cubicBezTo>
                    <a:pt x="9537" y="1467"/>
                    <a:pt x="7336" y="0"/>
                    <a:pt x="4401" y="0"/>
                  </a:cubicBezTo>
                  <a:cubicBezTo>
                    <a:pt x="2201" y="0"/>
                    <a:pt x="0" y="2200"/>
                    <a:pt x="0" y="4401"/>
                  </a:cubicBezTo>
                  <a:cubicBezTo>
                    <a:pt x="0" y="6601"/>
                    <a:pt x="2201" y="8802"/>
                    <a:pt x="4401"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56" name="Forma libre: forma 1811">
              <a:extLst>
                <a:ext uri="{FF2B5EF4-FFF2-40B4-BE49-F238E27FC236}">
                  <a16:creationId xmlns:a16="http://schemas.microsoft.com/office/drawing/2014/main" id="{14E270AC-B379-7B63-E87D-0537FC1EC699}"/>
                </a:ext>
              </a:extLst>
            </p:cNvPr>
            <p:cNvSpPr/>
            <p:nvPr/>
          </p:nvSpPr>
          <p:spPr>
            <a:xfrm>
              <a:off x="9941935" y="2583881"/>
              <a:ext cx="41815" cy="42541"/>
            </a:xfrm>
            <a:custGeom>
              <a:avLst/>
              <a:gdLst>
                <a:gd name="connsiteX0" fmla="*/ 20541 w 41815"/>
                <a:gd name="connsiteY0" fmla="*/ 42541 h 42541"/>
                <a:gd name="connsiteX1" fmla="*/ 41815 w 41815"/>
                <a:gd name="connsiteY1" fmla="*/ 21271 h 42541"/>
                <a:gd name="connsiteX2" fmla="*/ 20541 w 41815"/>
                <a:gd name="connsiteY2" fmla="*/ 0 h 42541"/>
                <a:gd name="connsiteX3" fmla="*/ 0 w 41815"/>
                <a:gd name="connsiteY3" fmla="*/ 21271 h 42541"/>
                <a:gd name="connsiteX4" fmla="*/ 20541 w 41815"/>
                <a:gd name="connsiteY4" fmla="*/ 42541 h 42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5" h="42541">
                  <a:moveTo>
                    <a:pt x="20541" y="42541"/>
                  </a:moveTo>
                  <a:cubicBezTo>
                    <a:pt x="32279" y="42541"/>
                    <a:pt x="41815" y="33006"/>
                    <a:pt x="41815" y="21271"/>
                  </a:cubicBezTo>
                  <a:cubicBezTo>
                    <a:pt x="41815" y="9535"/>
                    <a:pt x="32279" y="0"/>
                    <a:pt x="20541" y="0"/>
                  </a:cubicBezTo>
                  <a:cubicBezTo>
                    <a:pt x="8803" y="0"/>
                    <a:pt x="0" y="9535"/>
                    <a:pt x="0" y="21271"/>
                  </a:cubicBezTo>
                  <a:cubicBezTo>
                    <a:pt x="0" y="33006"/>
                    <a:pt x="8803" y="42541"/>
                    <a:pt x="20541" y="4254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57" name="Forma libre: forma 1812">
              <a:extLst>
                <a:ext uri="{FF2B5EF4-FFF2-40B4-BE49-F238E27FC236}">
                  <a16:creationId xmlns:a16="http://schemas.microsoft.com/office/drawing/2014/main" id="{08AC1A3F-8351-98DF-F433-0D694A323812}"/>
                </a:ext>
              </a:extLst>
            </p:cNvPr>
            <p:cNvSpPr/>
            <p:nvPr/>
          </p:nvSpPr>
          <p:spPr>
            <a:xfrm>
              <a:off x="10001357" y="2582414"/>
              <a:ext cx="45483" cy="45475"/>
            </a:xfrm>
            <a:custGeom>
              <a:avLst/>
              <a:gdLst>
                <a:gd name="connsiteX0" fmla="*/ 22742 w 45483"/>
                <a:gd name="connsiteY0" fmla="*/ 45475 h 45475"/>
                <a:gd name="connsiteX1" fmla="*/ 45484 w 45483"/>
                <a:gd name="connsiteY1" fmla="*/ 22738 h 45475"/>
                <a:gd name="connsiteX2" fmla="*/ 22742 w 45483"/>
                <a:gd name="connsiteY2" fmla="*/ 0 h 45475"/>
                <a:gd name="connsiteX3" fmla="*/ 0 w 45483"/>
                <a:gd name="connsiteY3" fmla="*/ 22738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8"/>
                  </a:cubicBezTo>
                  <a:cubicBezTo>
                    <a:pt x="45484" y="10269"/>
                    <a:pt x="35213" y="0"/>
                    <a:pt x="22742" y="0"/>
                  </a:cubicBezTo>
                  <a:cubicBezTo>
                    <a:pt x="10271" y="0"/>
                    <a:pt x="0" y="10269"/>
                    <a:pt x="0" y="22738"/>
                  </a:cubicBezTo>
                  <a:cubicBezTo>
                    <a:pt x="0" y="35207"/>
                    <a:pt x="11004"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58" name="Forma libre: forma 1813">
              <a:extLst>
                <a:ext uri="{FF2B5EF4-FFF2-40B4-BE49-F238E27FC236}">
                  <a16:creationId xmlns:a16="http://schemas.microsoft.com/office/drawing/2014/main" id="{C86239EB-1AF1-9EA8-C128-F36B946468E4}"/>
                </a:ext>
              </a:extLst>
            </p:cNvPr>
            <p:cNvSpPr/>
            <p:nvPr/>
          </p:nvSpPr>
          <p:spPr>
            <a:xfrm>
              <a:off x="10079854" y="2599284"/>
              <a:ext cx="13204" cy="13202"/>
            </a:xfrm>
            <a:custGeom>
              <a:avLst/>
              <a:gdLst>
                <a:gd name="connsiteX0" fmla="*/ 6602 w 13204"/>
                <a:gd name="connsiteY0" fmla="*/ 13203 h 13202"/>
                <a:gd name="connsiteX1" fmla="*/ 13205 w 13204"/>
                <a:gd name="connsiteY1" fmla="*/ 6601 h 13202"/>
                <a:gd name="connsiteX2" fmla="*/ 6602 w 13204"/>
                <a:gd name="connsiteY2" fmla="*/ 0 h 13202"/>
                <a:gd name="connsiteX3" fmla="*/ 0 w 13204"/>
                <a:gd name="connsiteY3" fmla="*/ 6601 h 13202"/>
                <a:gd name="connsiteX4" fmla="*/ 6602 w 13204"/>
                <a:gd name="connsiteY4" fmla="*/ 13203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2" y="13203"/>
                  </a:moveTo>
                  <a:cubicBezTo>
                    <a:pt x="10270" y="13203"/>
                    <a:pt x="13205" y="10269"/>
                    <a:pt x="13205" y="6601"/>
                  </a:cubicBezTo>
                  <a:cubicBezTo>
                    <a:pt x="13205" y="2934"/>
                    <a:pt x="10270" y="0"/>
                    <a:pt x="6602" y="0"/>
                  </a:cubicBezTo>
                  <a:cubicBezTo>
                    <a:pt x="2934" y="0"/>
                    <a:pt x="0" y="2934"/>
                    <a:pt x="0" y="6601"/>
                  </a:cubicBezTo>
                  <a:cubicBezTo>
                    <a:pt x="0" y="9535"/>
                    <a:pt x="2934" y="13203"/>
                    <a:pt x="6602" y="132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59" name="Forma libre: forma 1814">
              <a:extLst>
                <a:ext uri="{FF2B5EF4-FFF2-40B4-BE49-F238E27FC236}">
                  <a16:creationId xmlns:a16="http://schemas.microsoft.com/office/drawing/2014/main" id="{7856CA20-4ADE-9C46-9894-3E2EF4799880}"/>
                </a:ext>
              </a:extLst>
            </p:cNvPr>
            <p:cNvSpPr/>
            <p:nvPr/>
          </p:nvSpPr>
          <p:spPr>
            <a:xfrm>
              <a:off x="10123136" y="2580947"/>
              <a:ext cx="49885" cy="49142"/>
            </a:xfrm>
            <a:custGeom>
              <a:avLst/>
              <a:gdLst>
                <a:gd name="connsiteX0" fmla="*/ 24943 w 49885"/>
                <a:gd name="connsiteY0" fmla="*/ 49143 h 49142"/>
                <a:gd name="connsiteX1" fmla="*/ 49886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2" y="49143"/>
                    <a:pt x="49886" y="38141"/>
                    <a:pt x="49886" y="24938"/>
                  </a:cubicBezTo>
                  <a:cubicBezTo>
                    <a:pt x="49886" y="11736"/>
                    <a:pt x="38882" y="0"/>
                    <a:pt x="24943" y="0"/>
                  </a:cubicBezTo>
                  <a:cubicBezTo>
                    <a:pt x="11004" y="0"/>
                    <a:pt x="0" y="11002"/>
                    <a:pt x="0" y="24938"/>
                  </a:cubicBezTo>
                  <a:cubicBezTo>
                    <a:pt x="0" y="38874"/>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60" name="Forma libre: forma 1815">
              <a:extLst>
                <a:ext uri="{FF2B5EF4-FFF2-40B4-BE49-F238E27FC236}">
                  <a16:creationId xmlns:a16="http://schemas.microsoft.com/office/drawing/2014/main" id="{C62DFB62-B97D-BE13-6722-627FD9779A9F}"/>
                </a:ext>
              </a:extLst>
            </p:cNvPr>
            <p:cNvSpPr/>
            <p:nvPr/>
          </p:nvSpPr>
          <p:spPr>
            <a:xfrm>
              <a:off x="10185493" y="2580947"/>
              <a:ext cx="49885" cy="49142"/>
            </a:xfrm>
            <a:custGeom>
              <a:avLst/>
              <a:gdLst>
                <a:gd name="connsiteX0" fmla="*/ 24943 w 49885"/>
                <a:gd name="connsiteY0" fmla="*/ 49143 h 49142"/>
                <a:gd name="connsiteX1" fmla="*/ 49886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6" y="38141"/>
                    <a:pt x="49886" y="24938"/>
                  </a:cubicBezTo>
                  <a:cubicBezTo>
                    <a:pt x="49886" y="11736"/>
                    <a:pt x="38882" y="0"/>
                    <a:pt x="24943" y="0"/>
                  </a:cubicBezTo>
                  <a:cubicBezTo>
                    <a:pt x="11004" y="0"/>
                    <a:pt x="0" y="11002"/>
                    <a:pt x="0" y="24938"/>
                  </a:cubicBezTo>
                  <a:cubicBezTo>
                    <a:pt x="0" y="38874"/>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61" name="Forma libre: forma 1816">
              <a:extLst>
                <a:ext uri="{FF2B5EF4-FFF2-40B4-BE49-F238E27FC236}">
                  <a16:creationId xmlns:a16="http://schemas.microsoft.com/office/drawing/2014/main" id="{4A9F1134-37DB-F13A-2D49-43F5DC23E50A}"/>
                </a:ext>
              </a:extLst>
            </p:cNvPr>
            <p:cNvSpPr/>
            <p:nvPr/>
          </p:nvSpPr>
          <p:spPr>
            <a:xfrm>
              <a:off x="10255920" y="2589749"/>
              <a:ext cx="32278" cy="31539"/>
            </a:xfrm>
            <a:custGeom>
              <a:avLst/>
              <a:gdLst>
                <a:gd name="connsiteX0" fmla="*/ 16139 w 32278"/>
                <a:gd name="connsiteY0" fmla="*/ 31539 h 31539"/>
                <a:gd name="connsiteX1" fmla="*/ 32279 w 32278"/>
                <a:gd name="connsiteY1" fmla="*/ 16136 h 31539"/>
                <a:gd name="connsiteX2" fmla="*/ 16139 w 32278"/>
                <a:gd name="connsiteY2" fmla="*/ 0 h 31539"/>
                <a:gd name="connsiteX3" fmla="*/ 0 w 32278"/>
                <a:gd name="connsiteY3" fmla="*/ 16136 h 31539"/>
                <a:gd name="connsiteX4" fmla="*/ 16139 w 32278"/>
                <a:gd name="connsiteY4" fmla="*/ 31539 h 31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1539">
                  <a:moveTo>
                    <a:pt x="16139" y="31539"/>
                  </a:moveTo>
                  <a:cubicBezTo>
                    <a:pt x="24942" y="31539"/>
                    <a:pt x="32279" y="24938"/>
                    <a:pt x="32279" y="16136"/>
                  </a:cubicBezTo>
                  <a:cubicBezTo>
                    <a:pt x="32279" y="7335"/>
                    <a:pt x="24942" y="0"/>
                    <a:pt x="16139" y="0"/>
                  </a:cubicBezTo>
                  <a:cubicBezTo>
                    <a:pt x="7336" y="0"/>
                    <a:pt x="0" y="7335"/>
                    <a:pt x="0" y="16136"/>
                  </a:cubicBezTo>
                  <a:cubicBezTo>
                    <a:pt x="0" y="24938"/>
                    <a:pt x="7336" y="31539"/>
                    <a:pt x="16139" y="315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62" name="Forma libre: forma 1817">
              <a:extLst>
                <a:ext uri="{FF2B5EF4-FFF2-40B4-BE49-F238E27FC236}">
                  <a16:creationId xmlns:a16="http://schemas.microsoft.com/office/drawing/2014/main" id="{C4E546B5-331D-28FE-ED49-0D8F02E2CFA2}"/>
                </a:ext>
              </a:extLst>
            </p:cNvPr>
            <p:cNvSpPr/>
            <p:nvPr/>
          </p:nvSpPr>
          <p:spPr>
            <a:xfrm>
              <a:off x="10327080" y="2597817"/>
              <a:ext cx="14672" cy="14669"/>
            </a:xfrm>
            <a:custGeom>
              <a:avLst/>
              <a:gdLst>
                <a:gd name="connsiteX0" fmla="*/ 7336 w 14672"/>
                <a:gd name="connsiteY0" fmla="*/ 14669 h 14669"/>
                <a:gd name="connsiteX1" fmla="*/ 14672 w 14672"/>
                <a:gd name="connsiteY1" fmla="*/ 7335 h 14669"/>
                <a:gd name="connsiteX2" fmla="*/ 7336 w 14672"/>
                <a:gd name="connsiteY2" fmla="*/ 0 h 14669"/>
                <a:gd name="connsiteX3" fmla="*/ 0 w 14672"/>
                <a:gd name="connsiteY3" fmla="*/ 7335 h 14669"/>
                <a:gd name="connsiteX4" fmla="*/ 7336 w 14672"/>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4669">
                  <a:moveTo>
                    <a:pt x="7336" y="14669"/>
                  </a:moveTo>
                  <a:cubicBezTo>
                    <a:pt x="11004" y="14669"/>
                    <a:pt x="14672" y="11736"/>
                    <a:pt x="14672" y="7335"/>
                  </a:cubicBezTo>
                  <a:cubicBezTo>
                    <a:pt x="14672" y="2934"/>
                    <a:pt x="11004" y="0"/>
                    <a:pt x="7336" y="0"/>
                  </a:cubicBezTo>
                  <a:cubicBezTo>
                    <a:pt x="3668" y="0"/>
                    <a:pt x="0" y="2934"/>
                    <a:pt x="0" y="7335"/>
                  </a:cubicBezTo>
                  <a:cubicBezTo>
                    <a:pt x="0" y="11736"/>
                    <a:pt x="2934"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63" name="Forma libre: forma 1818">
              <a:extLst>
                <a:ext uri="{FF2B5EF4-FFF2-40B4-BE49-F238E27FC236}">
                  <a16:creationId xmlns:a16="http://schemas.microsoft.com/office/drawing/2014/main" id="{28045DA9-C9D0-77AB-1600-BACBA44A0C39}"/>
                </a:ext>
              </a:extLst>
            </p:cNvPr>
            <p:cNvSpPr/>
            <p:nvPr/>
          </p:nvSpPr>
          <p:spPr>
            <a:xfrm>
              <a:off x="10377699" y="2587548"/>
              <a:ext cx="36680" cy="35940"/>
            </a:xfrm>
            <a:custGeom>
              <a:avLst/>
              <a:gdLst>
                <a:gd name="connsiteX0" fmla="*/ 18340 w 36680"/>
                <a:gd name="connsiteY0" fmla="*/ 35940 h 35940"/>
                <a:gd name="connsiteX1" fmla="*/ 36680 w 36680"/>
                <a:gd name="connsiteY1" fmla="*/ 18337 h 35940"/>
                <a:gd name="connsiteX2" fmla="*/ 18340 w 36680"/>
                <a:gd name="connsiteY2" fmla="*/ 0 h 35940"/>
                <a:gd name="connsiteX3" fmla="*/ 0 w 36680"/>
                <a:gd name="connsiteY3" fmla="*/ 18337 h 35940"/>
                <a:gd name="connsiteX4" fmla="*/ 18340 w 36680"/>
                <a:gd name="connsiteY4" fmla="*/ 35940 h 35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5940">
                  <a:moveTo>
                    <a:pt x="18340" y="35940"/>
                  </a:moveTo>
                  <a:cubicBezTo>
                    <a:pt x="28611" y="35940"/>
                    <a:pt x="36680" y="27872"/>
                    <a:pt x="36680" y="18337"/>
                  </a:cubicBezTo>
                  <a:cubicBezTo>
                    <a:pt x="36680" y="8802"/>
                    <a:pt x="28611" y="0"/>
                    <a:pt x="18340" y="0"/>
                  </a:cubicBezTo>
                  <a:cubicBezTo>
                    <a:pt x="8070" y="0"/>
                    <a:pt x="0" y="8068"/>
                    <a:pt x="0" y="18337"/>
                  </a:cubicBezTo>
                  <a:cubicBezTo>
                    <a:pt x="0" y="28605"/>
                    <a:pt x="8803" y="35940"/>
                    <a:pt x="18340" y="3594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64" name="Forma libre: forma 1819">
              <a:extLst>
                <a:ext uri="{FF2B5EF4-FFF2-40B4-BE49-F238E27FC236}">
                  <a16:creationId xmlns:a16="http://schemas.microsoft.com/office/drawing/2014/main" id="{9B0EFD4C-E324-69A6-9EC1-BB4972B346AE}"/>
                </a:ext>
              </a:extLst>
            </p:cNvPr>
            <p:cNvSpPr/>
            <p:nvPr/>
          </p:nvSpPr>
          <p:spPr>
            <a:xfrm>
              <a:off x="10448125" y="2595617"/>
              <a:ext cx="20540" cy="20537"/>
            </a:xfrm>
            <a:custGeom>
              <a:avLst/>
              <a:gdLst>
                <a:gd name="connsiteX0" fmla="*/ 10270 w 20540"/>
                <a:gd name="connsiteY0" fmla="*/ 20537 h 20537"/>
                <a:gd name="connsiteX1" fmla="*/ 20541 w 20540"/>
                <a:gd name="connsiteY1" fmla="*/ 10269 h 20537"/>
                <a:gd name="connsiteX2" fmla="*/ 10270 w 20540"/>
                <a:gd name="connsiteY2" fmla="*/ 0 h 20537"/>
                <a:gd name="connsiteX3" fmla="*/ 0 w 20540"/>
                <a:gd name="connsiteY3" fmla="*/ 10269 h 20537"/>
                <a:gd name="connsiteX4" fmla="*/ 10270 w 20540"/>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0" h="20537">
                  <a:moveTo>
                    <a:pt x="10270" y="20537"/>
                  </a:moveTo>
                  <a:cubicBezTo>
                    <a:pt x="16139" y="20537"/>
                    <a:pt x="20541" y="16136"/>
                    <a:pt x="20541" y="10269"/>
                  </a:cubicBezTo>
                  <a:cubicBezTo>
                    <a:pt x="20541" y="4401"/>
                    <a:pt x="16139" y="0"/>
                    <a:pt x="10270" y="0"/>
                  </a:cubicBezTo>
                  <a:cubicBezTo>
                    <a:pt x="4401" y="0"/>
                    <a:pt x="0" y="4401"/>
                    <a:pt x="0" y="10269"/>
                  </a:cubicBezTo>
                  <a:cubicBezTo>
                    <a:pt x="0" y="16136"/>
                    <a:pt x="4401" y="20537"/>
                    <a:pt x="10270"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65" name="Forma libre: forma 1820">
              <a:extLst>
                <a:ext uri="{FF2B5EF4-FFF2-40B4-BE49-F238E27FC236}">
                  <a16:creationId xmlns:a16="http://schemas.microsoft.com/office/drawing/2014/main" id="{997DDBAA-559F-2A30-D6B3-AF92F68122DA}"/>
                </a:ext>
              </a:extLst>
            </p:cNvPr>
            <p:cNvSpPr/>
            <p:nvPr/>
          </p:nvSpPr>
          <p:spPr>
            <a:xfrm>
              <a:off x="10504613" y="2590482"/>
              <a:ext cx="30811" cy="30805"/>
            </a:xfrm>
            <a:custGeom>
              <a:avLst/>
              <a:gdLst>
                <a:gd name="connsiteX0" fmla="*/ 15406 w 30811"/>
                <a:gd name="connsiteY0" fmla="*/ 30806 h 30805"/>
                <a:gd name="connsiteX1" fmla="*/ 30812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4209" y="30806"/>
                    <a:pt x="30812" y="24205"/>
                    <a:pt x="30812" y="15403"/>
                  </a:cubicBezTo>
                  <a:cubicBezTo>
                    <a:pt x="30812" y="6601"/>
                    <a:pt x="24209" y="0"/>
                    <a:pt x="15406" y="0"/>
                  </a:cubicBezTo>
                  <a:cubicBezTo>
                    <a:pt x="6603" y="0"/>
                    <a:pt x="0" y="6601"/>
                    <a:pt x="0" y="15403"/>
                  </a:cubicBezTo>
                  <a:cubicBezTo>
                    <a:pt x="0" y="24205"/>
                    <a:pt x="7336"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66" name="Forma libre: forma 1821">
              <a:extLst>
                <a:ext uri="{FF2B5EF4-FFF2-40B4-BE49-F238E27FC236}">
                  <a16:creationId xmlns:a16="http://schemas.microsoft.com/office/drawing/2014/main" id="{843C6BAF-9A79-5ADB-8DC7-AD392851EFB6}"/>
                </a:ext>
              </a:extLst>
            </p:cNvPr>
            <p:cNvSpPr/>
            <p:nvPr/>
          </p:nvSpPr>
          <p:spPr>
            <a:xfrm>
              <a:off x="10557433"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67" name="Forma libre: forma 1822">
              <a:extLst>
                <a:ext uri="{FF2B5EF4-FFF2-40B4-BE49-F238E27FC236}">
                  <a16:creationId xmlns:a16="http://schemas.microsoft.com/office/drawing/2014/main" id="{9763E10F-FB25-61F1-7E5B-0A8E31B1E470}"/>
                </a:ext>
              </a:extLst>
            </p:cNvPr>
            <p:cNvSpPr/>
            <p:nvPr/>
          </p:nvSpPr>
          <p:spPr>
            <a:xfrm>
              <a:off x="10619056" y="258094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68" name="Forma libre: forma 1823">
              <a:extLst>
                <a:ext uri="{FF2B5EF4-FFF2-40B4-BE49-F238E27FC236}">
                  <a16:creationId xmlns:a16="http://schemas.microsoft.com/office/drawing/2014/main" id="{6EF99543-BB1E-F923-1905-D086577A5A03}"/>
                </a:ext>
              </a:extLst>
            </p:cNvPr>
            <p:cNvSpPr/>
            <p:nvPr/>
          </p:nvSpPr>
          <p:spPr>
            <a:xfrm>
              <a:off x="10680679" y="258094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69" name="Forma libre: forma 1824">
              <a:extLst>
                <a:ext uri="{FF2B5EF4-FFF2-40B4-BE49-F238E27FC236}">
                  <a16:creationId xmlns:a16="http://schemas.microsoft.com/office/drawing/2014/main" id="{9C8046D9-C3FB-1986-0AF6-A1CF2E831D3B}"/>
                </a:ext>
              </a:extLst>
            </p:cNvPr>
            <p:cNvSpPr/>
            <p:nvPr/>
          </p:nvSpPr>
          <p:spPr>
            <a:xfrm>
              <a:off x="10756975" y="2594150"/>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6873" y="22004"/>
                    <a:pt x="22008" y="16870"/>
                    <a:pt x="22008" y="11002"/>
                  </a:cubicBezTo>
                  <a:cubicBezTo>
                    <a:pt x="22008" y="5134"/>
                    <a:pt x="16873" y="0"/>
                    <a:pt x="11004" y="0"/>
                  </a:cubicBezTo>
                  <a:cubicBezTo>
                    <a:pt x="5135" y="0"/>
                    <a:pt x="0" y="4401"/>
                    <a:pt x="0" y="11002"/>
                  </a:cubicBezTo>
                  <a:cubicBezTo>
                    <a:pt x="0" y="17603"/>
                    <a:pt x="5135"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70" name="Forma libre: forma 1825">
              <a:extLst>
                <a:ext uri="{FF2B5EF4-FFF2-40B4-BE49-F238E27FC236}">
                  <a16:creationId xmlns:a16="http://schemas.microsoft.com/office/drawing/2014/main" id="{F429A7AD-0557-DDEB-6B6E-14A98CD14BCC}"/>
                </a:ext>
              </a:extLst>
            </p:cNvPr>
            <p:cNvSpPr/>
            <p:nvPr/>
          </p:nvSpPr>
          <p:spPr>
            <a:xfrm>
              <a:off x="10818598" y="2593416"/>
              <a:ext cx="23475" cy="23471"/>
            </a:xfrm>
            <a:custGeom>
              <a:avLst/>
              <a:gdLst>
                <a:gd name="connsiteX0" fmla="*/ 11738 w 23475"/>
                <a:gd name="connsiteY0" fmla="*/ 23471 h 23471"/>
                <a:gd name="connsiteX1" fmla="*/ 23475 w 23475"/>
                <a:gd name="connsiteY1" fmla="*/ 11735 h 23471"/>
                <a:gd name="connsiteX2" fmla="*/ 11738 w 23475"/>
                <a:gd name="connsiteY2" fmla="*/ 0 h 23471"/>
                <a:gd name="connsiteX3" fmla="*/ 0 w 23475"/>
                <a:gd name="connsiteY3" fmla="*/ 11735 h 23471"/>
                <a:gd name="connsiteX4" fmla="*/ 11738 w 23475"/>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1">
                  <a:moveTo>
                    <a:pt x="11738" y="23471"/>
                  </a:moveTo>
                  <a:cubicBezTo>
                    <a:pt x="18340" y="23471"/>
                    <a:pt x="23475" y="18337"/>
                    <a:pt x="23475" y="11735"/>
                  </a:cubicBezTo>
                  <a:cubicBezTo>
                    <a:pt x="23475" y="5134"/>
                    <a:pt x="18340" y="0"/>
                    <a:pt x="11738" y="0"/>
                  </a:cubicBezTo>
                  <a:cubicBezTo>
                    <a:pt x="5135" y="0"/>
                    <a:pt x="0" y="5134"/>
                    <a:pt x="0" y="11735"/>
                  </a:cubicBezTo>
                  <a:cubicBezTo>
                    <a:pt x="0" y="18337"/>
                    <a:pt x="5135"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71" name="Forma libre: forma 1826">
              <a:extLst>
                <a:ext uri="{FF2B5EF4-FFF2-40B4-BE49-F238E27FC236}">
                  <a16:creationId xmlns:a16="http://schemas.microsoft.com/office/drawing/2014/main" id="{364AAD57-409A-D200-C03E-8614A94155DE}"/>
                </a:ext>
              </a:extLst>
            </p:cNvPr>
            <p:cNvSpPr/>
            <p:nvPr/>
          </p:nvSpPr>
          <p:spPr>
            <a:xfrm>
              <a:off x="10875086" y="2589015"/>
              <a:ext cx="33746" cy="33006"/>
            </a:xfrm>
            <a:custGeom>
              <a:avLst/>
              <a:gdLst>
                <a:gd name="connsiteX0" fmla="*/ 16873 w 33746"/>
                <a:gd name="connsiteY0" fmla="*/ 33006 h 33006"/>
                <a:gd name="connsiteX1" fmla="*/ 33746 w 33746"/>
                <a:gd name="connsiteY1" fmla="*/ 16870 h 33006"/>
                <a:gd name="connsiteX2" fmla="*/ 16873 w 33746"/>
                <a:gd name="connsiteY2" fmla="*/ 0 h 33006"/>
                <a:gd name="connsiteX3" fmla="*/ 0 w 33746"/>
                <a:gd name="connsiteY3" fmla="*/ 16870 h 33006"/>
                <a:gd name="connsiteX4" fmla="*/ 16873 w 33746"/>
                <a:gd name="connsiteY4" fmla="*/ 33006 h 33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46" h="33006">
                  <a:moveTo>
                    <a:pt x="16873" y="33006"/>
                  </a:moveTo>
                  <a:cubicBezTo>
                    <a:pt x="25676" y="33006"/>
                    <a:pt x="33746" y="25671"/>
                    <a:pt x="33746" y="16870"/>
                  </a:cubicBezTo>
                  <a:cubicBezTo>
                    <a:pt x="33746" y="8068"/>
                    <a:pt x="26410" y="0"/>
                    <a:pt x="16873" y="0"/>
                  </a:cubicBezTo>
                  <a:cubicBezTo>
                    <a:pt x="7336" y="0"/>
                    <a:pt x="0" y="7335"/>
                    <a:pt x="0" y="16870"/>
                  </a:cubicBezTo>
                  <a:cubicBezTo>
                    <a:pt x="0" y="26405"/>
                    <a:pt x="8070" y="33006"/>
                    <a:pt x="16873" y="330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72" name="Forma libre: forma 1827">
              <a:extLst>
                <a:ext uri="{FF2B5EF4-FFF2-40B4-BE49-F238E27FC236}">
                  <a16:creationId xmlns:a16="http://schemas.microsoft.com/office/drawing/2014/main" id="{30B23538-34F5-8EF9-8E84-242CBD06E771}"/>
                </a:ext>
              </a:extLst>
            </p:cNvPr>
            <p:cNvSpPr/>
            <p:nvPr/>
          </p:nvSpPr>
          <p:spPr>
            <a:xfrm>
              <a:off x="10928639" y="2580947"/>
              <a:ext cx="49885" cy="49142"/>
            </a:xfrm>
            <a:custGeom>
              <a:avLst/>
              <a:gdLst>
                <a:gd name="connsiteX0" fmla="*/ 24942 w 49885"/>
                <a:gd name="connsiteY0" fmla="*/ 49143 h 49142"/>
                <a:gd name="connsiteX1" fmla="*/ 49885 w 49885"/>
                <a:gd name="connsiteY1" fmla="*/ 24938 h 49142"/>
                <a:gd name="connsiteX2" fmla="*/ 24942 w 49885"/>
                <a:gd name="connsiteY2" fmla="*/ 0 h 49142"/>
                <a:gd name="connsiteX3" fmla="*/ 0 w 49885"/>
                <a:gd name="connsiteY3" fmla="*/ 24938 h 49142"/>
                <a:gd name="connsiteX4" fmla="*/ 24942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2" y="49143"/>
                  </a:moveTo>
                  <a:cubicBezTo>
                    <a:pt x="38881" y="49143"/>
                    <a:pt x="49885" y="38141"/>
                    <a:pt x="49885" y="24938"/>
                  </a:cubicBezTo>
                  <a:cubicBezTo>
                    <a:pt x="49885" y="11736"/>
                    <a:pt x="38881" y="0"/>
                    <a:pt x="24942" y="0"/>
                  </a:cubicBezTo>
                  <a:cubicBezTo>
                    <a:pt x="11004" y="0"/>
                    <a:pt x="0" y="11002"/>
                    <a:pt x="0" y="24938"/>
                  </a:cubicBezTo>
                  <a:cubicBezTo>
                    <a:pt x="0" y="38874"/>
                    <a:pt x="11738" y="49143"/>
                    <a:pt x="24942"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73" name="Forma libre: forma 1828">
              <a:extLst>
                <a:ext uri="{FF2B5EF4-FFF2-40B4-BE49-F238E27FC236}">
                  <a16:creationId xmlns:a16="http://schemas.microsoft.com/office/drawing/2014/main" id="{06B6A31D-5D8D-2D03-AA6F-8F7195DD3B6F}"/>
                </a:ext>
              </a:extLst>
            </p:cNvPr>
            <p:cNvSpPr/>
            <p:nvPr/>
          </p:nvSpPr>
          <p:spPr>
            <a:xfrm>
              <a:off x="10990996" y="2580947"/>
              <a:ext cx="49885" cy="49142"/>
            </a:xfrm>
            <a:custGeom>
              <a:avLst/>
              <a:gdLst>
                <a:gd name="connsiteX0" fmla="*/ 24942 w 49885"/>
                <a:gd name="connsiteY0" fmla="*/ 49143 h 49142"/>
                <a:gd name="connsiteX1" fmla="*/ 49885 w 49885"/>
                <a:gd name="connsiteY1" fmla="*/ 24938 h 49142"/>
                <a:gd name="connsiteX2" fmla="*/ 24942 w 49885"/>
                <a:gd name="connsiteY2" fmla="*/ 0 h 49142"/>
                <a:gd name="connsiteX3" fmla="*/ 0 w 49885"/>
                <a:gd name="connsiteY3" fmla="*/ 24938 h 49142"/>
                <a:gd name="connsiteX4" fmla="*/ 24942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2" y="49143"/>
                  </a:moveTo>
                  <a:cubicBezTo>
                    <a:pt x="38147" y="49143"/>
                    <a:pt x="49885" y="38141"/>
                    <a:pt x="49885" y="24938"/>
                  </a:cubicBezTo>
                  <a:cubicBezTo>
                    <a:pt x="49885" y="11736"/>
                    <a:pt x="38881" y="0"/>
                    <a:pt x="24942" y="0"/>
                  </a:cubicBezTo>
                  <a:cubicBezTo>
                    <a:pt x="11004" y="0"/>
                    <a:pt x="0" y="11002"/>
                    <a:pt x="0" y="24938"/>
                  </a:cubicBezTo>
                  <a:cubicBezTo>
                    <a:pt x="0" y="38874"/>
                    <a:pt x="11004" y="49143"/>
                    <a:pt x="24942"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74" name="Forma libre: forma 1829">
              <a:extLst>
                <a:ext uri="{FF2B5EF4-FFF2-40B4-BE49-F238E27FC236}">
                  <a16:creationId xmlns:a16="http://schemas.microsoft.com/office/drawing/2014/main" id="{325C440C-4C73-4390-EFCA-1EFB964A2FF0}"/>
                </a:ext>
              </a:extLst>
            </p:cNvPr>
            <p:cNvSpPr/>
            <p:nvPr/>
          </p:nvSpPr>
          <p:spPr>
            <a:xfrm>
              <a:off x="11052619" y="258094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75" name="Forma libre: forma 1830">
              <a:extLst>
                <a:ext uri="{FF2B5EF4-FFF2-40B4-BE49-F238E27FC236}">
                  <a16:creationId xmlns:a16="http://schemas.microsoft.com/office/drawing/2014/main" id="{604AFF02-B571-7C33-3A42-DB12C933E731}"/>
                </a:ext>
              </a:extLst>
            </p:cNvPr>
            <p:cNvSpPr/>
            <p:nvPr/>
          </p:nvSpPr>
          <p:spPr>
            <a:xfrm>
              <a:off x="11115710" y="2581681"/>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0270"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76" name="Forma libre: forma 1831">
              <a:extLst>
                <a:ext uri="{FF2B5EF4-FFF2-40B4-BE49-F238E27FC236}">
                  <a16:creationId xmlns:a16="http://schemas.microsoft.com/office/drawing/2014/main" id="{308E2DC6-9007-FFD1-C82B-478A8A95F075}"/>
                </a:ext>
              </a:extLst>
            </p:cNvPr>
            <p:cNvSpPr/>
            <p:nvPr/>
          </p:nvSpPr>
          <p:spPr>
            <a:xfrm>
              <a:off x="11198607" y="2602218"/>
              <a:ext cx="6602" cy="6601"/>
            </a:xfrm>
            <a:custGeom>
              <a:avLst/>
              <a:gdLst>
                <a:gd name="connsiteX0" fmla="*/ 2934 w 6602"/>
                <a:gd name="connsiteY0" fmla="*/ 6601 h 6601"/>
                <a:gd name="connsiteX1" fmla="*/ 6602 w 6602"/>
                <a:gd name="connsiteY1" fmla="*/ 3667 h 6601"/>
                <a:gd name="connsiteX2" fmla="*/ 2934 w 6602"/>
                <a:gd name="connsiteY2" fmla="*/ 0 h 6601"/>
                <a:gd name="connsiteX3" fmla="*/ 0 w 6602"/>
                <a:gd name="connsiteY3" fmla="*/ 3667 h 6601"/>
                <a:gd name="connsiteX4" fmla="*/ 2934 w 6602"/>
                <a:gd name="connsiteY4" fmla="*/ 6601 h 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2" h="6601">
                  <a:moveTo>
                    <a:pt x="2934" y="6601"/>
                  </a:moveTo>
                  <a:cubicBezTo>
                    <a:pt x="5135" y="6601"/>
                    <a:pt x="6602" y="5134"/>
                    <a:pt x="6602" y="3667"/>
                  </a:cubicBezTo>
                  <a:cubicBezTo>
                    <a:pt x="6602" y="1467"/>
                    <a:pt x="5135" y="0"/>
                    <a:pt x="2934" y="0"/>
                  </a:cubicBezTo>
                  <a:cubicBezTo>
                    <a:pt x="1467" y="0"/>
                    <a:pt x="0" y="1467"/>
                    <a:pt x="0" y="3667"/>
                  </a:cubicBezTo>
                  <a:cubicBezTo>
                    <a:pt x="0" y="5134"/>
                    <a:pt x="1467" y="6601"/>
                    <a:pt x="2934" y="66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77" name="Forma libre: forma 1832">
              <a:extLst>
                <a:ext uri="{FF2B5EF4-FFF2-40B4-BE49-F238E27FC236}">
                  <a16:creationId xmlns:a16="http://schemas.microsoft.com/office/drawing/2014/main" id="{6F99172E-3207-0B88-6836-488E430BE4C1}"/>
                </a:ext>
              </a:extLst>
            </p:cNvPr>
            <p:cNvSpPr/>
            <p:nvPr/>
          </p:nvSpPr>
          <p:spPr>
            <a:xfrm>
              <a:off x="11263165" y="2605152"/>
              <a:ext cx="1467" cy="1466"/>
            </a:xfrm>
            <a:custGeom>
              <a:avLst/>
              <a:gdLst>
                <a:gd name="connsiteX0" fmla="*/ 733 w 1467"/>
                <a:gd name="connsiteY0" fmla="*/ 1467 h 1466"/>
                <a:gd name="connsiteX1" fmla="*/ 1467 w 1467"/>
                <a:gd name="connsiteY1" fmla="*/ 734 h 1466"/>
                <a:gd name="connsiteX2" fmla="*/ 733 w 1467"/>
                <a:gd name="connsiteY2" fmla="*/ 0 h 1466"/>
                <a:gd name="connsiteX3" fmla="*/ 0 w 1467"/>
                <a:gd name="connsiteY3" fmla="*/ 734 h 1466"/>
                <a:gd name="connsiteX4" fmla="*/ 733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3" y="1467"/>
                  </a:moveTo>
                  <a:cubicBezTo>
                    <a:pt x="1467" y="1467"/>
                    <a:pt x="1467" y="734"/>
                    <a:pt x="1467" y="734"/>
                  </a:cubicBezTo>
                  <a:cubicBezTo>
                    <a:pt x="1467" y="0"/>
                    <a:pt x="733" y="0"/>
                    <a:pt x="733" y="0"/>
                  </a:cubicBezTo>
                  <a:cubicBezTo>
                    <a:pt x="733" y="0"/>
                    <a:pt x="0" y="734"/>
                    <a:pt x="0" y="734"/>
                  </a:cubicBezTo>
                  <a:cubicBezTo>
                    <a:pt x="0" y="734"/>
                    <a:pt x="0" y="1467"/>
                    <a:pt x="733"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78" name="Forma libre: forma 1833">
              <a:extLst>
                <a:ext uri="{FF2B5EF4-FFF2-40B4-BE49-F238E27FC236}">
                  <a16:creationId xmlns:a16="http://schemas.microsoft.com/office/drawing/2014/main" id="{97BD2997-FDA9-97FF-0D11-9DD5D16E6A4C}"/>
                </a:ext>
              </a:extLst>
            </p:cNvPr>
            <p:cNvSpPr/>
            <p:nvPr/>
          </p:nvSpPr>
          <p:spPr>
            <a:xfrm>
              <a:off x="11300579" y="2580947"/>
              <a:ext cx="49152" cy="49142"/>
            </a:xfrm>
            <a:custGeom>
              <a:avLst/>
              <a:gdLst>
                <a:gd name="connsiteX0" fmla="*/ 24943 w 49152"/>
                <a:gd name="connsiteY0" fmla="*/ 49143 h 49142"/>
                <a:gd name="connsiteX1" fmla="*/ 49152 w 49152"/>
                <a:gd name="connsiteY1" fmla="*/ 24938 h 49142"/>
                <a:gd name="connsiteX2" fmla="*/ 24943 w 49152"/>
                <a:gd name="connsiteY2" fmla="*/ 0 h 49142"/>
                <a:gd name="connsiteX3" fmla="*/ 0 w 49152"/>
                <a:gd name="connsiteY3" fmla="*/ 24938 h 49142"/>
                <a:gd name="connsiteX4" fmla="*/ 24943 w 49152"/>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2" h="49142">
                  <a:moveTo>
                    <a:pt x="24943" y="49143"/>
                  </a:moveTo>
                  <a:cubicBezTo>
                    <a:pt x="38882" y="49143"/>
                    <a:pt x="49152" y="38141"/>
                    <a:pt x="49152" y="24938"/>
                  </a:cubicBezTo>
                  <a:cubicBezTo>
                    <a:pt x="49152" y="11736"/>
                    <a:pt x="38148" y="0"/>
                    <a:pt x="24943" y="0"/>
                  </a:cubicBezTo>
                  <a:cubicBezTo>
                    <a:pt x="11738" y="0"/>
                    <a:pt x="0" y="11002"/>
                    <a:pt x="0" y="24938"/>
                  </a:cubicBezTo>
                  <a:cubicBezTo>
                    <a:pt x="0" y="38874"/>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79" name="Forma libre: forma 1834">
              <a:extLst>
                <a:ext uri="{FF2B5EF4-FFF2-40B4-BE49-F238E27FC236}">
                  <a16:creationId xmlns:a16="http://schemas.microsoft.com/office/drawing/2014/main" id="{D4D70541-1231-9124-5466-0884F7AB258E}"/>
                </a:ext>
              </a:extLst>
            </p:cNvPr>
            <p:cNvSpPr/>
            <p:nvPr/>
          </p:nvSpPr>
          <p:spPr>
            <a:xfrm>
              <a:off x="11362936" y="258094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80" name="Forma libre: forma 1835">
              <a:extLst>
                <a:ext uri="{FF2B5EF4-FFF2-40B4-BE49-F238E27FC236}">
                  <a16:creationId xmlns:a16="http://schemas.microsoft.com/office/drawing/2014/main" id="{2576CDA4-1A2D-3491-A7EA-F95CCDA7B98F}"/>
                </a:ext>
              </a:extLst>
            </p:cNvPr>
            <p:cNvSpPr/>
            <p:nvPr/>
          </p:nvSpPr>
          <p:spPr>
            <a:xfrm>
              <a:off x="11424559" y="258094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81" name="Forma libre: forma 1836">
              <a:extLst>
                <a:ext uri="{FF2B5EF4-FFF2-40B4-BE49-F238E27FC236}">
                  <a16:creationId xmlns:a16="http://schemas.microsoft.com/office/drawing/2014/main" id="{14E21C7C-3552-E259-11EE-3C5103720BE4}"/>
                </a:ext>
              </a:extLst>
            </p:cNvPr>
            <p:cNvSpPr/>
            <p:nvPr/>
          </p:nvSpPr>
          <p:spPr>
            <a:xfrm>
              <a:off x="11486916" y="258094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82" name="Forma libre: forma 1837">
              <a:extLst>
                <a:ext uri="{FF2B5EF4-FFF2-40B4-BE49-F238E27FC236}">
                  <a16:creationId xmlns:a16="http://schemas.microsoft.com/office/drawing/2014/main" id="{1E149238-5618-AEB7-3B61-4E30D6746E3D}"/>
                </a:ext>
              </a:extLst>
            </p:cNvPr>
            <p:cNvSpPr/>
            <p:nvPr/>
          </p:nvSpPr>
          <p:spPr>
            <a:xfrm>
              <a:off x="11548539" y="2580947"/>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83" name="Forma libre: forma 1838">
              <a:extLst>
                <a:ext uri="{FF2B5EF4-FFF2-40B4-BE49-F238E27FC236}">
                  <a16:creationId xmlns:a16="http://schemas.microsoft.com/office/drawing/2014/main" id="{0BE4997F-2C2C-8945-EE30-0163F28ED9EB}"/>
                </a:ext>
              </a:extLst>
            </p:cNvPr>
            <p:cNvSpPr/>
            <p:nvPr/>
          </p:nvSpPr>
          <p:spPr>
            <a:xfrm>
              <a:off x="11610896" y="2580947"/>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84" name="Forma libre: forma 1839">
              <a:extLst>
                <a:ext uri="{FF2B5EF4-FFF2-40B4-BE49-F238E27FC236}">
                  <a16:creationId xmlns:a16="http://schemas.microsoft.com/office/drawing/2014/main" id="{F55EC9AD-7695-8174-E4D1-A457E3B8B8E4}"/>
                </a:ext>
              </a:extLst>
            </p:cNvPr>
            <p:cNvSpPr/>
            <p:nvPr/>
          </p:nvSpPr>
          <p:spPr>
            <a:xfrm>
              <a:off x="11672519" y="2580947"/>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85" name="Forma libre: forma 1840">
              <a:extLst>
                <a:ext uri="{FF2B5EF4-FFF2-40B4-BE49-F238E27FC236}">
                  <a16:creationId xmlns:a16="http://schemas.microsoft.com/office/drawing/2014/main" id="{4F42B4A4-D7BD-FDE9-0E09-89210D83B89B}"/>
                </a:ext>
              </a:extLst>
            </p:cNvPr>
            <p:cNvSpPr/>
            <p:nvPr/>
          </p:nvSpPr>
          <p:spPr>
            <a:xfrm>
              <a:off x="11734876" y="2580947"/>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86" name="Forma libre: forma 1841">
              <a:extLst>
                <a:ext uri="{FF2B5EF4-FFF2-40B4-BE49-F238E27FC236}">
                  <a16:creationId xmlns:a16="http://schemas.microsoft.com/office/drawing/2014/main" id="{8973DBC5-855A-5644-9995-4FFE04AFD252}"/>
                </a:ext>
              </a:extLst>
            </p:cNvPr>
            <p:cNvSpPr/>
            <p:nvPr/>
          </p:nvSpPr>
          <p:spPr>
            <a:xfrm>
              <a:off x="11796498" y="258094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87" name="Forma libre: forma 1842">
              <a:extLst>
                <a:ext uri="{FF2B5EF4-FFF2-40B4-BE49-F238E27FC236}">
                  <a16:creationId xmlns:a16="http://schemas.microsoft.com/office/drawing/2014/main" id="{27E85BAA-2687-EFDD-2CAE-AC2D06CF73FE}"/>
                </a:ext>
              </a:extLst>
            </p:cNvPr>
            <p:cNvSpPr/>
            <p:nvPr/>
          </p:nvSpPr>
          <p:spPr>
            <a:xfrm>
              <a:off x="11858855" y="2580947"/>
              <a:ext cx="49885" cy="49142"/>
            </a:xfrm>
            <a:custGeom>
              <a:avLst/>
              <a:gdLst>
                <a:gd name="connsiteX0" fmla="*/ 24943 w 49885"/>
                <a:gd name="connsiteY0" fmla="*/ 49143 h 49142"/>
                <a:gd name="connsiteX1" fmla="*/ 49886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6" y="38141"/>
                    <a:pt x="49886" y="24938"/>
                  </a:cubicBezTo>
                  <a:cubicBezTo>
                    <a:pt x="49886" y="11736"/>
                    <a:pt x="38882" y="0"/>
                    <a:pt x="24943" y="0"/>
                  </a:cubicBezTo>
                  <a:cubicBezTo>
                    <a:pt x="11004" y="0"/>
                    <a:pt x="0" y="11002"/>
                    <a:pt x="0" y="24938"/>
                  </a:cubicBezTo>
                  <a:cubicBezTo>
                    <a:pt x="0" y="38874"/>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88" name="Forma libre: forma 1843">
              <a:extLst>
                <a:ext uri="{FF2B5EF4-FFF2-40B4-BE49-F238E27FC236}">
                  <a16:creationId xmlns:a16="http://schemas.microsoft.com/office/drawing/2014/main" id="{F1B6D179-58B5-CDB1-525A-F0E57CAAFE31}"/>
                </a:ext>
              </a:extLst>
            </p:cNvPr>
            <p:cNvSpPr/>
            <p:nvPr/>
          </p:nvSpPr>
          <p:spPr>
            <a:xfrm>
              <a:off x="11920479" y="2580947"/>
              <a:ext cx="49885" cy="49142"/>
            </a:xfrm>
            <a:custGeom>
              <a:avLst/>
              <a:gdLst>
                <a:gd name="connsiteX0" fmla="*/ 24943 w 49885"/>
                <a:gd name="connsiteY0" fmla="*/ 49143 h 49142"/>
                <a:gd name="connsiteX1" fmla="*/ 49886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6" y="38141"/>
                    <a:pt x="49886" y="24938"/>
                  </a:cubicBezTo>
                  <a:cubicBezTo>
                    <a:pt x="49886" y="11736"/>
                    <a:pt x="38882" y="0"/>
                    <a:pt x="24943" y="0"/>
                  </a:cubicBezTo>
                  <a:cubicBezTo>
                    <a:pt x="11004" y="0"/>
                    <a:pt x="0" y="11002"/>
                    <a:pt x="0" y="24938"/>
                  </a:cubicBezTo>
                  <a:cubicBezTo>
                    <a:pt x="0" y="38874"/>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89" name="Forma libre: forma 1844">
              <a:extLst>
                <a:ext uri="{FF2B5EF4-FFF2-40B4-BE49-F238E27FC236}">
                  <a16:creationId xmlns:a16="http://schemas.microsoft.com/office/drawing/2014/main" id="{73285629-0235-46E7-3ACE-00B95059FBBD}"/>
                </a:ext>
              </a:extLst>
            </p:cNvPr>
            <p:cNvSpPr/>
            <p:nvPr/>
          </p:nvSpPr>
          <p:spPr>
            <a:xfrm>
              <a:off x="11982835" y="258094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90" name="Forma libre: forma 1845">
              <a:extLst>
                <a:ext uri="{FF2B5EF4-FFF2-40B4-BE49-F238E27FC236}">
                  <a16:creationId xmlns:a16="http://schemas.microsoft.com/office/drawing/2014/main" id="{1B3AAEF9-4395-E120-5C4B-8262066AC794}"/>
                </a:ext>
              </a:extLst>
            </p:cNvPr>
            <p:cNvSpPr/>
            <p:nvPr/>
          </p:nvSpPr>
          <p:spPr>
            <a:xfrm>
              <a:off x="12044459" y="258094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91" name="Forma libre: forma 1846">
              <a:extLst>
                <a:ext uri="{FF2B5EF4-FFF2-40B4-BE49-F238E27FC236}">
                  <a16:creationId xmlns:a16="http://schemas.microsoft.com/office/drawing/2014/main" id="{0BAB8CA9-0719-8A46-4629-8F0AA56C6902}"/>
                </a:ext>
              </a:extLst>
            </p:cNvPr>
            <p:cNvSpPr/>
            <p:nvPr/>
          </p:nvSpPr>
          <p:spPr>
            <a:xfrm>
              <a:off x="12106082" y="2580947"/>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92" name="Forma libre: forma 1847">
              <a:extLst>
                <a:ext uri="{FF2B5EF4-FFF2-40B4-BE49-F238E27FC236}">
                  <a16:creationId xmlns:a16="http://schemas.microsoft.com/office/drawing/2014/main" id="{DE901D54-7D64-9EC4-4496-0AC83028196D}"/>
                </a:ext>
              </a:extLst>
            </p:cNvPr>
            <p:cNvSpPr/>
            <p:nvPr/>
          </p:nvSpPr>
          <p:spPr>
            <a:xfrm>
              <a:off x="12168439" y="2580947"/>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93" name="Forma libre: forma 1848">
              <a:extLst>
                <a:ext uri="{FF2B5EF4-FFF2-40B4-BE49-F238E27FC236}">
                  <a16:creationId xmlns:a16="http://schemas.microsoft.com/office/drawing/2014/main" id="{48471695-B38F-3D94-A4DF-59B80446C3D6}"/>
                </a:ext>
              </a:extLst>
            </p:cNvPr>
            <p:cNvSpPr/>
            <p:nvPr/>
          </p:nvSpPr>
          <p:spPr>
            <a:xfrm>
              <a:off x="5211624" y="2657228"/>
              <a:ext cx="20540" cy="20537"/>
            </a:xfrm>
            <a:custGeom>
              <a:avLst/>
              <a:gdLst>
                <a:gd name="connsiteX0" fmla="*/ 10270 w 20540"/>
                <a:gd name="connsiteY0" fmla="*/ 20537 h 20537"/>
                <a:gd name="connsiteX1" fmla="*/ 20541 w 20540"/>
                <a:gd name="connsiteY1" fmla="*/ 10269 h 20537"/>
                <a:gd name="connsiteX2" fmla="*/ 10270 w 20540"/>
                <a:gd name="connsiteY2" fmla="*/ 0 h 20537"/>
                <a:gd name="connsiteX3" fmla="*/ 0 w 20540"/>
                <a:gd name="connsiteY3" fmla="*/ 10269 h 20537"/>
                <a:gd name="connsiteX4" fmla="*/ 10270 w 20540"/>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0" h="20537">
                  <a:moveTo>
                    <a:pt x="10270" y="20537"/>
                  </a:moveTo>
                  <a:cubicBezTo>
                    <a:pt x="15406" y="20537"/>
                    <a:pt x="20541" y="16136"/>
                    <a:pt x="20541" y="10269"/>
                  </a:cubicBezTo>
                  <a:cubicBezTo>
                    <a:pt x="20541" y="4401"/>
                    <a:pt x="16139" y="0"/>
                    <a:pt x="10270" y="0"/>
                  </a:cubicBezTo>
                  <a:cubicBezTo>
                    <a:pt x="4402" y="0"/>
                    <a:pt x="0" y="4401"/>
                    <a:pt x="0" y="10269"/>
                  </a:cubicBezTo>
                  <a:cubicBezTo>
                    <a:pt x="0" y="16136"/>
                    <a:pt x="4402" y="20537"/>
                    <a:pt x="10270"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94" name="Forma libre: forma 1849">
              <a:extLst>
                <a:ext uri="{FF2B5EF4-FFF2-40B4-BE49-F238E27FC236}">
                  <a16:creationId xmlns:a16="http://schemas.microsoft.com/office/drawing/2014/main" id="{EC4FDFDF-94F5-3011-827B-4C5163A0DA8D}"/>
                </a:ext>
              </a:extLst>
            </p:cNvPr>
            <p:cNvSpPr/>
            <p:nvPr/>
          </p:nvSpPr>
          <p:spPr>
            <a:xfrm>
              <a:off x="5258575"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95" name="Forma libre: forma 1850">
              <a:extLst>
                <a:ext uri="{FF2B5EF4-FFF2-40B4-BE49-F238E27FC236}">
                  <a16:creationId xmlns:a16="http://schemas.microsoft.com/office/drawing/2014/main" id="{360E1CD1-E937-0542-E403-5604F624421A}"/>
                </a:ext>
              </a:extLst>
            </p:cNvPr>
            <p:cNvSpPr/>
            <p:nvPr/>
          </p:nvSpPr>
          <p:spPr>
            <a:xfrm>
              <a:off x="5320931"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96" name="Forma libre: forma 1851">
              <a:extLst>
                <a:ext uri="{FF2B5EF4-FFF2-40B4-BE49-F238E27FC236}">
                  <a16:creationId xmlns:a16="http://schemas.microsoft.com/office/drawing/2014/main" id="{3CF69565-85D2-50B9-C037-4D9722B79182}"/>
                </a:ext>
              </a:extLst>
            </p:cNvPr>
            <p:cNvSpPr/>
            <p:nvPr/>
          </p:nvSpPr>
          <p:spPr>
            <a:xfrm>
              <a:off x="5382554"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97" name="Forma libre: forma 1852">
              <a:extLst>
                <a:ext uri="{FF2B5EF4-FFF2-40B4-BE49-F238E27FC236}">
                  <a16:creationId xmlns:a16="http://schemas.microsoft.com/office/drawing/2014/main" id="{0DC06F8F-7FF0-E9DB-5EC8-E71DB6A2F271}"/>
                </a:ext>
              </a:extLst>
            </p:cNvPr>
            <p:cNvSpPr/>
            <p:nvPr/>
          </p:nvSpPr>
          <p:spPr>
            <a:xfrm>
              <a:off x="5444911"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98" name="Forma libre: forma 1853">
              <a:extLst>
                <a:ext uri="{FF2B5EF4-FFF2-40B4-BE49-F238E27FC236}">
                  <a16:creationId xmlns:a16="http://schemas.microsoft.com/office/drawing/2014/main" id="{6F0F2891-CA95-DEFA-2749-716EC4E3AD90}"/>
                </a:ext>
              </a:extLst>
            </p:cNvPr>
            <p:cNvSpPr/>
            <p:nvPr/>
          </p:nvSpPr>
          <p:spPr>
            <a:xfrm>
              <a:off x="5506534"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899" name="Forma libre: forma 1854">
              <a:extLst>
                <a:ext uri="{FF2B5EF4-FFF2-40B4-BE49-F238E27FC236}">
                  <a16:creationId xmlns:a16="http://schemas.microsoft.com/office/drawing/2014/main" id="{C9060876-40FA-1EE1-AECF-25AE140DAF3E}"/>
                </a:ext>
              </a:extLst>
            </p:cNvPr>
            <p:cNvSpPr/>
            <p:nvPr/>
          </p:nvSpPr>
          <p:spPr>
            <a:xfrm>
              <a:off x="5568158"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00" name="Forma libre: forma 1855">
              <a:extLst>
                <a:ext uri="{FF2B5EF4-FFF2-40B4-BE49-F238E27FC236}">
                  <a16:creationId xmlns:a16="http://schemas.microsoft.com/office/drawing/2014/main" id="{710FE082-A1DD-2AC8-66CA-C3184EA43A09}"/>
                </a:ext>
              </a:extLst>
            </p:cNvPr>
            <p:cNvSpPr/>
            <p:nvPr/>
          </p:nvSpPr>
          <p:spPr>
            <a:xfrm>
              <a:off x="5630514"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01" name="Forma libre: forma 1856">
              <a:extLst>
                <a:ext uri="{FF2B5EF4-FFF2-40B4-BE49-F238E27FC236}">
                  <a16:creationId xmlns:a16="http://schemas.microsoft.com/office/drawing/2014/main" id="{123A0DFB-9B29-C37A-E278-789E2319009C}"/>
                </a:ext>
              </a:extLst>
            </p:cNvPr>
            <p:cNvSpPr/>
            <p:nvPr/>
          </p:nvSpPr>
          <p:spPr>
            <a:xfrm>
              <a:off x="5692138"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02" name="Forma libre: forma 1857">
              <a:extLst>
                <a:ext uri="{FF2B5EF4-FFF2-40B4-BE49-F238E27FC236}">
                  <a16:creationId xmlns:a16="http://schemas.microsoft.com/office/drawing/2014/main" id="{754DEDA8-27E9-509F-2DD6-DB31F7139EC4}"/>
                </a:ext>
              </a:extLst>
            </p:cNvPr>
            <p:cNvSpPr/>
            <p:nvPr/>
          </p:nvSpPr>
          <p:spPr>
            <a:xfrm>
              <a:off x="5754494"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03" name="Forma libre: forma 1858">
              <a:extLst>
                <a:ext uri="{FF2B5EF4-FFF2-40B4-BE49-F238E27FC236}">
                  <a16:creationId xmlns:a16="http://schemas.microsoft.com/office/drawing/2014/main" id="{73B9FA5B-2DED-7111-C42E-3318A08E0BA9}"/>
                </a:ext>
              </a:extLst>
            </p:cNvPr>
            <p:cNvSpPr/>
            <p:nvPr/>
          </p:nvSpPr>
          <p:spPr>
            <a:xfrm>
              <a:off x="5816117"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04" name="Forma libre: forma 1859">
              <a:extLst>
                <a:ext uri="{FF2B5EF4-FFF2-40B4-BE49-F238E27FC236}">
                  <a16:creationId xmlns:a16="http://schemas.microsoft.com/office/drawing/2014/main" id="{7497F7B6-D2A2-40A5-051C-072AD074101F}"/>
                </a:ext>
              </a:extLst>
            </p:cNvPr>
            <p:cNvSpPr/>
            <p:nvPr/>
          </p:nvSpPr>
          <p:spPr>
            <a:xfrm>
              <a:off x="5878474"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05" name="Forma libre: forma 1860">
              <a:extLst>
                <a:ext uri="{FF2B5EF4-FFF2-40B4-BE49-F238E27FC236}">
                  <a16:creationId xmlns:a16="http://schemas.microsoft.com/office/drawing/2014/main" id="{1216EF31-6EBC-9F07-CD3E-ED4722319825}"/>
                </a:ext>
              </a:extLst>
            </p:cNvPr>
            <p:cNvSpPr/>
            <p:nvPr/>
          </p:nvSpPr>
          <p:spPr>
            <a:xfrm>
              <a:off x="5940831"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06" name="Forma libre: forma 1861">
              <a:extLst>
                <a:ext uri="{FF2B5EF4-FFF2-40B4-BE49-F238E27FC236}">
                  <a16:creationId xmlns:a16="http://schemas.microsoft.com/office/drawing/2014/main" id="{54D64D4E-93F2-19D3-DE81-853501934EEE}"/>
                </a:ext>
              </a:extLst>
            </p:cNvPr>
            <p:cNvSpPr/>
            <p:nvPr/>
          </p:nvSpPr>
          <p:spPr>
            <a:xfrm>
              <a:off x="6002454"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07" name="Forma libre: forma 1862">
              <a:extLst>
                <a:ext uri="{FF2B5EF4-FFF2-40B4-BE49-F238E27FC236}">
                  <a16:creationId xmlns:a16="http://schemas.microsoft.com/office/drawing/2014/main" id="{615B7471-71AC-60B4-C730-E19B0D81BBE2}"/>
                </a:ext>
              </a:extLst>
            </p:cNvPr>
            <p:cNvSpPr/>
            <p:nvPr/>
          </p:nvSpPr>
          <p:spPr>
            <a:xfrm>
              <a:off x="6064077"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08" name="Forma libre: forma 1863">
              <a:extLst>
                <a:ext uri="{FF2B5EF4-FFF2-40B4-BE49-F238E27FC236}">
                  <a16:creationId xmlns:a16="http://schemas.microsoft.com/office/drawing/2014/main" id="{09F8867F-FA73-57AB-91A4-43326D79A253}"/>
                </a:ext>
              </a:extLst>
            </p:cNvPr>
            <p:cNvSpPr/>
            <p:nvPr/>
          </p:nvSpPr>
          <p:spPr>
            <a:xfrm>
              <a:off x="6126434"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09" name="Forma libre: forma 1864">
              <a:extLst>
                <a:ext uri="{FF2B5EF4-FFF2-40B4-BE49-F238E27FC236}">
                  <a16:creationId xmlns:a16="http://schemas.microsoft.com/office/drawing/2014/main" id="{07E797DF-CC77-6A10-40F2-8E9210741F56}"/>
                </a:ext>
              </a:extLst>
            </p:cNvPr>
            <p:cNvSpPr/>
            <p:nvPr/>
          </p:nvSpPr>
          <p:spPr>
            <a:xfrm>
              <a:off x="6188057"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10" name="Forma libre: forma 1865">
              <a:extLst>
                <a:ext uri="{FF2B5EF4-FFF2-40B4-BE49-F238E27FC236}">
                  <a16:creationId xmlns:a16="http://schemas.microsoft.com/office/drawing/2014/main" id="{72B4186C-CBD2-83B9-BD7C-C4EF963D884B}"/>
                </a:ext>
              </a:extLst>
            </p:cNvPr>
            <p:cNvSpPr/>
            <p:nvPr/>
          </p:nvSpPr>
          <p:spPr>
            <a:xfrm>
              <a:off x="6250414"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11" name="Forma libre: forma 1866">
              <a:extLst>
                <a:ext uri="{FF2B5EF4-FFF2-40B4-BE49-F238E27FC236}">
                  <a16:creationId xmlns:a16="http://schemas.microsoft.com/office/drawing/2014/main" id="{7AD09D0C-F69E-FF56-AA80-6B02B3917F7F}"/>
                </a:ext>
              </a:extLst>
            </p:cNvPr>
            <p:cNvSpPr/>
            <p:nvPr/>
          </p:nvSpPr>
          <p:spPr>
            <a:xfrm>
              <a:off x="6312037"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12" name="Forma libre: forma 1867">
              <a:extLst>
                <a:ext uri="{FF2B5EF4-FFF2-40B4-BE49-F238E27FC236}">
                  <a16:creationId xmlns:a16="http://schemas.microsoft.com/office/drawing/2014/main" id="{C1DC29DD-9C25-A1FE-2A00-750222FBB6EF}"/>
                </a:ext>
              </a:extLst>
            </p:cNvPr>
            <p:cNvSpPr/>
            <p:nvPr/>
          </p:nvSpPr>
          <p:spPr>
            <a:xfrm>
              <a:off x="6374394"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13" name="Forma libre: forma 1868">
              <a:extLst>
                <a:ext uri="{FF2B5EF4-FFF2-40B4-BE49-F238E27FC236}">
                  <a16:creationId xmlns:a16="http://schemas.microsoft.com/office/drawing/2014/main" id="{78CE82D8-5872-4CFD-CF56-2F5D33F75F0D}"/>
                </a:ext>
              </a:extLst>
            </p:cNvPr>
            <p:cNvSpPr/>
            <p:nvPr/>
          </p:nvSpPr>
          <p:spPr>
            <a:xfrm>
              <a:off x="6436017"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14" name="Forma libre: forma 1869">
              <a:extLst>
                <a:ext uri="{FF2B5EF4-FFF2-40B4-BE49-F238E27FC236}">
                  <a16:creationId xmlns:a16="http://schemas.microsoft.com/office/drawing/2014/main" id="{91A51328-F275-95E3-ECF5-AB350373F356}"/>
                </a:ext>
              </a:extLst>
            </p:cNvPr>
            <p:cNvSpPr/>
            <p:nvPr/>
          </p:nvSpPr>
          <p:spPr>
            <a:xfrm>
              <a:off x="6498374"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15" name="Forma libre: forma 1870">
              <a:extLst>
                <a:ext uri="{FF2B5EF4-FFF2-40B4-BE49-F238E27FC236}">
                  <a16:creationId xmlns:a16="http://schemas.microsoft.com/office/drawing/2014/main" id="{84F43850-3DD7-AEBD-93EF-D886D9842459}"/>
                </a:ext>
              </a:extLst>
            </p:cNvPr>
            <p:cNvSpPr/>
            <p:nvPr/>
          </p:nvSpPr>
          <p:spPr>
            <a:xfrm>
              <a:off x="6559997"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16" name="Forma libre: forma 1871">
              <a:extLst>
                <a:ext uri="{FF2B5EF4-FFF2-40B4-BE49-F238E27FC236}">
                  <a16:creationId xmlns:a16="http://schemas.microsoft.com/office/drawing/2014/main" id="{FE293320-7072-9D93-D10E-436BB5F70D02}"/>
                </a:ext>
              </a:extLst>
            </p:cNvPr>
            <p:cNvSpPr/>
            <p:nvPr/>
          </p:nvSpPr>
          <p:spPr>
            <a:xfrm>
              <a:off x="6622354"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17" name="Forma libre: forma 1872">
              <a:extLst>
                <a:ext uri="{FF2B5EF4-FFF2-40B4-BE49-F238E27FC236}">
                  <a16:creationId xmlns:a16="http://schemas.microsoft.com/office/drawing/2014/main" id="{26C3D69D-56EB-C4CC-DE46-B4D48D2C635A}"/>
                </a:ext>
              </a:extLst>
            </p:cNvPr>
            <p:cNvSpPr/>
            <p:nvPr/>
          </p:nvSpPr>
          <p:spPr>
            <a:xfrm>
              <a:off x="6683977"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18" name="Forma libre: forma 1873">
              <a:extLst>
                <a:ext uri="{FF2B5EF4-FFF2-40B4-BE49-F238E27FC236}">
                  <a16:creationId xmlns:a16="http://schemas.microsoft.com/office/drawing/2014/main" id="{03A109F2-6ECC-790F-F972-942E466E4B04}"/>
                </a:ext>
              </a:extLst>
            </p:cNvPr>
            <p:cNvSpPr/>
            <p:nvPr/>
          </p:nvSpPr>
          <p:spPr>
            <a:xfrm>
              <a:off x="6745600"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19" name="Forma libre: forma 1874">
              <a:extLst>
                <a:ext uri="{FF2B5EF4-FFF2-40B4-BE49-F238E27FC236}">
                  <a16:creationId xmlns:a16="http://schemas.microsoft.com/office/drawing/2014/main" id="{A6DE4FE8-F495-52CF-CE38-00FC2C435E44}"/>
                </a:ext>
              </a:extLst>
            </p:cNvPr>
            <p:cNvSpPr/>
            <p:nvPr/>
          </p:nvSpPr>
          <p:spPr>
            <a:xfrm>
              <a:off x="6807957" y="2642559"/>
              <a:ext cx="49151" cy="49876"/>
            </a:xfrm>
            <a:custGeom>
              <a:avLst/>
              <a:gdLst>
                <a:gd name="connsiteX0" fmla="*/ 24943 w 49151"/>
                <a:gd name="connsiteY0" fmla="*/ 49876 h 49876"/>
                <a:gd name="connsiteX1" fmla="*/ 49152 w 49151"/>
                <a:gd name="connsiteY1" fmla="*/ 24938 h 49876"/>
                <a:gd name="connsiteX2" fmla="*/ 24943 w 49151"/>
                <a:gd name="connsiteY2" fmla="*/ 0 h 49876"/>
                <a:gd name="connsiteX3" fmla="*/ 0 w 49151"/>
                <a:gd name="connsiteY3" fmla="*/ 24938 h 49876"/>
                <a:gd name="connsiteX4" fmla="*/ 24943 w 49151"/>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876">
                  <a:moveTo>
                    <a:pt x="24943" y="49876"/>
                  </a:moveTo>
                  <a:cubicBezTo>
                    <a:pt x="38881" y="49876"/>
                    <a:pt x="49152" y="38874"/>
                    <a:pt x="49152" y="24938"/>
                  </a:cubicBezTo>
                  <a:cubicBezTo>
                    <a:pt x="49152" y="11002"/>
                    <a:pt x="38148" y="0"/>
                    <a:pt x="24943" y="0"/>
                  </a:cubicBezTo>
                  <a:cubicBezTo>
                    <a:pt x="11738"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20" name="Forma libre: forma 1875">
              <a:extLst>
                <a:ext uri="{FF2B5EF4-FFF2-40B4-BE49-F238E27FC236}">
                  <a16:creationId xmlns:a16="http://schemas.microsoft.com/office/drawing/2014/main" id="{959CDD17-C9CD-69EA-B59F-9E4BD9E450C7}"/>
                </a:ext>
              </a:extLst>
            </p:cNvPr>
            <p:cNvSpPr/>
            <p:nvPr/>
          </p:nvSpPr>
          <p:spPr>
            <a:xfrm>
              <a:off x="6871781" y="2644759"/>
              <a:ext cx="45483" cy="45475"/>
            </a:xfrm>
            <a:custGeom>
              <a:avLst/>
              <a:gdLst>
                <a:gd name="connsiteX0" fmla="*/ 22742 w 45483"/>
                <a:gd name="connsiteY0" fmla="*/ 45475 h 45475"/>
                <a:gd name="connsiteX1" fmla="*/ 45484 w 45483"/>
                <a:gd name="connsiteY1" fmla="*/ 22738 h 45475"/>
                <a:gd name="connsiteX2" fmla="*/ 22742 w 45483"/>
                <a:gd name="connsiteY2" fmla="*/ 0 h 45475"/>
                <a:gd name="connsiteX3" fmla="*/ 0 w 45483"/>
                <a:gd name="connsiteY3" fmla="*/ 22738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8"/>
                  </a:cubicBezTo>
                  <a:cubicBezTo>
                    <a:pt x="45484" y="10269"/>
                    <a:pt x="35213" y="0"/>
                    <a:pt x="22742" y="0"/>
                  </a:cubicBezTo>
                  <a:cubicBezTo>
                    <a:pt x="10270" y="0"/>
                    <a:pt x="0" y="10269"/>
                    <a:pt x="0" y="22738"/>
                  </a:cubicBezTo>
                  <a:cubicBezTo>
                    <a:pt x="0" y="35207"/>
                    <a:pt x="10270"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21" name="Forma libre: forma 1876">
              <a:extLst>
                <a:ext uri="{FF2B5EF4-FFF2-40B4-BE49-F238E27FC236}">
                  <a16:creationId xmlns:a16="http://schemas.microsoft.com/office/drawing/2014/main" id="{4342C897-BD82-51C8-80E3-8B9E329662E8}"/>
                </a:ext>
              </a:extLst>
            </p:cNvPr>
            <p:cNvSpPr/>
            <p:nvPr/>
          </p:nvSpPr>
          <p:spPr>
            <a:xfrm>
              <a:off x="6956146" y="2666763"/>
              <a:ext cx="1467" cy="1466"/>
            </a:xfrm>
            <a:custGeom>
              <a:avLst/>
              <a:gdLst>
                <a:gd name="connsiteX0" fmla="*/ 734 w 1467"/>
                <a:gd name="connsiteY0" fmla="*/ 1467 h 1466"/>
                <a:gd name="connsiteX1" fmla="*/ 1467 w 1467"/>
                <a:gd name="connsiteY1" fmla="*/ 733 h 1466"/>
                <a:gd name="connsiteX2" fmla="*/ 734 w 1467"/>
                <a:gd name="connsiteY2" fmla="*/ 0 h 1466"/>
                <a:gd name="connsiteX3" fmla="*/ 0 w 1467"/>
                <a:gd name="connsiteY3" fmla="*/ 733 h 1466"/>
                <a:gd name="connsiteX4" fmla="*/ 734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4" y="1467"/>
                  </a:moveTo>
                  <a:cubicBezTo>
                    <a:pt x="1467" y="1467"/>
                    <a:pt x="1467" y="733"/>
                    <a:pt x="1467" y="733"/>
                  </a:cubicBezTo>
                  <a:cubicBezTo>
                    <a:pt x="1467" y="733"/>
                    <a:pt x="734" y="0"/>
                    <a:pt x="734" y="0"/>
                  </a:cubicBezTo>
                  <a:cubicBezTo>
                    <a:pt x="0" y="0"/>
                    <a:pt x="0" y="733"/>
                    <a:pt x="0" y="733"/>
                  </a:cubicBezTo>
                  <a:cubicBezTo>
                    <a:pt x="0" y="733"/>
                    <a:pt x="0"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22" name="Forma libre: forma 1877">
              <a:extLst>
                <a:ext uri="{FF2B5EF4-FFF2-40B4-BE49-F238E27FC236}">
                  <a16:creationId xmlns:a16="http://schemas.microsoft.com/office/drawing/2014/main" id="{3BF594BD-1A11-3B2F-5DA2-5CB7E1B9E373}"/>
                </a:ext>
              </a:extLst>
            </p:cNvPr>
            <p:cNvSpPr/>
            <p:nvPr/>
          </p:nvSpPr>
          <p:spPr>
            <a:xfrm>
              <a:off x="9224465"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23" name="Forma libre: forma 1878">
              <a:extLst>
                <a:ext uri="{FF2B5EF4-FFF2-40B4-BE49-F238E27FC236}">
                  <a16:creationId xmlns:a16="http://schemas.microsoft.com/office/drawing/2014/main" id="{A8AA90D9-CE19-955B-6A6D-4B24435CBBED}"/>
                </a:ext>
              </a:extLst>
            </p:cNvPr>
            <p:cNvSpPr/>
            <p:nvPr/>
          </p:nvSpPr>
          <p:spPr>
            <a:xfrm>
              <a:off x="9559725" y="2667497"/>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Lst>
              <a:ahLst/>
              <a:cxnLst>
                <a:cxn ang="0">
                  <a:pos x="connsiteX0" y="connsiteY0"/>
                </a:cxn>
                <a:cxn ang="0">
                  <a:pos x="connsiteX1" y="connsiteY1"/>
                </a:cxn>
                <a:cxn ang="0">
                  <a:pos x="connsiteX2" y="connsiteY2"/>
                </a:cxn>
                <a:cxn ang="0">
                  <a:pos x="connsiteX3" y="connsiteY3"/>
                </a:cxn>
              </a:cxnLst>
              <a:rect l="l" t="t" r="r" b="b"/>
              <a:pathLst>
                <a:path w="7336" h="7334">
                  <a:moveTo>
                    <a:pt x="0" y="0"/>
                  </a:moveTo>
                  <a:lnTo>
                    <a:pt x="0" y="0"/>
                  </a:ln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24" name="Forma libre: forma 1879">
              <a:extLst>
                <a:ext uri="{FF2B5EF4-FFF2-40B4-BE49-F238E27FC236}">
                  <a16:creationId xmlns:a16="http://schemas.microsoft.com/office/drawing/2014/main" id="{3C2FFFAE-DFA3-84F0-14A5-3979BAFB6ED2}"/>
                </a:ext>
              </a:extLst>
            </p:cNvPr>
            <p:cNvSpPr/>
            <p:nvPr/>
          </p:nvSpPr>
          <p:spPr>
            <a:xfrm>
              <a:off x="9799615" y="2659429"/>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25" name="Forma libre: forma 1880">
              <a:extLst>
                <a:ext uri="{FF2B5EF4-FFF2-40B4-BE49-F238E27FC236}">
                  <a16:creationId xmlns:a16="http://schemas.microsoft.com/office/drawing/2014/main" id="{0D4DE880-26ED-1D66-A2E1-9346A0A75123}"/>
                </a:ext>
              </a:extLst>
            </p:cNvPr>
            <p:cNvSpPr/>
            <p:nvPr/>
          </p:nvSpPr>
          <p:spPr>
            <a:xfrm>
              <a:off x="9993288" y="2667497"/>
              <a:ext cx="325" cy="733"/>
            </a:xfrm>
            <a:custGeom>
              <a:avLst/>
              <a:gdLst>
                <a:gd name="connsiteX0" fmla="*/ 0 w 325"/>
                <a:gd name="connsiteY0" fmla="*/ 734 h 733"/>
                <a:gd name="connsiteX1" fmla="*/ 0 w 325"/>
                <a:gd name="connsiteY1" fmla="*/ 734 h 733"/>
                <a:gd name="connsiteX2" fmla="*/ 0 w 325"/>
                <a:gd name="connsiteY2" fmla="*/ 0 h 733"/>
                <a:gd name="connsiteX3" fmla="*/ 0 w 325"/>
                <a:gd name="connsiteY3" fmla="*/ 734 h 733"/>
                <a:gd name="connsiteX4" fmla="*/ 0 w 325"/>
                <a:gd name="connsiteY4" fmla="*/ 734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 h="733">
                  <a:moveTo>
                    <a:pt x="0" y="734"/>
                  </a:moveTo>
                  <a:cubicBezTo>
                    <a:pt x="0" y="734"/>
                    <a:pt x="733" y="0"/>
                    <a:pt x="0" y="734"/>
                  </a:cubicBezTo>
                  <a:cubicBezTo>
                    <a:pt x="0" y="0"/>
                    <a:pt x="0" y="0"/>
                    <a:pt x="0" y="0"/>
                  </a:cubicBezTo>
                  <a:cubicBezTo>
                    <a:pt x="0" y="0"/>
                    <a:pt x="0" y="0"/>
                    <a:pt x="0" y="734"/>
                  </a:cubicBezTo>
                  <a:cubicBezTo>
                    <a:pt x="0" y="0"/>
                    <a:pt x="0" y="734"/>
                    <a:pt x="0" y="7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26" name="Forma libre: forma 1881">
              <a:extLst>
                <a:ext uri="{FF2B5EF4-FFF2-40B4-BE49-F238E27FC236}">
                  <a16:creationId xmlns:a16="http://schemas.microsoft.com/office/drawing/2014/main" id="{C861D35A-5FC8-DB08-83C4-0FB8543D5F43}"/>
                </a:ext>
              </a:extLst>
            </p:cNvPr>
            <p:cNvSpPr/>
            <p:nvPr/>
          </p:nvSpPr>
          <p:spPr>
            <a:xfrm>
              <a:off x="10039505" y="2651360"/>
              <a:ext cx="32278" cy="32272"/>
            </a:xfrm>
            <a:custGeom>
              <a:avLst/>
              <a:gdLst>
                <a:gd name="connsiteX0" fmla="*/ 16139 w 32278"/>
                <a:gd name="connsiteY0" fmla="*/ 32273 h 32272"/>
                <a:gd name="connsiteX1" fmla="*/ 32279 w 32278"/>
                <a:gd name="connsiteY1" fmla="*/ 16136 h 32272"/>
                <a:gd name="connsiteX2" fmla="*/ 16139 w 32278"/>
                <a:gd name="connsiteY2" fmla="*/ 0 h 32272"/>
                <a:gd name="connsiteX3" fmla="*/ 0 w 32278"/>
                <a:gd name="connsiteY3" fmla="*/ 16136 h 32272"/>
                <a:gd name="connsiteX4" fmla="*/ 16139 w 32278"/>
                <a:gd name="connsiteY4" fmla="*/ 32273 h 32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2272">
                  <a:moveTo>
                    <a:pt x="16139" y="32273"/>
                  </a:moveTo>
                  <a:cubicBezTo>
                    <a:pt x="24942" y="32273"/>
                    <a:pt x="32279" y="24938"/>
                    <a:pt x="32279" y="16136"/>
                  </a:cubicBezTo>
                  <a:cubicBezTo>
                    <a:pt x="32279" y="7335"/>
                    <a:pt x="24942" y="0"/>
                    <a:pt x="16139" y="0"/>
                  </a:cubicBezTo>
                  <a:cubicBezTo>
                    <a:pt x="7336" y="0"/>
                    <a:pt x="0" y="7335"/>
                    <a:pt x="0" y="16136"/>
                  </a:cubicBezTo>
                  <a:cubicBezTo>
                    <a:pt x="0" y="24938"/>
                    <a:pt x="6602" y="32273"/>
                    <a:pt x="16139" y="322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27" name="Forma libre: forma 1882">
              <a:extLst>
                <a:ext uri="{FF2B5EF4-FFF2-40B4-BE49-F238E27FC236}">
                  <a16:creationId xmlns:a16="http://schemas.microsoft.com/office/drawing/2014/main" id="{BB0A9D87-757A-9BEF-6478-535F99873405}"/>
                </a:ext>
              </a:extLst>
            </p:cNvPr>
            <p:cNvSpPr/>
            <p:nvPr/>
          </p:nvSpPr>
          <p:spPr>
            <a:xfrm>
              <a:off x="10116942" y="2666763"/>
              <a:ext cx="652" cy="1466"/>
            </a:xfrm>
            <a:custGeom>
              <a:avLst/>
              <a:gdLst>
                <a:gd name="connsiteX0" fmla="*/ 326 w 652"/>
                <a:gd name="connsiteY0" fmla="*/ 1467 h 1466"/>
                <a:gd name="connsiteX1" fmla="*/ 326 w 652"/>
                <a:gd name="connsiteY1" fmla="*/ 1467 h 1466"/>
                <a:gd name="connsiteX2" fmla="*/ 326 w 652"/>
                <a:gd name="connsiteY2" fmla="*/ 0 h 1466"/>
                <a:gd name="connsiteX3" fmla="*/ 326 w 652"/>
                <a:gd name="connsiteY3" fmla="*/ 1467 h 1466"/>
                <a:gd name="connsiteX4" fmla="*/ 326 w 652"/>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 h="1466">
                  <a:moveTo>
                    <a:pt x="326" y="1467"/>
                  </a:moveTo>
                  <a:cubicBezTo>
                    <a:pt x="326" y="1467"/>
                    <a:pt x="1060" y="1467"/>
                    <a:pt x="326" y="1467"/>
                  </a:cubicBezTo>
                  <a:cubicBezTo>
                    <a:pt x="1060" y="733"/>
                    <a:pt x="326" y="0"/>
                    <a:pt x="326" y="0"/>
                  </a:cubicBezTo>
                  <a:cubicBezTo>
                    <a:pt x="326" y="0"/>
                    <a:pt x="-407" y="733"/>
                    <a:pt x="326" y="1467"/>
                  </a:cubicBezTo>
                  <a:cubicBezTo>
                    <a:pt x="-407" y="1467"/>
                    <a:pt x="326" y="1467"/>
                    <a:pt x="326"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28" name="Forma libre: forma 1883">
              <a:extLst>
                <a:ext uri="{FF2B5EF4-FFF2-40B4-BE49-F238E27FC236}">
                  <a16:creationId xmlns:a16="http://schemas.microsoft.com/office/drawing/2014/main" id="{01D806F9-D75C-95F5-80E0-2C3246FF8FA1}"/>
                </a:ext>
              </a:extLst>
            </p:cNvPr>
            <p:cNvSpPr/>
            <p:nvPr/>
          </p:nvSpPr>
          <p:spPr>
            <a:xfrm>
              <a:off x="10167887" y="2655761"/>
              <a:ext cx="23475" cy="23471"/>
            </a:xfrm>
            <a:custGeom>
              <a:avLst/>
              <a:gdLst>
                <a:gd name="connsiteX0" fmla="*/ 11738 w 23475"/>
                <a:gd name="connsiteY0" fmla="*/ 23471 h 23471"/>
                <a:gd name="connsiteX1" fmla="*/ 23476 w 23475"/>
                <a:gd name="connsiteY1" fmla="*/ 11735 h 23471"/>
                <a:gd name="connsiteX2" fmla="*/ 11738 w 23475"/>
                <a:gd name="connsiteY2" fmla="*/ 0 h 23471"/>
                <a:gd name="connsiteX3" fmla="*/ 0 w 23475"/>
                <a:gd name="connsiteY3" fmla="*/ 11735 h 23471"/>
                <a:gd name="connsiteX4" fmla="*/ 11738 w 23475"/>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1">
                  <a:moveTo>
                    <a:pt x="11738" y="23471"/>
                  </a:moveTo>
                  <a:cubicBezTo>
                    <a:pt x="18340" y="23471"/>
                    <a:pt x="23476" y="18337"/>
                    <a:pt x="23476" y="11735"/>
                  </a:cubicBezTo>
                  <a:cubicBezTo>
                    <a:pt x="23476" y="5134"/>
                    <a:pt x="18340" y="0"/>
                    <a:pt x="11738" y="0"/>
                  </a:cubicBezTo>
                  <a:cubicBezTo>
                    <a:pt x="5135" y="0"/>
                    <a:pt x="0" y="5134"/>
                    <a:pt x="0" y="11735"/>
                  </a:cubicBezTo>
                  <a:cubicBezTo>
                    <a:pt x="0" y="18337"/>
                    <a:pt x="5135"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29" name="Forma libre: forma 1884">
              <a:extLst>
                <a:ext uri="{FF2B5EF4-FFF2-40B4-BE49-F238E27FC236}">
                  <a16:creationId xmlns:a16="http://schemas.microsoft.com/office/drawing/2014/main" id="{2AF4B085-6DEC-E07D-9580-078BDCE02DEF}"/>
                </a:ext>
              </a:extLst>
            </p:cNvPr>
            <p:cNvSpPr/>
            <p:nvPr/>
          </p:nvSpPr>
          <p:spPr>
            <a:xfrm>
              <a:off x="10216305"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30" name="Forma libre: forma 1885">
              <a:extLst>
                <a:ext uri="{FF2B5EF4-FFF2-40B4-BE49-F238E27FC236}">
                  <a16:creationId xmlns:a16="http://schemas.microsoft.com/office/drawing/2014/main" id="{62C34BB5-F255-F2E3-ED09-E2C379A4DEDE}"/>
                </a:ext>
              </a:extLst>
            </p:cNvPr>
            <p:cNvSpPr/>
            <p:nvPr/>
          </p:nvSpPr>
          <p:spPr>
            <a:xfrm>
              <a:off x="10302871" y="2666763"/>
              <a:ext cx="1467" cy="1466"/>
            </a:xfrm>
            <a:custGeom>
              <a:avLst/>
              <a:gdLst>
                <a:gd name="connsiteX0" fmla="*/ 734 w 1467"/>
                <a:gd name="connsiteY0" fmla="*/ 1467 h 1466"/>
                <a:gd name="connsiteX1" fmla="*/ 1467 w 1467"/>
                <a:gd name="connsiteY1" fmla="*/ 733 h 1466"/>
                <a:gd name="connsiteX2" fmla="*/ 734 w 1467"/>
                <a:gd name="connsiteY2" fmla="*/ 0 h 1466"/>
                <a:gd name="connsiteX3" fmla="*/ 0 w 1467"/>
                <a:gd name="connsiteY3" fmla="*/ 733 h 1466"/>
                <a:gd name="connsiteX4" fmla="*/ 734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4" y="1467"/>
                  </a:moveTo>
                  <a:cubicBezTo>
                    <a:pt x="734" y="1467"/>
                    <a:pt x="1467" y="733"/>
                    <a:pt x="1467" y="733"/>
                  </a:cubicBezTo>
                  <a:cubicBezTo>
                    <a:pt x="1467" y="733"/>
                    <a:pt x="1467" y="0"/>
                    <a:pt x="734" y="0"/>
                  </a:cubicBezTo>
                  <a:cubicBezTo>
                    <a:pt x="0" y="0"/>
                    <a:pt x="0" y="733"/>
                    <a:pt x="0" y="733"/>
                  </a:cubicBezTo>
                  <a:cubicBezTo>
                    <a:pt x="0" y="733"/>
                    <a:pt x="0"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31" name="Forma libre: forma 1886">
              <a:extLst>
                <a:ext uri="{FF2B5EF4-FFF2-40B4-BE49-F238E27FC236}">
                  <a16:creationId xmlns:a16="http://schemas.microsoft.com/office/drawing/2014/main" id="{31C8287B-E9BB-843C-B372-60A94E74254B}"/>
                </a:ext>
              </a:extLst>
            </p:cNvPr>
            <p:cNvSpPr/>
            <p:nvPr/>
          </p:nvSpPr>
          <p:spPr>
            <a:xfrm>
              <a:off x="10365227" y="2667497"/>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 name="connsiteX5" fmla="*/ 0 w 7336"/>
                <a:gd name="connsiteY5" fmla="*/ 0 h 7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6" h="7334">
                  <a:moveTo>
                    <a:pt x="0" y="0"/>
                  </a:moveTo>
                  <a:lnTo>
                    <a:pt x="0" y="0"/>
                  </a:lnTo>
                  <a:cubicBezTo>
                    <a:pt x="0" y="0"/>
                    <a:pt x="0" y="0"/>
                    <a:pt x="0" y="0"/>
                  </a:cubicBezTo>
                  <a:lnTo>
                    <a:pt x="0" y="0"/>
                  </a:ln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32" name="Forma libre: forma 1887">
              <a:extLst>
                <a:ext uri="{FF2B5EF4-FFF2-40B4-BE49-F238E27FC236}">
                  <a16:creationId xmlns:a16="http://schemas.microsoft.com/office/drawing/2014/main" id="{25FCFF83-EB81-4C3C-D047-0E1F37774D6E}"/>
                </a:ext>
              </a:extLst>
            </p:cNvPr>
            <p:cNvSpPr/>
            <p:nvPr/>
          </p:nvSpPr>
          <p:spPr>
            <a:xfrm>
              <a:off x="10414379" y="2655028"/>
              <a:ext cx="24942" cy="24937"/>
            </a:xfrm>
            <a:custGeom>
              <a:avLst/>
              <a:gdLst>
                <a:gd name="connsiteX0" fmla="*/ 12471 w 24942"/>
                <a:gd name="connsiteY0" fmla="*/ 24938 h 24937"/>
                <a:gd name="connsiteX1" fmla="*/ 24943 w 24942"/>
                <a:gd name="connsiteY1" fmla="*/ 12469 h 24937"/>
                <a:gd name="connsiteX2" fmla="*/ 12471 w 24942"/>
                <a:gd name="connsiteY2" fmla="*/ 0 h 24937"/>
                <a:gd name="connsiteX3" fmla="*/ 0 w 24942"/>
                <a:gd name="connsiteY3" fmla="*/ 12469 h 24937"/>
                <a:gd name="connsiteX4" fmla="*/ 12471 w 24942"/>
                <a:gd name="connsiteY4" fmla="*/ 24938 h 24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2" h="24937">
                  <a:moveTo>
                    <a:pt x="12471" y="24938"/>
                  </a:moveTo>
                  <a:cubicBezTo>
                    <a:pt x="19074" y="24938"/>
                    <a:pt x="24943" y="19070"/>
                    <a:pt x="24943" y="12469"/>
                  </a:cubicBezTo>
                  <a:cubicBezTo>
                    <a:pt x="24943" y="5868"/>
                    <a:pt x="19074" y="0"/>
                    <a:pt x="12471" y="0"/>
                  </a:cubicBezTo>
                  <a:cubicBezTo>
                    <a:pt x="5869" y="0"/>
                    <a:pt x="0" y="5868"/>
                    <a:pt x="0" y="12469"/>
                  </a:cubicBezTo>
                  <a:cubicBezTo>
                    <a:pt x="0" y="19070"/>
                    <a:pt x="5869" y="24938"/>
                    <a:pt x="12471" y="249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33" name="Forma libre: forma 1888">
              <a:extLst>
                <a:ext uri="{FF2B5EF4-FFF2-40B4-BE49-F238E27FC236}">
                  <a16:creationId xmlns:a16="http://schemas.microsoft.com/office/drawing/2014/main" id="{A2CB5F77-54BF-9C8A-1F41-098F6059AFA0}"/>
                </a:ext>
              </a:extLst>
            </p:cNvPr>
            <p:cNvSpPr/>
            <p:nvPr/>
          </p:nvSpPr>
          <p:spPr>
            <a:xfrm>
              <a:off x="10464265"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34" name="Forma libre: forma 1889">
              <a:extLst>
                <a:ext uri="{FF2B5EF4-FFF2-40B4-BE49-F238E27FC236}">
                  <a16:creationId xmlns:a16="http://schemas.microsoft.com/office/drawing/2014/main" id="{3161CFD6-91B3-693E-0565-DFCD27F9529A}"/>
                </a:ext>
              </a:extLst>
            </p:cNvPr>
            <p:cNvSpPr/>
            <p:nvPr/>
          </p:nvSpPr>
          <p:spPr>
            <a:xfrm>
              <a:off x="10525888"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35" name="Forma libre: forma 1890">
              <a:extLst>
                <a:ext uri="{FF2B5EF4-FFF2-40B4-BE49-F238E27FC236}">
                  <a16:creationId xmlns:a16="http://schemas.microsoft.com/office/drawing/2014/main" id="{89956177-BE2B-8B59-35A2-B2DC30B0D90C}"/>
                </a:ext>
              </a:extLst>
            </p:cNvPr>
            <p:cNvSpPr/>
            <p:nvPr/>
          </p:nvSpPr>
          <p:spPr>
            <a:xfrm>
              <a:off x="10588245"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36" name="Forma libre: forma 1891">
              <a:extLst>
                <a:ext uri="{FF2B5EF4-FFF2-40B4-BE49-F238E27FC236}">
                  <a16:creationId xmlns:a16="http://schemas.microsoft.com/office/drawing/2014/main" id="{C86E98FC-8C91-20F2-CCA4-C492826FE931}"/>
                </a:ext>
              </a:extLst>
            </p:cNvPr>
            <p:cNvSpPr/>
            <p:nvPr/>
          </p:nvSpPr>
          <p:spPr>
            <a:xfrm>
              <a:off x="10649868" y="264255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37" name="Forma libre: forma 1892">
              <a:extLst>
                <a:ext uri="{FF2B5EF4-FFF2-40B4-BE49-F238E27FC236}">
                  <a16:creationId xmlns:a16="http://schemas.microsoft.com/office/drawing/2014/main" id="{91A8513A-1DBF-C9A2-8E8D-70C88848153B}"/>
                </a:ext>
              </a:extLst>
            </p:cNvPr>
            <p:cNvSpPr/>
            <p:nvPr/>
          </p:nvSpPr>
          <p:spPr>
            <a:xfrm>
              <a:off x="10712225" y="264255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38" name="Forma libre: forma 1893">
              <a:extLst>
                <a:ext uri="{FF2B5EF4-FFF2-40B4-BE49-F238E27FC236}">
                  <a16:creationId xmlns:a16="http://schemas.microsoft.com/office/drawing/2014/main" id="{F7BE0810-D9B8-9A80-EA4A-6F9DB6DDE53E}"/>
                </a:ext>
              </a:extLst>
            </p:cNvPr>
            <p:cNvSpPr/>
            <p:nvPr/>
          </p:nvSpPr>
          <p:spPr>
            <a:xfrm>
              <a:off x="10773848"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39" name="Forma libre: forma 1894">
              <a:extLst>
                <a:ext uri="{FF2B5EF4-FFF2-40B4-BE49-F238E27FC236}">
                  <a16:creationId xmlns:a16="http://schemas.microsoft.com/office/drawing/2014/main" id="{C0658655-420E-96BD-BD4D-23FAE2826836}"/>
                </a:ext>
              </a:extLst>
            </p:cNvPr>
            <p:cNvSpPr/>
            <p:nvPr/>
          </p:nvSpPr>
          <p:spPr>
            <a:xfrm>
              <a:off x="10836204"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40" name="Forma libre: forma 1895">
              <a:extLst>
                <a:ext uri="{FF2B5EF4-FFF2-40B4-BE49-F238E27FC236}">
                  <a16:creationId xmlns:a16="http://schemas.microsoft.com/office/drawing/2014/main" id="{E8EF9532-DD7C-F0AB-CA39-ED34DE10100C}"/>
                </a:ext>
              </a:extLst>
            </p:cNvPr>
            <p:cNvSpPr/>
            <p:nvPr/>
          </p:nvSpPr>
          <p:spPr>
            <a:xfrm>
              <a:off x="10897828" y="264255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41" name="Forma libre: forma 1896">
              <a:extLst>
                <a:ext uri="{FF2B5EF4-FFF2-40B4-BE49-F238E27FC236}">
                  <a16:creationId xmlns:a16="http://schemas.microsoft.com/office/drawing/2014/main" id="{45D3A245-644F-FD77-86F3-C0E2E5464E0D}"/>
                </a:ext>
              </a:extLst>
            </p:cNvPr>
            <p:cNvSpPr/>
            <p:nvPr/>
          </p:nvSpPr>
          <p:spPr>
            <a:xfrm>
              <a:off x="10960185" y="264255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42" name="Forma libre: forma 1897">
              <a:extLst>
                <a:ext uri="{FF2B5EF4-FFF2-40B4-BE49-F238E27FC236}">
                  <a16:creationId xmlns:a16="http://schemas.microsoft.com/office/drawing/2014/main" id="{FD0F3D4B-6127-D5AB-33BF-1D41E7A5DBE3}"/>
                </a:ext>
              </a:extLst>
            </p:cNvPr>
            <p:cNvSpPr/>
            <p:nvPr/>
          </p:nvSpPr>
          <p:spPr>
            <a:xfrm>
              <a:off x="11021807"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43" name="Forma libre: forma 1898">
              <a:extLst>
                <a:ext uri="{FF2B5EF4-FFF2-40B4-BE49-F238E27FC236}">
                  <a16:creationId xmlns:a16="http://schemas.microsoft.com/office/drawing/2014/main" id="{B73BA947-340F-B4FB-8E95-743DFF832699}"/>
                </a:ext>
              </a:extLst>
            </p:cNvPr>
            <p:cNvSpPr/>
            <p:nvPr/>
          </p:nvSpPr>
          <p:spPr>
            <a:xfrm>
              <a:off x="11084164"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44" name="Forma libre: forma 1899">
              <a:extLst>
                <a:ext uri="{FF2B5EF4-FFF2-40B4-BE49-F238E27FC236}">
                  <a16:creationId xmlns:a16="http://schemas.microsoft.com/office/drawing/2014/main" id="{7379B61C-609F-04DC-E477-3ED5C67C5C2C}"/>
                </a:ext>
              </a:extLst>
            </p:cNvPr>
            <p:cNvSpPr/>
            <p:nvPr/>
          </p:nvSpPr>
          <p:spPr>
            <a:xfrm>
              <a:off x="11145788" y="264255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45" name="Forma libre: forma 1900">
              <a:extLst>
                <a:ext uri="{FF2B5EF4-FFF2-40B4-BE49-F238E27FC236}">
                  <a16:creationId xmlns:a16="http://schemas.microsoft.com/office/drawing/2014/main" id="{870DB8F0-5F8C-BBCE-FF86-9243E34F8055}"/>
                </a:ext>
              </a:extLst>
            </p:cNvPr>
            <p:cNvSpPr/>
            <p:nvPr/>
          </p:nvSpPr>
          <p:spPr>
            <a:xfrm>
              <a:off x="11227218" y="2663829"/>
              <a:ext cx="10270" cy="8801"/>
            </a:xfrm>
            <a:custGeom>
              <a:avLst/>
              <a:gdLst>
                <a:gd name="connsiteX0" fmla="*/ 5135 w 10270"/>
                <a:gd name="connsiteY0" fmla="*/ 8802 h 8801"/>
                <a:gd name="connsiteX1" fmla="*/ 10271 w 10270"/>
                <a:gd name="connsiteY1" fmla="*/ 4401 h 8801"/>
                <a:gd name="connsiteX2" fmla="*/ 5135 w 10270"/>
                <a:gd name="connsiteY2" fmla="*/ 0 h 8801"/>
                <a:gd name="connsiteX3" fmla="*/ 0 w 10270"/>
                <a:gd name="connsiteY3" fmla="*/ 4401 h 8801"/>
                <a:gd name="connsiteX4" fmla="*/ 5135 w 10270"/>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8801">
                  <a:moveTo>
                    <a:pt x="5135" y="8802"/>
                  </a:moveTo>
                  <a:cubicBezTo>
                    <a:pt x="8070" y="8802"/>
                    <a:pt x="10271" y="6601"/>
                    <a:pt x="10271" y="4401"/>
                  </a:cubicBezTo>
                  <a:cubicBezTo>
                    <a:pt x="10271" y="2200"/>
                    <a:pt x="8070" y="0"/>
                    <a:pt x="5135" y="0"/>
                  </a:cubicBezTo>
                  <a:cubicBezTo>
                    <a:pt x="2201" y="0"/>
                    <a:pt x="0" y="2200"/>
                    <a:pt x="0" y="4401"/>
                  </a:cubicBezTo>
                  <a:cubicBezTo>
                    <a:pt x="0" y="6601"/>
                    <a:pt x="2935" y="8802"/>
                    <a:pt x="5135"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46" name="Forma libre: forma 1901">
              <a:extLst>
                <a:ext uri="{FF2B5EF4-FFF2-40B4-BE49-F238E27FC236}">
                  <a16:creationId xmlns:a16="http://schemas.microsoft.com/office/drawing/2014/main" id="{97B9071F-137A-2F15-61DB-0BF08EB833D6}"/>
                </a:ext>
              </a:extLst>
            </p:cNvPr>
            <p:cNvSpPr/>
            <p:nvPr/>
          </p:nvSpPr>
          <p:spPr>
            <a:xfrm>
              <a:off x="11343129" y="2653561"/>
              <a:ext cx="27143" cy="27871"/>
            </a:xfrm>
            <a:custGeom>
              <a:avLst/>
              <a:gdLst>
                <a:gd name="connsiteX0" fmla="*/ 13939 w 27143"/>
                <a:gd name="connsiteY0" fmla="*/ 27872 h 27871"/>
                <a:gd name="connsiteX1" fmla="*/ 27143 w 27143"/>
                <a:gd name="connsiteY1" fmla="*/ 13936 h 27871"/>
                <a:gd name="connsiteX2" fmla="*/ 13939 w 27143"/>
                <a:gd name="connsiteY2" fmla="*/ 0 h 27871"/>
                <a:gd name="connsiteX3" fmla="*/ 0 w 27143"/>
                <a:gd name="connsiteY3" fmla="*/ 13936 h 27871"/>
                <a:gd name="connsiteX4" fmla="*/ 13939 w 27143"/>
                <a:gd name="connsiteY4" fmla="*/ 27872 h 27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3" h="27871">
                  <a:moveTo>
                    <a:pt x="13939" y="27872"/>
                  </a:moveTo>
                  <a:cubicBezTo>
                    <a:pt x="21275" y="27872"/>
                    <a:pt x="27143" y="21271"/>
                    <a:pt x="27143" y="13936"/>
                  </a:cubicBezTo>
                  <a:cubicBezTo>
                    <a:pt x="27143" y="6601"/>
                    <a:pt x="21275" y="0"/>
                    <a:pt x="13939" y="0"/>
                  </a:cubicBezTo>
                  <a:cubicBezTo>
                    <a:pt x="6603" y="0"/>
                    <a:pt x="0" y="5868"/>
                    <a:pt x="0" y="13936"/>
                  </a:cubicBezTo>
                  <a:cubicBezTo>
                    <a:pt x="0" y="22004"/>
                    <a:pt x="5868" y="27872"/>
                    <a:pt x="13939"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47" name="Forma libre: forma 1902">
              <a:extLst>
                <a:ext uri="{FF2B5EF4-FFF2-40B4-BE49-F238E27FC236}">
                  <a16:creationId xmlns:a16="http://schemas.microsoft.com/office/drawing/2014/main" id="{38028C5C-61EF-1BFC-DA99-34A1C573F9D7}"/>
                </a:ext>
              </a:extLst>
            </p:cNvPr>
            <p:cNvSpPr/>
            <p:nvPr/>
          </p:nvSpPr>
          <p:spPr>
            <a:xfrm>
              <a:off x="11393748" y="2642559"/>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48" name="Forma libre: forma 1903">
              <a:extLst>
                <a:ext uri="{FF2B5EF4-FFF2-40B4-BE49-F238E27FC236}">
                  <a16:creationId xmlns:a16="http://schemas.microsoft.com/office/drawing/2014/main" id="{C5529DFE-82C7-2290-746B-CB4932DB8825}"/>
                </a:ext>
              </a:extLst>
            </p:cNvPr>
            <p:cNvSpPr/>
            <p:nvPr/>
          </p:nvSpPr>
          <p:spPr>
            <a:xfrm>
              <a:off x="11456105" y="2642559"/>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49" name="Forma libre: forma 1904">
              <a:extLst>
                <a:ext uri="{FF2B5EF4-FFF2-40B4-BE49-F238E27FC236}">
                  <a16:creationId xmlns:a16="http://schemas.microsoft.com/office/drawing/2014/main" id="{816C8B1F-9F3C-A453-2A36-21D3DF35E0ED}"/>
                </a:ext>
              </a:extLst>
            </p:cNvPr>
            <p:cNvSpPr/>
            <p:nvPr/>
          </p:nvSpPr>
          <p:spPr>
            <a:xfrm>
              <a:off x="11517727"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50" name="Forma libre: forma 1905">
              <a:extLst>
                <a:ext uri="{FF2B5EF4-FFF2-40B4-BE49-F238E27FC236}">
                  <a16:creationId xmlns:a16="http://schemas.microsoft.com/office/drawing/2014/main" id="{5BAE908E-8159-8141-67ED-85C132E0A787}"/>
                </a:ext>
              </a:extLst>
            </p:cNvPr>
            <p:cNvSpPr/>
            <p:nvPr/>
          </p:nvSpPr>
          <p:spPr>
            <a:xfrm>
              <a:off x="11579350"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51" name="Forma libre: forma 1906">
              <a:extLst>
                <a:ext uri="{FF2B5EF4-FFF2-40B4-BE49-F238E27FC236}">
                  <a16:creationId xmlns:a16="http://schemas.microsoft.com/office/drawing/2014/main" id="{EF2BFCB1-AF1A-7118-983F-F781502A5E45}"/>
                </a:ext>
              </a:extLst>
            </p:cNvPr>
            <p:cNvSpPr/>
            <p:nvPr/>
          </p:nvSpPr>
          <p:spPr>
            <a:xfrm>
              <a:off x="11641707"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52" name="Forma libre: forma 1907">
              <a:extLst>
                <a:ext uri="{FF2B5EF4-FFF2-40B4-BE49-F238E27FC236}">
                  <a16:creationId xmlns:a16="http://schemas.microsoft.com/office/drawing/2014/main" id="{C357ADBB-8EF1-87A5-880B-99F9A4F69634}"/>
                </a:ext>
              </a:extLst>
            </p:cNvPr>
            <p:cNvSpPr/>
            <p:nvPr/>
          </p:nvSpPr>
          <p:spPr>
            <a:xfrm>
              <a:off x="11703330"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53" name="Forma libre: forma 1908">
              <a:extLst>
                <a:ext uri="{FF2B5EF4-FFF2-40B4-BE49-F238E27FC236}">
                  <a16:creationId xmlns:a16="http://schemas.microsoft.com/office/drawing/2014/main" id="{7E188CC0-AEC7-4C01-2B40-BEEA7B3EB2E7}"/>
                </a:ext>
              </a:extLst>
            </p:cNvPr>
            <p:cNvSpPr/>
            <p:nvPr/>
          </p:nvSpPr>
          <p:spPr>
            <a:xfrm>
              <a:off x="11765687"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54" name="Forma libre: forma 1909">
              <a:extLst>
                <a:ext uri="{FF2B5EF4-FFF2-40B4-BE49-F238E27FC236}">
                  <a16:creationId xmlns:a16="http://schemas.microsoft.com/office/drawing/2014/main" id="{F5EB0E3D-70A0-6A52-00D3-DCE1111DB343}"/>
                </a:ext>
              </a:extLst>
            </p:cNvPr>
            <p:cNvSpPr/>
            <p:nvPr/>
          </p:nvSpPr>
          <p:spPr>
            <a:xfrm>
              <a:off x="11827311" y="2642559"/>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55" name="Forma libre: forma 1910">
              <a:extLst>
                <a:ext uri="{FF2B5EF4-FFF2-40B4-BE49-F238E27FC236}">
                  <a16:creationId xmlns:a16="http://schemas.microsoft.com/office/drawing/2014/main" id="{714F30C6-C263-42DC-944B-52E01CC23D57}"/>
                </a:ext>
              </a:extLst>
            </p:cNvPr>
            <p:cNvSpPr/>
            <p:nvPr/>
          </p:nvSpPr>
          <p:spPr>
            <a:xfrm>
              <a:off x="11889667" y="2642559"/>
              <a:ext cx="49151" cy="49876"/>
            </a:xfrm>
            <a:custGeom>
              <a:avLst/>
              <a:gdLst>
                <a:gd name="connsiteX0" fmla="*/ 24943 w 49151"/>
                <a:gd name="connsiteY0" fmla="*/ 49876 h 49876"/>
                <a:gd name="connsiteX1" fmla="*/ 49151 w 49151"/>
                <a:gd name="connsiteY1" fmla="*/ 24938 h 49876"/>
                <a:gd name="connsiteX2" fmla="*/ 24943 w 49151"/>
                <a:gd name="connsiteY2" fmla="*/ 0 h 49876"/>
                <a:gd name="connsiteX3" fmla="*/ 0 w 49151"/>
                <a:gd name="connsiteY3" fmla="*/ 24938 h 49876"/>
                <a:gd name="connsiteX4" fmla="*/ 24943 w 49151"/>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876">
                  <a:moveTo>
                    <a:pt x="24943" y="49876"/>
                  </a:moveTo>
                  <a:cubicBezTo>
                    <a:pt x="38147" y="49876"/>
                    <a:pt x="49151" y="38874"/>
                    <a:pt x="49151" y="24938"/>
                  </a:cubicBezTo>
                  <a:cubicBezTo>
                    <a:pt x="49151" y="11002"/>
                    <a:pt x="38147" y="0"/>
                    <a:pt x="24943" y="0"/>
                  </a:cubicBezTo>
                  <a:cubicBezTo>
                    <a:pt x="11738"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56" name="Forma libre: forma 1911">
              <a:extLst>
                <a:ext uri="{FF2B5EF4-FFF2-40B4-BE49-F238E27FC236}">
                  <a16:creationId xmlns:a16="http://schemas.microsoft.com/office/drawing/2014/main" id="{B4C960F7-4DE5-3E2D-943E-EF39766FB9CE}"/>
                </a:ext>
              </a:extLst>
            </p:cNvPr>
            <p:cNvSpPr/>
            <p:nvPr/>
          </p:nvSpPr>
          <p:spPr>
            <a:xfrm>
              <a:off x="11952024" y="2642559"/>
              <a:ext cx="48418" cy="49876"/>
            </a:xfrm>
            <a:custGeom>
              <a:avLst/>
              <a:gdLst>
                <a:gd name="connsiteX0" fmla="*/ 24209 w 48418"/>
                <a:gd name="connsiteY0" fmla="*/ 49876 h 49876"/>
                <a:gd name="connsiteX1" fmla="*/ 48418 w 48418"/>
                <a:gd name="connsiteY1" fmla="*/ 24938 h 49876"/>
                <a:gd name="connsiteX2" fmla="*/ 24209 w 48418"/>
                <a:gd name="connsiteY2" fmla="*/ 0 h 49876"/>
                <a:gd name="connsiteX3" fmla="*/ 0 w 48418"/>
                <a:gd name="connsiteY3" fmla="*/ 24938 h 49876"/>
                <a:gd name="connsiteX4" fmla="*/ 24209 w 484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9876">
                  <a:moveTo>
                    <a:pt x="24209" y="49876"/>
                  </a:moveTo>
                  <a:cubicBezTo>
                    <a:pt x="37414" y="49876"/>
                    <a:pt x="48418" y="38874"/>
                    <a:pt x="48418" y="24938"/>
                  </a:cubicBezTo>
                  <a:cubicBezTo>
                    <a:pt x="48418" y="11002"/>
                    <a:pt x="37414" y="0"/>
                    <a:pt x="24209" y="0"/>
                  </a:cubicBezTo>
                  <a:cubicBezTo>
                    <a:pt x="11004" y="0"/>
                    <a:pt x="0" y="11002"/>
                    <a:pt x="0" y="24938"/>
                  </a:cubicBezTo>
                  <a:cubicBezTo>
                    <a:pt x="0" y="38874"/>
                    <a:pt x="11004" y="49876"/>
                    <a:pt x="24209"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57" name="Forma libre: forma 1912">
              <a:extLst>
                <a:ext uri="{FF2B5EF4-FFF2-40B4-BE49-F238E27FC236}">
                  <a16:creationId xmlns:a16="http://schemas.microsoft.com/office/drawing/2014/main" id="{7A830E35-CC86-6A19-5DA7-61454BDC8DB2}"/>
                </a:ext>
              </a:extLst>
            </p:cNvPr>
            <p:cNvSpPr/>
            <p:nvPr/>
          </p:nvSpPr>
          <p:spPr>
            <a:xfrm>
              <a:off x="12013647" y="2642559"/>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58" name="Forma libre: forma 1913">
              <a:extLst>
                <a:ext uri="{FF2B5EF4-FFF2-40B4-BE49-F238E27FC236}">
                  <a16:creationId xmlns:a16="http://schemas.microsoft.com/office/drawing/2014/main" id="{0599972B-BEDA-958D-969B-C0A9CF410692}"/>
                </a:ext>
              </a:extLst>
            </p:cNvPr>
            <p:cNvSpPr/>
            <p:nvPr/>
          </p:nvSpPr>
          <p:spPr>
            <a:xfrm>
              <a:off x="12075270"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59" name="Forma libre: forma 1914">
              <a:extLst>
                <a:ext uri="{FF2B5EF4-FFF2-40B4-BE49-F238E27FC236}">
                  <a16:creationId xmlns:a16="http://schemas.microsoft.com/office/drawing/2014/main" id="{34A3589F-03AB-15C6-B062-6F6D4483EC56}"/>
                </a:ext>
              </a:extLst>
            </p:cNvPr>
            <p:cNvSpPr/>
            <p:nvPr/>
          </p:nvSpPr>
          <p:spPr>
            <a:xfrm>
              <a:off x="12137627" y="264255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60" name="Forma libre: forma 1915">
              <a:extLst>
                <a:ext uri="{FF2B5EF4-FFF2-40B4-BE49-F238E27FC236}">
                  <a16:creationId xmlns:a16="http://schemas.microsoft.com/office/drawing/2014/main" id="{B727FF59-F10A-CD52-C18A-466879CD4FFB}"/>
                </a:ext>
              </a:extLst>
            </p:cNvPr>
            <p:cNvSpPr/>
            <p:nvPr/>
          </p:nvSpPr>
          <p:spPr>
            <a:xfrm>
              <a:off x="5182279" y="2721040"/>
              <a:ext cx="17606" cy="17603"/>
            </a:xfrm>
            <a:custGeom>
              <a:avLst/>
              <a:gdLst>
                <a:gd name="connsiteX0" fmla="*/ 8803 w 17606"/>
                <a:gd name="connsiteY0" fmla="*/ 17603 h 17603"/>
                <a:gd name="connsiteX1" fmla="*/ 17607 w 17606"/>
                <a:gd name="connsiteY1" fmla="*/ 8802 h 17603"/>
                <a:gd name="connsiteX2" fmla="*/ 8803 w 17606"/>
                <a:gd name="connsiteY2" fmla="*/ 0 h 17603"/>
                <a:gd name="connsiteX3" fmla="*/ 0 w 17606"/>
                <a:gd name="connsiteY3" fmla="*/ 8802 h 17603"/>
                <a:gd name="connsiteX4" fmla="*/ 8803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3" y="17603"/>
                  </a:moveTo>
                  <a:cubicBezTo>
                    <a:pt x="13939" y="17603"/>
                    <a:pt x="17607" y="13203"/>
                    <a:pt x="17607" y="8802"/>
                  </a:cubicBezTo>
                  <a:cubicBezTo>
                    <a:pt x="17607" y="4401"/>
                    <a:pt x="13205" y="0"/>
                    <a:pt x="8803" y="0"/>
                  </a:cubicBezTo>
                  <a:cubicBezTo>
                    <a:pt x="4402" y="0"/>
                    <a:pt x="0" y="4401"/>
                    <a:pt x="0" y="8802"/>
                  </a:cubicBezTo>
                  <a:cubicBezTo>
                    <a:pt x="0" y="13203"/>
                    <a:pt x="3668"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61" name="Forma libre: forma 1916">
              <a:extLst>
                <a:ext uri="{FF2B5EF4-FFF2-40B4-BE49-F238E27FC236}">
                  <a16:creationId xmlns:a16="http://schemas.microsoft.com/office/drawing/2014/main" id="{A0404640-6005-18E4-26C3-C7069724C171}"/>
                </a:ext>
              </a:extLst>
            </p:cNvPr>
            <p:cNvSpPr/>
            <p:nvPr/>
          </p:nvSpPr>
          <p:spPr>
            <a:xfrm>
              <a:off x="5227763"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62" name="Forma libre: forma 1917">
              <a:extLst>
                <a:ext uri="{FF2B5EF4-FFF2-40B4-BE49-F238E27FC236}">
                  <a16:creationId xmlns:a16="http://schemas.microsoft.com/office/drawing/2014/main" id="{DC300728-A7F5-E79E-AB37-12A18749C1F5}"/>
                </a:ext>
              </a:extLst>
            </p:cNvPr>
            <p:cNvSpPr/>
            <p:nvPr/>
          </p:nvSpPr>
          <p:spPr>
            <a:xfrm>
              <a:off x="5289386"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63" name="Forma libre: forma 1918">
              <a:extLst>
                <a:ext uri="{FF2B5EF4-FFF2-40B4-BE49-F238E27FC236}">
                  <a16:creationId xmlns:a16="http://schemas.microsoft.com/office/drawing/2014/main" id="{DF795E1B-06F9-2F35-7E2F-CB51ED3D3DF5}"/>
                </a:ext>
              </a:extLst>
            </p:cNvPr>
            <p:cNvSpPr/>
            <p:nvPr/>
          </p:nvSpPr>
          <p:spPr>
            <a:xfrm>
              <a:off x="5351743"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64" name="Forma libre: forma 1919">
              <a:extLst>
                <a:ext uri="{FF2B5EF4-FFF2-40B4-BE49-F238E27FC236}">
                  <a16:creationId xmlns:a16="http://schemas.microsoft.com/office/drawing/2014/main" id="{593D0AE3-780C-7458-6E70-77C276DF9160}"/>
                </a:ext>
              </a:extLst>
            </p:cNvPr>
            <p:cNvSpPr/>
            <p:nvPr/>
          </p:nvSpPr>
          <p:spPr>
            <a:xfrm>
              <a:off x="5413366"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65" name="Forma libre: forma 1920">
              <a:extLst>
                <a:ext uri="{FF2B5EF4-FFF2-40B4-BE49-F238E27FC236}">
                  <a16:creationId xmlns:a16="http://schemas.microsoft.com/office/drawing/2014/main" id="{5EC1DAD0-63DF-7E67-9044-B1F901396C39}"/>
                </a:ext>
              </a:extLst>
            </p:cNvPr>
            <p:cNvSpPr/>
            <p:nvPr/>
          </p:nvSpPr>
          <p:spPr>
            <a:xfrm>
              <a:off x="5475723"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66" name="Forma libre: forma 1921">
              <a:extLst>
                <a:ext uri="{FF2B5EF4-FFF2-40B4-BE49-F238E27FC236}">
                  <a16:creationId xmlns:a16="http://schemas.microsoft.com/office/drawing/2014/main" id="{2CA8BA2B-D192-5380-B28A-DF10306D06DB}"/>
                </a:ext>
              </a:extLst>
            </p:cNvPr>
            <p:cNvSpPr/>
            <p:nvPr/>
          </p:nvSpPr>
          <p:spPr>
            <a:xfrm>
              <a:off x="5537346"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67" name="Forma libre: forma 1922">
              <a:extLst>
                <a:ext uri="{FF2B5EF4-FFF2-40B4-BE49-F238E27FC236}">
                  <a16:creationId xmlns:a16="http://schemas.microsoft.com/office/drawing/2014/main" id="{3B860353-586C-A03F-FCC1-11D07311D161}"/>
                </a:ext>
              </a:extLst>
            </p:cNvPr>
            <p:cNvSpPr/>
            <p:nvPr/>
          </p:nvSpPr>
          <p:spPr>
            <a:xfrm>
              <a:off x="5599703"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68" name="Forma libre: forma 1923">
              <a:extLst>
                <a:ext uri="{FF2B5EF4-FFF2-40B4-BE49-F238E27FC236}">
                  <a16:creationId xmlns:a16="http://schemas.microsoft.com/office/drawing/2014/main" id="{B23EDD91-F971-72DA-0B9D-7F7F84FA5B94}"/>
                </a:ext>
              </a:extLst>
            </p:cNvPr>
            <p:cNvSpPr/>
            <p:nvPr/>
          </p:nvSpPr>
          <p:spPr>
            <a:xfrm>
              <a:off x="5661326" y="270490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69" name="Forma libre: forma 1924">
              <a:extLst>
                <a:ext uri="{FF2B5EF4-FFF2-40B4-BE49-F238E27FC236}">
                  <a16:creationId xmlns:a16="http://schemas.microsoft.com/office/drawing/2014/main" id="{A1491959-9B8A-8C68-1A00-92C0094A795B}"/>
                </a:ext>
              </a:extLst>
            </p:cNvPr>
            <p:cNvSpPr/>
            <p:nvPr/>
          </p:nvSpPr>
          <p:spPr>
            <a:xfrm>
              <a:off x="5723683" y="270490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70" name="Forma libre: forma 1925">
              <a:extLst>
                <a:ext uri="{FF2B5EF4-FFF2-40B4-BE49-F238E27FC236}">
                  <a16:creationId xmlns:a16="http://schemas.microsoft.com/office/drawing/2014/main" id="{51290EB2-915B-D996-4DA2-D608E6648900}"/>
                </a:ext>
              </a:extLst>
            </p:cNvPr>
            <p:cNvSpPr/>
            <p:nvPr/>
          </p:nvSpPr>
          <p:spPr>
            <a:xfrm>
              <a:off x="5785306" y="270417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71" name="Forma libre: forma 1926">
              <a:extLst>
                <a:ext uri="{FF2B5EF4-FFF2-40B4-BE49-F238E27FC236}">
                  <a16:creationId xmlns:a16="http://schemas.microsoft.com/office/drawing/2014/main" id="{00B4728A-F3F9-93D6-7B30-290911C11ABC}"/>
                </a:ext>
              </a:extLst>
            </p:cNvPr>
            <p:cNvSpPr/>
            <p:nvPr/>
          </p:nvSpPr>
          <p:spPr>
            <a:xfrm>
              <a:off x="5847663" y="270490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72" name="Forma libre: forma 1927">
              <a:extLst>
                <a:ext uri="{FF2B5EF4-FFF2-40B4-BE49-F238E27FC236}">
                  <a16:creationId xmlns:a16="http://schemas.microsoft.com/office/drawing/2014/main" id="{F3EF2F0A-E1D1-5C2A-0008-7E7B805663B8}"/>
                </a:ext>
              </a:extLst>
            </p:cNvPr>
            <p:cNvSpPr/>
            <p:nvPr/>
          </p:nvSpPr>
          <p:spPr>
            <a:xfrm>
              <a:off x="5909286"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73" name="Forma libre: forma 1928">
              <a:extLst>
                <a:ext uri="{FF2B5EF4-FFF2-40B4-BE49-F238E27FC236}">
                  <a16:creationId xmlns:a16="http://schemas.microsoft.com/office/drawing/2014/main" id="{106A4C00-17C7-05A4-89D7-68FCFF14F937}"/>
                </a:ext>
              </a:extLst>
            </p:cNvPr>
            <p:cNvSpPr/>
            <p:nvPr/>
          </p:nvSpPr>
          <p:spPr>
            <a:xfrm>
              <a:off x="5970909"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74" name="Forma libre: forma 1929">
              <a:extLst>
                <a:ext uri="{FF2B5EF4-FFF2-40B4-BE49-F238E27FC236}">
                  <a16:creationId xmlns:a16="http://schemas.microsoft.com/office/drawing/2014/main" id="{17927ECF-66BE-422F-5EA4-0B76A98F5404}"/>
                </a:ext>
              </a:extLst>
            </p:cNvPr>
            <p:cNvSpPr/>
            <p:nvPr/>
          </p:nvSpPr>
          <p:spPr>
            <a:xfrm>
              <a:off x="6033266"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75" name="Forma libre: forma 1930">
              <a:extLst>
                <a:ext uri="{FF2B5EF4-FFF2-40B4-BE49-F238E27FC236}">
                  <a16:creationId xmlns:a16="http://schemas.microsoft.com/office/drawing/2014/main" id="{A82012B2-2634-E2AE-675A-E4884105E958}"/>
                </a:ext>
              </a:extLst>
            </p:cNvPr>
            <p:cNvSpPr/>
            <p:nvPr/>
          </p:nvSpPr>
          <p:spPr>
            <a:xfrm>
              <a:off x="6095623"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76" name="Forma libre: forma 1931">
              <a:extLst>
                <a:ext uri="{FF2B5EF4-FFF2-40B4-BE49-F238E27FC236}">
                  <a16:creationId xmlns:a16="http://schemas.microsoft.com/office/drawing/2014/main" id="{1C392568-64C9-F7E9-782A-C7E6171F474C}"/>
                </a:ext>
              </a:extLst>
            </p:cNvPr>
            <p:cNvSpPr/>
            <p:nvPr/>
          </p:nvSpPr>
          <p:spPr>
            <a:xfrm>
              <a:off x="6157246"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77" name="Forma libre: forma 1932">
              <a:extLst>
                <a:ext uri="{FF2B5EF4-FFF2-40B4-BE49-F238E27FC236}">
                  <a16:creationId xmlns:a16="http://schemas.microsoft.com/office/drawing/2014/main" id="{23EE2361-4425-E5A7-978D-BDAD66B848DF}"/>
                </a:ext>
              </a:extLst>
            </p:cNvPr>
            <p:cNvSpPr/>
            <p:nvPr/>
          </p:nvSpPr>
          <p:spPr>
            <a:xfrm>
              <a:off x="6219602"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78" name="Forma libre: forma 1933">
              <a:extLst>
                <a:ext uri="{FF2B5EF4-FFF2-40B4-BE49-F238E27FC236}">
                  <a16:creationId xmlns:a16="http://schemas.microsoft.com/office/drawing/2014/main" id="{F862090F-3D69-BD6C-2BC9-A5D59BF43EBE}"/>
                </a:ext>
              </a:extLst>
            </p:cNvPr>
            <p:cNvSpPr/>
            <p:nvPr/>
          </p:nvSpPr>
          <p:spPr>
            <a:xfrm>
              <a:off x="6281226" y="270490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79" name="Forma libre: forma 1934">
              <a:extLst>
                <a:ext uri="{FF2B5EF4-FFF2-40B4-BE49-F238E27FC236}">
                  <a16:creationId xmlns:a16="http://schemas.microsoft.com/office/drawing/2014/main" id="{5BDEA9E5-DA02-C2F4-77B0-B002D64A9EC2}"/>
                </a:ext>
              </a:extLst>
            </p:cNvPr>
            <p:cNvSpPr/>
            <p:nvPr/>
          </p:nvSpPr>
          <p:spPr>
            <a:xfrm>
              <a:off x="6342849" y="270490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80" name="Forma libre: forma 1935">
              <a:extLst>
                <a:ext uri="{FF2B5EF4-FFF2-40B4-BE49-F238E27FC236}">
                  <a16:creationId xmlns:a16="http://schemas.microsoft.com/office/drawing/2014/main" id="{4C4A3D7E-3C46-DE40-A545-0EC821455778}"/>
                </a:ext>
              </a:extLst>
            </p:cNvPr>
            <p:cNvSpPr/>
            <p:nvPr/>
          </p:nvSpPr>
          <p:spPr>
            <a:xfrm>
              <a:off x="6405205" y="270490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81" name="Forma libre: forma 1936">
              <a:extLst>
                <a:ext uri="{FF2B5EF4-FFF2-40B4-BE49-F238E27FC236}">
                  <a16:creationId xmlns:a16="http://schemas.microsoft.com/office/drawing/2014/main" id="{817164F4-255E-4A8D-C2D9-B6AC8F373C01}"/>
                </a:ext>
              </a:extLst>
            </p:cNvPr>
            <p:cNvSpPr/>
            <p:nvPr/>
          </p:nvSpPr>
          <p:spPr>
            <a:xfrm>
              <a:off x="6466095" y="2704904"/>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82" name="Forma libre: forma 1937">
              <a:extLst>
                <a:ext uri="{FF2B5EF4-FFF2-40B4-BE49-F238E27FC236}">
                  <a16:creationId xmlns:a16="http://schemas.microsoft.com/office/drawing/2014/main" id="{F9233A0E-B8CB-6165-FD35-E3F53F7C4449}"/>
                </a:ext>
              </a:extLst>
            </p:cNvPr>
            <p:cNvSpPr/>
            <p:nvPr/>
          </p:nvSpPr>
          <p:spPr>
            <a:xfrm>
              <a:off x="6528452" y="2704904"/>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83" name="Forma libre: forma 1938">
              <a:extLst>
                <a:ext uri="{FF2B5EF4-FFF2-40B4-BE49-F238E27FC236}">
                  <a16:creationId xmlns:a16="http://schemas.microsoft.com/office/drawing/2014/main" id="{C195FF4D-B7DA-99BC-C0F2-1489C8E2B167}"/>
                </a:ext>
              </a:extLst>
            </p:cNvPr>
            <p:cNvSpPr/>
            <p:nvPr/>
          </p:nvSpPr>
          <p:spPr>
            <a:xfrm>
              <a:off x="6590809"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84" name="Forma libre: forma 1939">
              <a:extLst>
                <a:ext uri="{FF2B5EF4-FFF2-40B4-BE49-F238E27FC236}">
                  <a16:creationId xmlns:a16="http://schemas.microsoft.com/office/drawing/2014/main" id="{F434A07B-B7F6-9C97-5B21-0751257F7DB8}"/>
                </a:ext>
              </a:extLst>
            </p:cNvPr>
            <p:cNvSpPr/>
            <p:nvPr/>
          </p:nvSpPr>
          <p:spPr>
            <a:xfrm>
              <a:off x="6653165"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85" name="Forma libre: forma 1940">
              <a:extLst>
                <a:ext uri="{FF2B5EF4-FFF2-40B4-BE49-F238E27FC236}">
                  <a16:creationId xmlns:a16="http://schemas.microsoft.com/office/drawing/2014/main" id="{2125B090-8B59-A33E-9724-C95045B86E52}"/>
                </a:ext>
              </a:extLst>
            </p:cNvPr>
            <p:cNvSpPr/>
            <p:nvPr/>
          </p:nvSpPr>
          <p:spPr>
            <a:xfrm>
              <a:off x="6714789"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86" name="Forma libre: forma 1941">
              <a:extLst>
                <a:ext uri="{FF2B5EF4-FFF2-40B4-BE49-F238E27FC236}">
                  <a16:creationId xmlns:a16="http://schemas.microsoft.com/office/drawing/2014/main" id="{A7039214-8BF6-37A7-2814-130A943AED20}"/>
                </a:ext>
              </a:extLst>
            </p:cNvPr>
            <p:cNvSpPr/>
            <p:nvPr/>
          </p:nvSpPr>
          <p:spPr>
            <a:xfrm>
              <a:off x="6799154" y="2726174"/>
              <a:ext cx="5868" cy="5867"/>
            </a:xfrm>
            <a:custGeom>
              <a:avLst/>
              <a:gdLst>
                <a:gd name="connsiteX0" fmla="*/ 2934 w 5868"/>
                <a:gd name="connsiteY0" fmla="*/ 5868 h 5867"/>
                <a:gd name="connsiteX1" fmla="*/ 5869 w 5868"/>
                <a:gd name="connsiteY1" fmla="*/ 2934 h 5867"/>
                <a:gd name="connsiteX2" fmla="*/ 2934 w 5868"/>
                <a:gd name="connsiteY2" fmla="*/ 0 h 5867"/>
                <a:gd name="connsiteX3" fmla="*/ 0 w 5868"/>
                <a:gd name="connsiteY3" fmla="*/ 2934 h 5867"/>
                <a:gd name="connsiteX4" fmla="*/ 2934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4" y="5868"/>
                  </a:moveTo>
                  <a:cubicBezTo>
                    <a:pt x="4402" y="5868"/>
                    <a:pt x="5869" y="4401"/>
                    <a:pt x="5869" y="2934"/>
                  </a:cubicBezTo>
                  <a:cubicBezTo>
                    <a:pt x="5869" y="1467"/>
                    <a:pt x="5135" y="0"/>
                    <a:pt x="2934" y="0"/>
                  </a:cubicBezTo>
                  <a:cubicBezTo>
                    <a:pt x="734" y="0"/>
                    <a:pt x="0" y="1467"/>
                    <a:pt x="0" y="2934"/>
                  </a:cubicBezTo>
                  <a:cubicBezTo>
                    <a:pt x="0" y="4401"/>
                    <a:pt x="1467" y="5868"/>
                    <a:pt x="2934"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87" name="Forma libre: forma 1942">
              <a:extLst>
                <a:ext uri="{FF2B5EF4-FFF2-40B4-BE49-F238E27FC236}">
                  <a16:creationId xmlns:a16="http://schemas.microsoft.com/office/drawing/2014/main" id="{9D8AC434-A735-B3DC-B03C-F037BB575564}"/>
                </a:ext>
              </a:extLst>
            </p:cNvPr>
            <p:cNvSpPr/>
            <p:nvPr/>
          </p:nvSpPr>
          <p:spPr>
            <a:xfrm>
              <a:off x="9193654" y="270417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88" name="Forma libre: forma 1943">
              <a:extLst>
                <a:ext uri="{FF2B5EF4-FFF2-40B4-BE49-F238E27FC236}">
                  <a16:creationId xmlns:a16="http://schemas.microsoft.com/office/drawing/2014/main" id="{6EA8F237-3FD1-BFF7-57C0-D54EDB3CF37E}"/>
                </a:ext>
              </a:extLst>
            </p:cNvPr>
            <p:cNvSpPr/>
            <p:nvPr/>
          </p:nvSpPr>
          <p:spPr>
            <a:xfrm>
              <a:off x="9899385" y="2729108"/>
              <a:ext cx="2201" cy="1466"/>
            </a:xfrm>
            <a:custGeom>
              <a:avLst/>
              <a:gdLst>
                <a:gd name="connsiteX0" fmla="*/ 1467 w 2201"/>
                <a:gd name="connsiteY0" fmla="*/ 1467 h 1466"/>
                <a:gd name="connsiteX1" fmla="*/ 2201 w 2201"/>
                <a:gd name="connsiteY1" fmla="*/ 733 h 1466"/>
                <a:gd name="connsiteX2" fmla="*/ 1467 w 2201"/>
                <a:gd name="connsiteY2" fmla="*/ 0 h 1466"/>
                <a:gd name="connsiteX3" fmla="*/ 0 w 2201"/>
                <a:gd name="connsiteY3" fmla="*/ 733 h 1466"/>
                <a:gd name="connsiteX4" fmla="*/ 1467 w 2201"/>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1" h="1466">
                  <a:moveTo>
                    <a:pt x="1467" y="1467"/>
                  </a:moveTo>
                  <a:cubicBezTo>
                    <a:pt x="2201" y="1467"/>
                    <a:pt x="2201" y="733"/>
                    <a:pt x="2201" y="733"/>
                  </a:cubicBezTo>
                  <a:cubicBezTo>
                    <a:pt x="2201" y="733"/>
                    <a:pt x="2201" y="0"/>
                    <a:pt x="1467" y="0"/>
                  </a:cubicBezTo>
                  <a:cubicBezTo>
                    <a:pt x="734" y="0"/>
                    <a:pt x="0" y="733"/>
                    <a:pt x="0" y="733"/>
                  </a:cubicBezTo>
                  <a:cubicBezTo>
                    <a:pt x="0" y="733"/>
                    <a:pt x="734" y="1467"/>
                    <a:pt x="1467"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89" name="Forma libre: forma 1944">
              <a:extLst>
                <a:ext uri="{FF2B5EF4-FFF2-40B4-BE49-F238E27FC236}">
                  <a16:creationId xmlns:a16="http://schemas.microsoft.com/office/drawing/2014/main" id="{B8F734D8-C20C-50C0-FE53-F07B7EBCBC9D}"/>
                </a:ext>
              </a:extLst>
            </p:cNvPr>
            <p:cNvSpPr/>
            <p:nvPr/>
          </p:nvSpPr>
          <p:spPr>
            <a:xfrm>
              <a:off x="9946337" y="2712972"/>
              <a:ext cx="32278" cy="32272"/>
            </a:xfrm>
            <a:custGeom>
              <a:avLst/>
              <a:gdLst>
                <a:gd name="connsiteX0" fmla="*/ 16139 w 32278"/>
                <a:gd name="connsiteY0" fmla="*/ 32273 h 32272"/>
                <a:gd name="connsiteX1" fmla="*/ 32279 w 32278"/>
                <a:gd name="connsiteY1" fmla="*/ 16136 h 32272"/>
                <a:gd name="connsiteX2" fmla="*/ 16139 w 32278"/>
                <a:gd name="connsiteY2" fmla="*/ 0 h 32272"/>
                <a:gd name="connsiteX3" fmla="*/ 0 w 32278"/>
                <a:gd name="connsiteY3" fmla="*/ 16136 h 32272"/>
                <a:gd name="connsiteX4" fmla="*/ 16139 w 32278"/>
                <a:gd name="connsiteY4" fmla="*/ 32273 h 32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2272">
                  <a:moveTo>
                    <a:pt x="16139" y="32273"/>
                  </a:moveTo>
                  <a:cubicBezTo>
                    <a:pt x="24943" y="32273"/>
                    <a:pt x="32279" y="24938"/>
                    <a:pt x="32279" y="16136"/>
                  </a:cubicBezTo>
                  <a:cubicBezTo>
                    <a:pt x="32279" y="7335"/>
                    <a:pt x="24943" y="0"/>
                    <a:pt x="16139" y="0"/>
                  </a:cubicBezTo>
                  <a:cubicBezTo>
                    <a:pt x="7336" y="0"/>
                    <a:pt x="0" y="7335"/>
                    <a:pt x="0" y="16136"/>
                  </a:cubicBezTo>
                  <a:cubicBezTo>
                    <a:pt x="0" y="24938"/>
                    <a:pt x="7336" y="32273"/>
                    <a:pt x="16139" y="322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90" name="Forma libre: forma 1945">
              <a:extLst>
                <a:ext uri="{FF2B5EF4-FFF2-40B4-BE49-F238E27FC236}">
                  <a16:creationId xmlns:a16="http://schemas.microsoft.com/office/drawing/2014/main" id="{DC34F9A7-B51B-08CB-7942-1C438BFBA253}"/>
                </a:ext>
              </a:extLst>
            </p:cNvPr>
            <p:cNvSpPr/>
            <p:nvPr/>
          </p:nvSpPr>
          <p:spPr>
            <a:xfrm>
              <a:off x="10024099" y="2728375"/>
              <a:ext cx="326" cy="1466"/>
            </a:xfrm>
            <a:custGeom>
              <a:avLst/>
              <a:gdLst>
                <a:gd name="connsiteX0" fmla="*/ 0 w 326"/>
                <a:gd name="connsiteY0" fmla="*/ 1467 h 1466"/>
                <a:gd name="connsiteX1" fmla="*/ 0 w 326"/>
                <a:gd name="connsiteY1" fmla="*/ 1467 h 1466"/>
                <a:gd name="connsiteX2" fmla="*/ 0 w 326"/>
                <a:gd name="connsiteY2" fmla="*/ 0 h 1466"/>
                <a:gd name="connsiteX3" fmla="*/ 0 w 326"/>
                <a:gd name="connsiteY3" fmla="*/ 1467 h 1466"/>
                <a:gd name="connsiteX4" fmla="*/ 0 w 326"/>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 h="1466">
                  <a:moveTo>
                    <a:pt x="0" y="1467"/>
                  </a:moveTo>
                  <a:cubicBezTo>
                    <a:pt x="0" y="1467"/>
                    <a:pt x="734" y="1467"/>
                    <a:pt x="0" y="1467"/>
                  </a:cubicBezTo>
                  <a:cubicBezTo>
                    <a:pt x="734" y="734"/>
                    <a:pt x="0" y="0"/>
                    <a:pt x="0" y="0"/>
                  </a:cubicBezTo>
                  <a:cubicBezTo>
                    <a:pt x="0" y="734"/>
                    <a:pt x="0" y="734"/>
                    <a:pt x="0" y="1467"/>
                  </a:cubicBezTo>
                  <a:cubicBezTo>
                    <a:pt x="0" y="1467"/>
                    <a:pt x="0" y="1467"/>
                    <a:pt x="0"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91" name="Forma libre: forma 1946">
              <a:extLst>
                <a:ext uri="{FF2B5EF4-FFF2-40B4-BE49-F238E27FC236}">
                  <a16:creationId xmlns:a16="http://schemas.microsoft.com/office/drawing/2014/main" id="{27874570-68F7-CFE9-D8D0-782B76411E74}"/>
                </a:ext>
              </a:extLst>
            </p:cNvPr>
            <p:cNvSpPr/>
            <p:nvPr/>
          </p:nvSpPr>
          <p:spPr>
            <a:xfrm>
              <a:off x="10205301" y="2724708"/>
              <a:ext cx="10270" cy="9535"/>
            </a:xfrm>
            <a:custGeom>
              <a:avLst/>
              <a:gdLst>
                <a:gd name="connsiteX0" fmla="*/ 5135 w 10270"/>
                <a:gd name="connsiteY0" fmla="*/ 9535 h 9535"/>
                <a:gd name="connsiteX1" fmla="*/ 10271 w 10270"/>
                <a:gd name="connsiteY1" fmla="*/ 5134 h 9535"/>
                <a:gd name="connsiteX2" fmla="*/ 5135 w 10270"/>
                <a:gd name="connsiteY2" fmla="*/ 0 h 9535"/>
                <a:gd name="connsiteX3" fmla="*/ 0 w 10270"/>
                <a:gd name="connsiteY3" fmla="*/ 5134 h 9535"/>
                <a:gd name="connsiteX4" fmla="*/ 5135 w 10270"/>
                <a:gd name="connsiteY4" fmla="*/ 9535 h 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9535">
                  <a:moveTo>
                    <a:pt x="5135" y="9535"/>
                  </a:moveTo>
                  <a:cubicBezTo>
                    <a:pt x="8070" y="9535"/>
                    <a:pt x="10271" y="7335"/>
                    <a:pt x="10271" y="5134"/>
                  </a:cubicBezTo>
                  <a:cubicBezTo>
                    <a:pt x="10271" y="2200"/>
                    <a:pt x="8070" y="0"/>
                    <a:pt x="5135" y="0"/>
                  </a:cubicBezTo>
                  <a:cubicBezTo>
                    <a:pt x="2201" y="0"/>
                    <a:pt x="0" y="2200"/>
                    <a:pt x="0" y="5134"/>
                  </a:cubicBezTo>
                  <a:cubicBezTo>
                    <a:pt x="0" y="7335"/>
                    <a:pt x="2201" y="9535"/>
                    <a:pt x="5135" y="95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92" name="Forma libre: forma 1947">
              <a:extLst>
                <a:ext uri="{FF2B5EF4-FFF2-40B4-BE49-F238E27FC236}">
                  <a16:creationId xmlns:a16="http://schemas.microsoft.com/office/drawing/2014/main" id="{37FA0F06-E6FF-14F4-2207-033BF2DE632E}"/>
                </a:ext>
              </a:extLst>
            </p:cNvPr>
            <p:cNvSpPr/>
            <p:nvPr/>
          </p:nvSpPr>
          <p:spPr>
            <a:xfrm>
              <a:off x="10266924" y="2725441"/>
              <a:ext cx="10270" cy="8801"/>
            </a:xfrm>
            <a:custGeom>
              <a:avLst/>
              <a:gdLst>
                <a:gd name="connsiteX0" fmla="*/ 5135 w 10270"/>
                <a:gd name="connsiteY0" fmla="*/ 8802 h 8801"/>
                <a:gd name="connsiteX1" fmla="*/ 10270 w 10270"/>
                <a:gd name="connsiteY1" fmla="*/ 4401 h 8801"/>
                <a:gd name="connsiteX2" fmla="*/ 5135 w 10270"/>
                <a:gd name="connsiteY2" fmla="*/ 0 h 8801"/>
                <a:gd name="connsiteX3" fmla="*/ 0 w 10270"/>
                <a:gd name="connsiteY3" fmla="*/ 4401 h 8801"/>
                <a:gd name="connsiteX4" fmla="*/ 5135 w 10270"/>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8801">
                  <a:moveTo>
                    <a:pt x="5135" y="8802"/>
                  </a:moveTo>
                  <a:cubicBezTo>
                    <a:pt x="8070" y="8802"/>
                    <a:pt x="10270" y="6601"/>
                    <a:pt x="10270" y="4401"/>
                  </a:cubicBezTo>
                  <a:cubicBezTo>
                    <a:pt x="10270" y="2200"/>
                    <a:pt x="8070" y="0"/>
                    <a:pt x="5135" y="0"/>
                  </a:cubicBezTo>
                  <a:cubicBezTo>
                    <a:pt x="2201" y="0"/>
                    <a:pt x="0" y="2200"/>
                    <a:pt x="0" y="4401"/>
                  </a:cubicBezTo>
                  <a:cubicBezTo>
                    <a:pt x="0" y="6601"/>
                    <a:pt x="2934" y="8802"/>
                    <a:pt x="5135"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93" name="Forma libre: forma 1948">
              <a:extLst>
                <a:ext uri="{FF2B5EF4-FFF2-40B4-BE49-F238E27FC236}">
                  <a16:creationId xmlns:a16="http://schemas.microsoft.com/office/drawing/2014/main" id="{2A5B8E29-F764-9586-CE7E-EF608AE5816D}"/>
                </a:ext>
              </a:extLst>
            </p:cNvPr>
            <p:cNvSpPr/>
            <p:nvPr/>
          </p:nvSpPr>
          <p:spPr>
            <a:xfrm>
              <a:off x="10333866" y="2728375"/>
              <a:ext cx="1283" cy="1466"/>
            </a:xfrm>
            <a:custGeom>
              <a:avLst/>
              <a:gdLst>
                <a:gd name="connsiteX0" fmla="*/ 550 w 1283"/>
                <a:gd name="connsiteY0" fmla="*/ 1467 h 1466"/>
                <a:gd name="connsiteX1" fmla="*/ 1284 w 1283"/>
                <a:gd name="connsiteY1" fmla="*/ 734 h 1466"/>
                <a:gd name="connsiteX2" fmla="*/ 550 w 1283"/>
                <a:gd name="connsiteY2" fmla="*/ 0 h 1466"/>
                <a:gd name="connsiteX3" fmla="*/ 550 w 1283"/>
                <a:gd name="connsiteY3" fmla="*/ 1467 h 1466"/>
                <a:gd name="connsiteX4" fmla="*/ 550 w 1283"/>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 h="1466">
                  <a:moveTo>
                    <a:pt x="550" y="1467"/>
                  </a:moveTo>
                  <a:cubicBezTo>
                    <a:pt x="550" y="1467"/>
                    <a:pt x="1284" y="1467"/>
                    <a:pt x="1284" y="734"/>
                  </a:cubicBezTo>
                  <a:cubicBezTo>
                    <a:pt x="1284" y="0"/>
                    <a:pt x="1284" y="0"/>
                    <a:pt x="550" y="0"/>
                  </a:cubicBezTo>
                  <a:cubicBezTo>
                    <a:pt x="-183" y="0"/>
                    <a:pt x="-183" y="734"/>
                    <a:pt x="550" y="1467"/>
                  </a:cubicBezTo>
                  <a:cubicBezTo>
                    <a:pt x="-183" y="1467"/>
                    <a:pt x="-183" y="1467"/>
                    <a:pt x="550"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94" name="Forma libre: forma 1949">
              <a:extLst>
                <a:ext uri="{FF2B5EF4-FFF2-40B4-BE49-F238E27FC236}">
                  <a16:creationId xmlns:a16="http://schemas.microsoft.com/office/drawing/2014/main" id="{26748F54-FF17-1A93-036F-AEF3F3009A21}"/>
                </a:ext>
              </a:extLst>
            </p:cNvPr>
            <p:cNvSpPr/>
            <p:nvPr/>
          </p:nvSpPr>
          <p:spPr>
            <a:xfrm>
              <a:off x="10395713" y="2728375"/>
              <a:ext cx="652" cy="1466"/>
            </a:xfrm>
            <a:custGeom>
              <a:avLst/>
              <a:gdLst>
                <a:gd name="connsiteX0" fmla="*/ 326 w 652"/>
                <a:gd name="connsiteY0" fmla="*/ 1467 h 1466"/>
                <a:gd name="connsiteX1" fmla="*/ 326 w 652"/>
                <a:gd name="connsiteY1" fmla="*/ 1467 h 1466"/>
                <a:gd name="connsiteX2" fmla="*/ 326 w 652"/>
                <a:gd name="connsiteY2" fmla="*/ 0 h 1466"/>
                <a:gd name="connsiteX3" fmla="*/ 326 w 652"/>
                <a:gd name="connsiteY3" fmla="*/ 1467 h 1466"/>
                <a:gd name="connsiteX4" fmla="*/ 326 w 652"/>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 h="1466">
                  <a:moveTo>
                    <a:pt x="326" y="1467"/>
                  </a:moveTo>
                  <a:cubicBezTo>
                    <a:pt x="326" y="1467"/>
                    <a:pt x="1060" y="1467"/>
                    <a:pt x="326" y="1467"/>
                  </a:cubicBezTo>
                  <a:cubicBezTo>
                    <a:pt x="1060" y="734"/>
                    <a:pt x="326" y="0"/>
                    <a:pt x="326" y="0"/>
                  </a:cubicBezTo>
                  <a:cubicBezTo>
                    <a:pt x="326" y="734"/>
                    <a:pt x="-407" y="734"/>
                    <a:pt x="326" y="1467"/>
                  </a:cubicBezTo>
                  <a:cubicBezTo>
                    <a:pt x="-407" y="1467"/>
                    <a:pt x="326" y="1467"/>
                    <a:pt x="326"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95" name="Forma libre: forma 1950">
              <a:extLst>
                <a:ext uri="{FF2B5EF4-FFF2-40B4-BE49-F238E27FC236}">
                  <a16:creationId xmlns:a16="http://schemas.microsoft.com/office/drawing/2014/main" id="{17972A67-5C23-6F8B-7F53-43714B7A81C2}"/>
                </a:ext>
              </a:extLst>
            </p:cNvPr>
            <p:cNvSpPr/>
            <p:nvPr/>
          </p:nvSpPr>
          <p:spPr>
            <a:xfrm>
              <a:off x="10433453" y="270490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96" name="Forma libre: forma 1951">
              <a:extLst>
                <a:ext uri="{FF2B5EF4-FFF2-40B4-BE49-F238E27FC236}">
                  <a16:creationId xmlns:a16="http://schemas.microsoft.com/office/drawing/2014/main" id="{F7F8C37A-B6FA-410D-15EA-3320C9BF6A6F}"/>
                </a:ext>
              </a:extLst>
            </p:cNvPr>
            <p:cNvSpPr/>
            <p:nvPr/>
          </p:nvSpPr>
          <p:spPr>
            <a:xfrm>
              <a:off x="10495076"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97" name="Forma libre: forma 1952">
              <a:extLst>
                <a:ext uri="{FF2B5EF4-FFF2-40B4-BE49-F238E27FC236}">
                  <a16:creationId xmlns:a16="http://schemas.microsoft.com/office/drawing/2014/main" id="{4410FD8B-534B-01EA-8DBE-06C2C52720F5}"/>
                </a:ext>
              </a:extLst>
            </p:cNvPr>
            <p:cNvSpPr/>
            <p:nvPr/>
          </p:nvSpPr>
          <p:spPr>
            <a:xfrm>
              <a:off x="10557433"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98" name="Forma libre: forma 1953">
              <a:extLst>
                <a:ext uri="{FF2B5EF4-FFF2-40B4-BE49-F238E27FC236}">
                  <a16:creationId xmlns:a16="http://schemas.microsoft.com/office/drawing/2014/main" id="{8B0B915F-65DE-2A84-888C-A69A1C82D12B}"/>
                </a:ext>
              </a:extLst>
            </p:cNvPr>
            <p:cNvSpPr/>
            <p:nvPr/>
          </p:nvSpPr>
          <p:spPr>
            <a:xfrm>
              <a:off x="10619056" y="270490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99" name="Forma libre: forma 1954">
              <a:extLst>
                <a:ext uri="{FF2B5EF4-FFF2-40B4-BE49-F238E27FC236}">
                  <a16:creationId xmlns:a16="http://schemas.microsoft.com/office/drawing/2014/main" id="{9B787015-2DA6-B64B-B683-89BDBFB4E727}"/>
                </a:ext>
              </a:extLst>
            </p:cNvPr>
            <p:cNvSpPr/>
            <p:nvPr/>
          </p:nvSpPr>
          <p:spPr>
            <a:xfrm>
              <a:off x="10680679" y="270490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00" name="Forma libre: forma 1955">
              <a:extLst>
                <a:ext uri="{FF2B5EF4-FFF2-40B4-BE49-F238E27FC236}">
                  <a16:creationId xmlns:a16="http://schemas.microsoft.com/office/drawing/2014/main" id="{5BF0A029-7BD3-C864-053A-B7E81C241C53}"/>
                </a:ext>
              </a:extLst>
            </p:cNvPr>
            <p:cNvSpPr/>
            <p:nvPr/>
          </p:nvSpPr>
          <p:spPr>
            <a:xfrm>
              <a:off x="10743036" y="270490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01" name="Forma libre: forma 1956">
              <a:extLst>
                <a:ext uri="{FF2B5EF4-FFF2-40B4-BE49-F238E27FC236}">
                  <a16:creationId xmlns:a16="http://schemas.microsoft.com/office/drawing/2014/main" id="{DEB43BB9-EE44-F2D3-1629-1CC9644C209A}"/>
                </a:ext>
              </a:extLst>
            </p:cNvPr>
            <p:cNvSpPr/>
            <p:nvPr/>
          </p:nvSpPr>
          <p:spPr>
            <a:xfrm>
              <a:off x="10805393" y="270490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02" name="Forma libre: forma 1957">
              <a:extLst>
                <a:ext uri="{FF2B5EF4-FFF2-40B4-BE49-F238E27FC236}">
                  <a16:creationId xmlns:a16="http://schemas.microsoft.com/office/drawing/2014/main" id="{0330DF7C-0F02-A1DF-4FA2-83C36644A2C0}"/>
                </a:ext>
              </a:extLst>
            </p:cNvPr>
            <p:cNvSpPr/>
            <p:nvPr/>
          </p:nvSpPr>
          <p:spPr>
            <a:xfrm>
              <a:off x="10867016"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03" name="Forma libre: forma 1958">
              <a:extLst>
                <a:ext uri="{FF2B5EF4-FFF2-40B4-BE49-F238E27FC236}">
                  <a16:creationId xmlns:a16="http://schemas.microsoft.com/office/drawing/2014/main" id="{01ED235E-2686-9FAC-E734-CA329AC2308A}"/>
                </a:ext>
              </a:extLst>
            </p:cNvPr>
            <p:cNvSpPr/>
            <p:nvPr/>
          </p:nvSpPr>
          <p:spPr>
            <a:xfrm>
              <a:off x="10928639" y="270490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04" name="Forma libre: forma 1959">
              <a:extLst>
                <a:ext uri="{FF2B5EF4-FFF2-40B4-BE49-F238E27FC236}">
                  <a16:creationId xmlns:a16="http://schemas.microsoft.com/office/drawing/2014/main" id="{B3F7E8B3-D9FB-F9BD-DDD8-129B07515D16}"/>
                </a:ext>
              </a:extLst>
            </p:cNvPr>
            <p:cNvSpPr/>
            <p:nvPr/>
          </p:nvSpPr>
          <p:spPr>
            <a:xfrm>
              <a:off x="10990996" y="270417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05" name="Forma libre: forma 1960">
              <a:extLst>
                <a:ext uri="{FF2B5EF4-FFF2-40B4-BE49-F238E27FC236}">
                  <a16:creationId xmlns:a16="http://schemas.microsoft.com/office/drawing/2014/main" id="{7083B71E-1A4F-F512-7E48-6D08308100FD}"/>
                </a:ext>
              </a:extLst>
            </p:cNvPr>
            <p:cNvSpPr/>
            <p:nvPr/>
          </p:nvSpPr>
          <p:spPr>
            <a:xfrm>
              <a:off x="11052619"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06" name="Forma libre: forma 1961">
              <a:extLst>
                <a:ext uri="{FF2B5EF4-FFF2-40B4-BE49-F238E27FC236}">
                  <a16:creationId xmlns:a16="http://schemas.microsoft.com/office/drawing/2014/main" id="{19203884-B13E-B429-35FB-F414CC284EAC}"/>
                </a:ext>
              </a:extLst>
            </p:cNvPr>
            <p:cNvSpPr/>
            <p:nvPr/>
          </p:nvSpPr>
          <p:spPr>
            <a:xfrm>
              <a:off x="11114976" y="270490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07" name="Forma libre: forma 1962">
              <a:extLst>
                <a:ext uri="{FF2B5EF4-FFF2-40B4-BE49-F238E27FC236}">
                  <a16:creationId xmlns:a16="http://schemas.microsoft.com/office/drawing/2014/main" id="{58D55E96-E9E8-46D5-5EC7-61DE50952C8E}"/>
                </a:ext>
              </a:extLst>
            </p:cNvPr>
            <p:cNvSpPr/>
            <p:nvPr/>
          </p:nvSpPr>
          <p:spPr>
            <a:xfrm>
              <a:off x="11192739" y="2721040"/>
              <a:ext cx="17606" cy="17603"/>
            </a:xfrm>
            <a:custGeom>
              <a:avLst/>
              <a:gdLst>
                <a:gd name="connsiteX0" fmla="*/ 8803 w 17606"/>
                <a:gd name="connsiteY0" fmla="*/ 17603 h 17603"/>
                <a:gd name="connsiteX1" fmla="*/ 17606 w 17606"/>
                <a:gd name="connsiteY1" fmla="*/ 8802 h 17603"/>
                <a:gd name="connsiteX2" fmla="*/ 8803 w 17606"/>
                <a:gd name="connsiteY2" fmla="*/ 0 h 17603"/>
                <a:gd name="connsiteX3" fmla="*/ 0 w 17606"/>
                <a:gd name="connsiteY3" fmla="*/ 8802 h 17603"/>
                <a:gd name="connsiteX4" fmla="*/ 8803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3" y="17603"/>
                  </a:moveTo>
                  <a:cubicBezTo>
                    <a:pt x="13938" y="17603"/>
                    <a:pt x="17606" y="13203"/>
                    <a:pt x="17606" y="8802"/>
                  </a:cubicBezTo>
                  <a:cubicBezTo>
                    <a:pt x="17606" y="4401"/>
                    <a:pt x="13938" y="0"/>
                    <a:pt x="8803" y="0"/>
                  </a:cubicBezTo>
                  <a:cubicBezTo>
                    <a:pt x="3668" y="0"/>
                    <a:pt x="0" y="4401"/>
                    <a:pt x="0" y="8802"/>
                  </a:cubicBezTo>
                  <a:cubicBezTo>
                    <a:pt x="0" y="13203"/>
                    <a:pt x="4401"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08" name="Forma libre: forma 1963">
              <a:extLst>
                <a:ext uri="{FF2B5EF4-FFF2-40B4-BE49-F238E27FC236}">
                  <a16:creationId xmlns:a16="http://schemas.microsoft.com/office/drawing/2014/main" id="{066E4E0A-13CD-9860-E4C7-FC3E247C08BA}"/>
                </a:ext>
              </a:extLst>
            </p:cNvPr>
            <p:cNvSpPr/>
            <p:nvPr/>
          </p:nvSpPr>
          <p:spPr>
            <a:xfrm>
              <a:off x="11362936" y="270490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09" name="Forma libre: forma 1964">
              <a:extLst>
                <a:ext uri="{FF2B5EF4-FFF2-40B4-BE49-F238E27FC236}">
                  <a16:creationId xmlns:a16="http://schemas.microsoft.com/office/drawing/2014/main" id="{C57A3788-564A-2701-0BB0-5D4D19C8C029}"/>
                </a:ext>
              </a:extLst>
            </p:cNvPr>
            <p:cNvSpPr/>
            <p:nvPr/>
          </p:nvSpPr>
          <p:spPr>
            <a:xfrm>
              <a:off x="11424559" y="270490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10" name="Forma libre: forma 1965">
              <a:extLst>
                <a:ext uri="{FF2B5EF4-FFF2-40B4-BE49-F238E27FC236}">
                  <a16:creationId xmlns:a16="http://schemas.microsoft.com/office/drawing/2014/main" id="{8A2B5714-BA7F-F28F-05AB-D10BB9AC3CAB}"/>
                </a:ext>
              </a:extLst>
            </p:cNvPr>
            <p:cNvSpPr/>
            <p:nvPr/>
          </p:nvSpPr>
          <p:spPr>
            <a:xfrm>
              <a:off x="11486916" y="270417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11" name="Forma libre: forma 1966">
              <a:extLst>
                <a:ext uri="{FF2B5EF4-FFF2-40B4-BE49-F238E27FC236}">
                  <a16:creationId xmlns:a16="http://schemas.microsoft.com/office/drawing/2014/main" id="{1B30EBDA-5518-3996-D406-0D4BB55EEB80}"/>
                </a:ext>
              </a:extLst>
            </p:cNvPr>
            <p:cNvSpPr/>
            <p:nvPr/>
          </p:nvSpPr>
          <p:spPr>
            <a:xfrm>
              <a:off x="11548539" y="2704904"/>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12" name="Forma libre: forma 1967">
              <a:extLst>
                <a:ext uri="{FF2B5EF4-FFF2-40B4-BE49-F238E27FC236}">
                  <a16:creationId xmlns:a16="http://schemas.microsoft.com/office/drawing/2014/main" id="{F17226E1-815B-0814-D3A7-84F7E3D61F3E}"/>
                </a:ext>
              </a:extLst>
            </p:cNvPr>
            <p:cNvSpPr/>
            <p:nvPr/>
          </p:nvSpPr>
          <p:spPr>
            <a:xfrm>
              <a:off x="11610896" y="2704904"/>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13" name="Forma libre: forma 1968">
              <a:extLst>
                <a:ext uri="{FF2B5EF4-FFF2-40B4-BE49-F238E27FC236}">
                  <a16:creationId xmlns:a16="http://schemas.microsoft.com/office/drawing/2014/main" id="{3A4F61CA-10EE-1E51-82B8-0B9BC0F92315}"/>
                </a:ext>
              </a:extLst>
            </p:cNvPr>
            <p:cNvSpPr/>
            <p:nvPr/>
          </p:nvSpPr>
          <p:spPr>
            <a:xfrm>
              <a:off x="11672519" y="2704904"/>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14" name="Forma libre: forma 1969">
              <a:extLst>
                <a:ext uri="{FF2B5EF4-FFF2-40B4-BE49-F238E27FC236}">
                  <a16:creationId xmlns:a16="http://schemas.microsoft.com/office/drawing/2014/main" id="{F5EFA109-4674-2156-AF3A-972C0D28765E}"/>
                </a:ext>
              </a:extLst>
            </p:cNvPr>
            <p:cNvSpPr/>
            <p:nvPr/>
          </p:nvSpPr>
          <p:spPr>
            <a:xfrm>
              <a:off x="11734876" y="2704170"/>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15" name="Forma libre: forma 1970">
              <a:extLst>
                <a:ext uri="{FF2B5EF4-FFF2-40B4-BE49-F238E27FC236}">
                  <a16:creationId xmlns:a16="http://schemas.microsoft.com/office/drawing/2014/main" id="{EBF84D47-2A50-AEC4-9DC4-F61E0F3439D1}"/>
                </a:ext>
              </a:extLst>
            </p:cNvPr>
            <p:cNvSpPr/>
            <p:nvPr/>
          </p:nvSpPr>
          <p:spPr>
            <a:xfrm>
              <a:off x="11796498" y="270417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16" name="Forma libre: forma 1971">
              <a:extLst>
                <a:ext uri="{FF2B5EF4-FFF2-40B4-BE49-F238E27FC236}">
                  <a16:creationId xmlns:a16="http://schemas.microsoft.com/office/drawing/2014/main" id="{988830B7-54B6-4A4C-1818-C6421B5400F3}"/>
                </a:ext>
              </a:extLst>
            </p:cNvPr>
            <p:cNvSpPr/>
            <p:nvPr/>
          </p:nvSpPr>
          <p:spPr>
            <a:xfrm>
              <a:off x="11858855" y="270417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17" name="Forma libre: forma 1972">
              <a:extLst>
                <a:ext uri="{FF2B5EF4-FFF2-40B4-BE49-F238E27FC236}">
                  <a16:creationId xmlns:a16="http://schemas.microsoft.com/office/drawing/2014/main" id="{0F8EDC05-B8A9-E00E-001A-001A7D770F19}"/>
                </a:ext>
              </a:extLst>
            </p:cNvPr>
            <p:cNvSpPr/>
            <p:nvPr/>
          </p:nvSpPr>
          <p:spPr>
            <a:xfrm>
              <a:off x="11920479" y="270490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18" name="Forma libre: forma 1973">
              <a:extLst>
                <a:ext uri="{FF2B5EF4-FFF2-40B4-BE49-F238E27FC236}">
                  <a16:creationId xmlns:a16="http://schemas.microsoft.com/office/drawing/2014/main" id="{D5B36568-498C-92E4-69C9-086A2C0A3298}"/>
                </a:ext>
              </a:extLst>
            </p:cNvPr>
            <p:cNvSpPr/>
            <p:nvPr/>
          </p:nvSpPr>
          <p:spPr>
            <a:xfrm>
              <a:off x="11982835" y="270490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19" name="Forma libre: forma 1974">
              <a:extLst>
                <a:ext uri="{FF2B5EF4-FFF2-40B4-BE49-F238E27FC236}">
                  <a16:creationId xmlns:a16="http://schemas.microsoft.com/office/drawing/2014/main" id="{62485607-3456-407F-0F40-121F194096E3}"/>
                </a:ext>
              </a:extLst>
            </p:cNvPr>
            <p:cNvSpPr/>
            <p:nvPr/>
          </p:nvSpPr>
          <p:spPr>
            <a:xfrm>
              <a:off x="12044459" y="270417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7"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20" name="Forma libre: forma 1975">
              <a:extLst>
                <a:ext uri="{FF2B5EF4-FFF2-40B4-BE49-F238E27FC236}">
                  <a16:creationId xmlns:a16="http://schemas.microsoft.com/office/drawing/2014/main" id="{D001F681-CEBA-259C-08ED-37B9A3B7563C}"/>
                </a:ext>
              </a:extLst>
            </p:cNvPr>
            <p:cNvSpPr/>
            <p:nvPr/>
          </p:nvSpPr>
          <p:spPr>
            <a:xfrm>
              <a:off x="12106082" y="2704904"/>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21" name="Forma libre: forma 1976">
              <a:extLst>
                <a:ext uri="{FF2B5EF4-FFF2-40B4-BE49-F238E27FC236}">
                  <a16:creationId xmlns:a16="http://schemas.microsoft.com/office/drawing/2014/main" id="{7585CAEF-BA0B-DA95-36E4-844B38FDD4E6}"/>
                </a:ext>
              </a:extLst>
            </p:cNvPr>
            <p:cNvSpPr/>
            <p:nvPr/>
          </p:nvSpPr>
          <p:spPr>
            <a:xfrm>
              <a:off x="12168439" y="2704904"/>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22" name="Forma libre: forma 1977">
              <a:extLst>
                <a:ext uri="{FF2B5EF4-FFF2-40B4-BE49-F238E27FC236}">
                  <a16:creationId xmlns:a16="http://schemas.microsoft.com/office/drawing/2014/main" id="{5EE16C46-989E-87AE-0719-3536D768951D}"/>
                </a:ext>
              </a:extLst>
            </p:cNvPr>
            <p:cNvSpPr/>
            <p:nvPr/>
          </p:nvSpPr>
          <p:spPr>
            <a:xfrm>
              <a:off x="5213091" y="2782652"/>
              <a:ext cx="17606" cy="17603"/>
            </a:xfrm>
            <a:custGeom>
              <a:avLst/>
              <a:gdLst>
                <a:gd name="connsiteX0" fmla="*/ 8803 w 17606"/>
                <a:gd name="connsiteY0" fmla="*/ 17603 h 17603"/>
                <a:gd name="connsiteX1" fmla="*/ 17607 w 17606"/>
                <a:gd name="connsiteY1" fmla="*/ 8802 h 17603"/>
                <a:gd name="connsiteX2" fmla="*/ 8803 w 17606"/>
                <a:gd name="connsiteY2" fmla="*/ 0 h 17603"/>
                <a:gd name="connsiteX3" fmla="*/ 0 w 17606"/>
                <a:gd name="connsiteY3" fmla="*/ 8802 h 17603"/>
                <a:gd name="connsiteX4" fmla="*/ 8803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3" y="17603"/>
                  </a:moveTo>
                  <a:cubicBezTo>
                    <a:pt x="13205" y="17603"/>
                    <a:pt x="17607" y="13936"/>
                    <a:pt x="17607" y="8802"/>
                  </a:cubicBezTo>
                  <a:cubicBezTo>
                    <a:pt x="17607" y="3667"/>
                    <a:pt x="13205" y="0"/>
                    <a:pt x="8803" y="0"/>
                  </a:cubicBezTo>
                  <a:cubicBezTo>
                    <a:pt x="3668" y="0"/>
                    <a:pt x="0" y="4401"/>
                    <a:pt x="0" y="8802"/>
                  </a:cubicBezTo>
                  <a:cubicBezTo>
                    <a:pt x="0" y="13203"/>
                    <a:pt x="3668"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23" name="Forma libre: forma 1978">
              <a:extLst>
                <a:ext uri="{FF2B5EF4-FFF2-40B4-BE49-F238E27FC236}">
                  <a16:creationId xmlns:a16="http://schemas.microsoft.com/office/drawing/2014/main" id="{F15DA00C-C807-CB3D-0D37-2431ECA3E05D}"/>
                </a:ext>
              </a:extLst>
            </p:cNvPr>
            <p:cNvSpPr/>
            <p:nvPr/>
          </p:nvSpPr>
          <p:spPr>
            <a:xfrm>
              <a:off x="5258575"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24" name="Forma libre: forma 1979">
              <a:extLst>
                <a:ext uri="{FF2B5EF4-FFF2-40B4-BE49-F238E27FC236}">
                  <a16:creationId xmlns:a16="http://schemas.microsoft.com/office/drawing/2014/main" id="{0333AD42-0AD1-9581-086D-0997FE1A999C}"/>
                </a:ext>
              </a:extLst>
            </p:cNvPr>
            <p:cNvSpPr/>
            <p:nvPr/>
          </p:nvSpPr>
          <p:spPr>
            <a:xfrm>
              <a:off x="5320931"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25" name="Forma libre: forma 1980">
              <a:extLst>
                <a:ext uri="{FF2B5EF4-FFF2-40B4-BE49-F238E27FC236}">
                  <a16:creationId xmlns:a16="http://schemas.microsoft.com/office/drawing/2014/main" id="{823F1262-FED8-C568-0288-539D63161EA6}"/>
                </a:ext>
              </a:extLst>
            </p:cNvPr>
            <p:cNvSpPr/>
            <p:nvPr/>
          </p:nvSpPr>
          <p:spPr>
            <a:xfrm>
              <a:off x="5382554"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26" name="Forma libre: forma 1981">
              <a:extLst>
                <a:ext uri="{FF2B5EF4-FFF2-40B4-BE49-F238E27FC236}">
                  <a16:creationId xmlns:a16="http://schemas.microsoft.com/office/drawing/2014/main" id="{B9A93B5E-7A47-1F68-3CE1-BE3C69806513}"/>
                </a:ext>
              </a:extLst>
            </p:cNvPr>
            <p:cNvSpPr/>
            <p:nvPr/>
          </p:nvSpPr>
          <p:spPr>
            <a:xfrm>
              <a:off x="5444911"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27" name="Forma libre: forma 1982">
              <a:extLst>
                <a:ext uri="{FF2B5EF4-FFF2-40B4-BE49-F238E27FC236}">
                  <a16:creationId xmlns:a16="http://schemas.microsoft.com/office/drawing/2014/main" id="{4D8EBC89-92D1-0300-B819-2C89397E2156}"/>
                </a:ext>
              </a:extLst>
            </p:cNvPr>
            <p:cNvSpPr/>
            <p:nvPr/>
          </p:nvSpPr>
          <p:spPr>
            <a:xfrm>
              <a:off x="5506534"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28" name="Forma libre: forma 1983">
              <a:extLst>
                <a:ext uri="{FF2B5EF4-FFF2-40B4-BE49-F238E27FC236}">
                  <a16:creationId xmlns:a16="http://schemas.microsoft.com/office/drawing/2014/main" id="{3574C8FD-1785-E544-CC22-F2C4532CE356}"/>
                </a:ext>
              </a:extLst>
            </p:cNvPr>
            <p:cNvSpPr/>
            <p:nvPr/>
          </p:nvSpPr>
          <p:spPr>
            <a:xfrm>
              <a:off x="5568158"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29" name="Forma libre: forma 1984">
              <a:extLst>
                <a:ext uri="{FF2B5EF4-FFF2-40B4-BE49-F238E27FC236}">
                  <a16:creationId xmlns:a16="http://schemas.microsoft.com/office/drawing/2014/main" id="{FB52B9F8-9C26-B265-DB41-B56231C2C12F}"/>
                </a:ext>
              </a:extLst>
            </p:cNvPr>
            <p:cNvSpPr/>
            <p:nvPr/>
          </p:nvSpPr>
          <p:spPr>
            <a:xfrm>
              <a:off x="5630514"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30" name="Forma libre: forma 1985">
              <a:extLst>
                <a:ext uri="{FF2B5EF4-FFF2-40B4-BE49-F238E27FC236}">
                  <a16:creationId xmlns:a16="http://schemas.microsoft.com/office/drawing/2014/main" id="{2448CCE0-3E41-8A2B-EFC6-EA589A59471B}"/>
                </a:ext>
              </a:extLst>
            </p:cNvPr>
            <p:cNvSpPr/>
            <p:nvPr/>
          </p:nvSpPr>
          <p:spPr>
            <a:xfrm>
              <a:off x="5692138"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31" name="Forma libre: forma 1986">
              <a:extLst>
                <a:ext uri="{FF2B5EF4-FFF2-40B4-BE49-F238E27FC236}">
                  <a16:creationId xmlns:a16="http://schemas.microsoft.com/office/drawing/2014/main" id="{1F76BB38-6871-6C57-5B4F-74AED420EA78}"/>
                </a:ext>
              </a:extLst>
            </p:cNvPr>
            <p:cNvSpPr/>
            <p:nvPr/>
          </p:nvSpPr>
          <p:spPr>
            <a:xfrm>
              <a:off x="5754494"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32" name="Forma libre: forma 1987">
              <a:extLst>
                <a:ext uri="{FF2B5EF4-FFF2-40B4-BE49-F238E27FC236}">
                  <a16:creationId xmlns:a16="http://schemas.microsoft.com/office/drawing/2014/main" id="{4EFBC1DD-CBE7-DCDB-F526-02882F9610BC}"/>
                </a:ext>
              </a:extLst>
            </p:cNvPr>
            <p:cNvSpPr/>
            <p:nvPr/>
          </p:nvSpPr>
          <p:spPr>
            <a:xfrm>
              <a:off x="5816117"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33" name="Forma libre: forma 1988">
              <a:extLst>
                <a:ext uri="{FF2B5EF4-FFF2-40B4-BE49-F238E27FC236}">
                  <a16:creationId xmlns:a16="http://schemas.microsoft.com/office/drawing/2014/main" id="{40505F94-29D9-77BC-859D-C1D0E1CC2EAE}"/>
                </a:ext>
              </a:extLst>
            </p:cNvPr>
            <p:cNvSpPr/>
            <p:nvPr/>
          </p:nvSpPr>
          <p:spPr>
            <a:xfrm>
              <a:off x="5878474"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34" name="Forma libre: forma 1989">
              <a:extLst>
                <a:ext uri="{FF2B5EF4-FFF2-40B4-BE49-F238E27FC236}">
                  <a16:creationId xmlns:a16="http://schemas.microsoft.com/office/drawing/2014/main" id="{588ABC9B-9CF4-916D-3545-F45280950213}"/>
                </a:ext>
              </a:extLst>
            </p:cNvPr>
            <p:cNvSpPr/>
            <p:nvPr/>
          </p:nvSpPr>
          <p:spPr>
            <a:xfrm>
              <a:off x="5940831"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35" name="Forma libre: forma 1990">
              <a:extLst>
                <a:ext uri="{FF2B5EF4-FFF2-40B4-BE49-F238E27FC236}">
                  <a16:creationId xmlns:a16="http://schemas.microsoft.com/office/drawing/2014/main" id="{B7E2FFD6-3E01-91A4-D04A-306341756F48}"/>
                </a:ext>
              </a:extLst>
            </p:cNvPr>
            <p:cNvSpPr/>
            <p:nvPr/>
          </p:nvSpPr>
          <p:spPr>
            <a:xfrm>
              <a:off x="6002454" y="276651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36" name="Forma libre: forma 1991">
              <a:extLst>
                <a:ext uri="{FF2B5EF4-FFF2-40B4-BE49-F238E27FC236}">
                  <a16:creationId xmlns:a16="http://schemas.microsoft.com/office/drawing/2014/main" id="{D28598E5-A344-E7FE-E9FB-A386F67452A3}"/>
                </a:ext>
              </a:extLst>
            </p:cNvPr>
            <p:cNvSpPr/>
            <p:nvPr/>
          </p:nvSpPr>
          <p:spPr>
            <a:xfrm>
              <a:off x="6064077" y="276651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37" name="Forma libre: forma 1992">
              <a:extLst>
                <a:ext uri="{FF2B5EF4-FFF2-40B4-BE49-F238E27FC236}">
                  <a16:creationId xmlns:a16="http://schemas.microsoft.com/office/drawing/2014/main" id="{95583F5C-78B3-FDF1-86A6-0AE1D45E4748}"/>
                </a:ext>
              </a:extLst>
            </p:cNvPr>
            <p:cNvSpPr/>
            <p:nvPr/>
          </p:nvSpPr>
          <p:spPr>
            <a:xfrm>
              <a:off x="6126434" y="276651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38" name="Forma libre: forma 1993">
              <a:extLst>
                <a:ext uri="{FF2B5EF4-FFF2-40B4-BE49-F238E27FC236}">
                  <a16:creationId xmlns:a16="http://schemas.microsoft.com/office/drawing/2014/main" id="{DE933C22-0E98-82D4-3256-97AF7802B659}"/>
                </a:ext>
              </a:extLst>
            </p:cNvPr>
            <p:cNvSpPr/>
            <p:nvPr/>
          </p:nvSpPr>
          <p:spPr>
            <a:xfrm>
              <a:off x="6188057"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39" name="Forma libre: forma 1994">
              <a:extLst>
                <a:ext uri="{FF2B5EF4-FFF2-40B4-BE49-F238E27FC236}">
                  <a16:creationId xmlns:a16="http://schemas.microsoft.com/office/drawing/2014/main" id="{9234434E-00DD-A63A-3A6F-49F0E3F25090}"/>
                </a:ext>
              </a:extLst>
            </p:cNvPr>
            <p:cNvSpPr/>
            <p:nvPr/>
          </p:nvSpPr>
          <p:spPr>
            <a:xfrm>
              <a:off x="6250414"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40" name="Forma libre: forma 1995">
              <a:extLst>
                <a:ext uri="{FF2B5EF4-FFF2-40B4-BE49-F238E27FC236}">
                  <a16:creationId xmlns:a16="http://schemas.microsoft.com/office/drawing/2014/main" id="{4B207BAD-A724-B16C-893B-0536DDEAB241}"/>
                </a:ext>
              </a:extLst>
            </p:cNvPr>
            <p:cNvSpPr/>
            <p:nvPr/>
          </p:nvSpPr>
          <p:spPr>
            <a:xfrm>
              <a:off x="6311304" y="2766515"/>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41" name="Forma libre: forma 1996">
              <a:extLst>
                <a:ext uri="{FF2B5EF4-FFF2-40B4-BE49-F238E27FC236}">
                  <a16:creationId xmlns:a16="http://schemas.microsoft.com/office/drawing/2014/main" id="{41BD71E7-EEC2-58C7-63DC-76657101874B}"/>
                </a:ext>
              </a:extLst>
            </p:cNvPr>
            <p:cNvSpPr/>
            <p:nvPr/>
          </p:nvSpPr>
          <p:spPr>
            <a:xfrm>
              <a:off x="6374394"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42" name="Forma libre: forma 1997">
              <a:extLst>
                <a:ext uri="{FF2B5EF4-FFF2-40B4-BE49-F238E27FC236}">
                  <a16:creationId xmlns:a16="http://schemas.microsoft.com/office/drawing/2014/main" id="{4F366B30-2FE9-0E75-EDAF-19DDC2A24C1E}"/>
                </a:ext>
              </a:extLst>
            </p:cNvPr>
            <p:cNvSpPr/>
            <p:nvPr/>
          </p:nvSpPr>
          <p:spPr>
            <a:xfrm>
              <a:off x="6436017"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43" name="Forma libre: forma 1998">
              <a:extLst>
                <a:ext uri="{FF2B5EF4-FFF2-40B4-BE49-F238E27FC236}">
                  <a16:creationId xmlns:a16="http://schemas.microsoft.com/office/drawing/2014/main" id="{64011142-D205-46CC-CE3B-6BBCC2AECE7B}"/>
                </a:ext>
              </a:extLst>
            </p:cNvPr>
            <p:cNvSpPr/>
            <p:nvPr/>
          </p:nvSpPr>
          <p:spPr>
            <a:xfrm>
              <a:off x="6498374"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44" name="Forma libre: forma 1999">
              <a:extLst>
                <a:ext uri="{FF2B5EF4-FFF2-40B4-BE49-F238E27FC236}">
                  <a16:creationId xmlns:a16="http://schemas.microsoft.com/office/drawing/2014/main" id="{004FD7E1-25AB-1B59-56F3-3E347E401911}"/>
                </a:ext>
              </a:extLst>
            </p:cNvPr>
            <p:cNvSpPr/>
            <p:nvPr/>
          </p:nvSpPr>
          <p:spPr>
            <a:xfrm>
              <a:off x="6559997" y="276651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45" name="Forma libre: forma 2000">
              <a:extLst>
                <a:ext uri="{FF2B5EF4-FFF2-40B4-BE49-F238E27FC236}">
                  <a16:creationId xmlns:a16="http://schemas.microsoft.com/office/drawing/2014/main" id="{C148F294-C779-1006-559A-88F76435E32A}"/>
                </a:ext>
              </a:extLst>
            </p:cNvPr>
            <p:cNvSpPr/>
            <p:nvPr/>
          </p:nvSpPr>
          <p:spPr>
            <a:xfrm>
              <a:off x="6622354" y="276651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46" name="Forma libre: forma 2001">
              <a:extLst>
                <a:ext uri="{FF2B5EF4-FFF2-40B4-BE49-F238E27FC236}">
                  <a16:creationId xmlns:a16="http://schemas.microsoft.com/office/drawing/2014/main" id="{FCAC72F6-65E3-807E-48BE-EF80CFBDB9D3}"/>
                </a:ext>
              </a:extLst>
            </p:cNvPr>
            <p:cNvSpPr/>
            <p:nvPr/>
          </p:nvSpPr>
          <p:spPr>
            <a:xfrm>
              <a:off x="6683977" y="276651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47" name="Forma libre: forma 2002">
              <a:extLst>
                <a:ext uri="{FF2B5EF4-FFF2-40B4-BE49-F238E27FC236}">
                  <a16:creationId xmlns:a16="http://schemas.microsoft.com/office/drawing/2014/main" id="{4F7CBFC5-6AAA-F0D9-3A8E-EC7552C7020D}"/>
                </a:ext>
              </a:extLst>
            </p:cNvPr>
            <p:cNvSpPr/>
            <p:nvPr/>
          </p:nvSpPr>
          <p:spPr>
            <a:xfrm>
              <a:off x="6745600"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48" name="Forma libre: forma 2003">
              <a:extLst>
                <a:ext uri="{FF2B5EF4-FFF2-40B4-BE49-F238E27FC236}">
                  <a16:creationId xmlns:a16="http://schemas.microsoft.com/office/drawing/2014/main" id="{96940C89-4E88-28B0-E726-6F11930ACDB4}"/>
                </a:ext>
              </a:extLst>
            </p:cNvPr>
            <p:cNvSpPr/>
            <p:nvPr/>
          </p:nvSpPr>
          <p:spPr>
            <a:xfrm>
              <a:off x="9553122" y="2784852"/>
              <a:ext cx="13204" cy="13202"/>
            </a:xfrm>
            <a:custGeom>
              <a:avLst/>
              <a:gdLst>
                <a:gd name="connsiteX0" fmla="*/ 6602 w 13204"/>
                <a:gd name="connsiteY0" fmla="*/ 13203 h 13202"/>
                <a:gd name="connsiteX1" fmla="*/ 13205 w 13204"/>
                <a:gd name="connsiteY1" fmla="*/ 6601 h 13202"/>
                <a:gd name="connsiteX2" fmla="*/ 6602 w 13204"/>
                <a:gd name="connsiteY2" fmla="*/ 0 h 13202"/>
                <a:gd name="connsiteX3" fmla="*/ 0 w 13204"/>
                <a:gd name="connsiteY3" fmla="*/ 6601 h 13202"/>
                <a:gd name="connsiteX4" fmla="*/ 6602 w 13204"/>
                <a:gd name="connsiteY4" fmla="*/ 13203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2" y="13203"/>
                  </a:moveTo>
                  <a:cubicBezTo>
                    <a:pt x="10270" y="13203"/>
                    <a:pt x="13205" y="10269"/>
                    <a:pt x="13205" y="6601"/>
                  </a:cubicBezTo>
                  <a:cubicBezTo>
                    <a:pt x="13205" y="2934"/>
                    <a:pt x="10270" y="0"/>
                    <a:pt x="6602" y="0"/>
                  </a:cubicBezTo>
                  <a:cubicBezTo>
                    <a:pt x="2934" y="0"/>
                    <a:pt x="0" y="2934"/>
                    <a:pt x="0" y="6601"/>
                  </a:cubicBezTo>
                  <a:cubicBezTo>
                    <a:pt x="0" y="10269"/>
                    <a:pt x="2934" y="13203"/>
                    <a:pt x="6602" y="132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49" name="Forma libre: forma 2004">
              <a:extLst>
                <a:ext uri="{FF2B5EF4-FFF2-40B4-BE49-F238E27FC236}">
                  <a16:creationId xmlns:a16="http://schemas.microsoft.com/office/drawing/2014/main" id="{D14E047E-CF5B-8D15-E4B2-B270E4F59F7D}"/>
                </a:ext>
              </a:extLst>
            </p:cNvPr>
            <p:cNvSpPr/>
            <p:nvPr/>
          </p:nvSpPr>
          <p:spPr>
            <a:xfrm>
              <a:off x="9608876" y="2778984"/>
              <a:ext cx="24942" cy="24938"/>
            </a:xfrm>
            <a:custGeom>
              <a:avLst/>
              <a:gdLst>
                <a:gd name="connsiteX0" fmla="*/ 12471 w 24942"/>
                <a:gd name="connsiteY0" fmla="*/ 24938 h 24938"/>
                <a:gd name="connsiteX1" fmla="*/ 24943 w 24942"/>
                <a:gd name="connsiteY1" fmla="*/ 12469 h 24938"/>
                <a:gd name="connsiteX2" fmla="*/ 12471 w 24942"/>
                <a:gd name="connsiteY2" fmla="*/ 0 h 24938"/>
                <a:gd name="connsiteX3" fmla="*/ 0 w 24942"/>
                <a:gd name="connsiteY3" fmla="*/ 12469 h 24938"/>
                <a:gd name="connsiteX4" fmla="*/ 12471 w 24942"/>
                <a:gd name="connsiteY4" fmla="*/ 24938 h 24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2" h="24938">
                  <a:moveTo>
                    <a:pt x="12471" y="24938"/>
                  </a:moveTo>
                  <a:cubicBezTo>
                    <a:pt x="19074" y="24938"/>
                    <a:pt x="24943" y="19070"/>
                    <a:pt x="24943" y="12469"/>
                  </a:cubicBezTo>
                  <a:cubicBezTo>
                    <a:pt x="24943" y="5868"/>
                    <a:pt x="19074" y="0"/>
                    <a:pt x="12471" y="0"/>
                  </a:cubicBezTo>
                  <a:cubicBezTo>
                    <a:pt x="5869" y="0"/>
                    <a:pt x="0" y="5134"/>
                    <a:pt x="0" y="12469"/>
                  </a:cubicBezTo>
                  <a:cubicBezTo>
                    <a:pt x="0" y="19804"/>
                    <a:pt x="5869" y="24938"/>
                    <a:pt x="12471" y="249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50" name="Forma libre: forma 2005">
              <a:extLst>
                <a:ext uri="{FF2B5EF4-FFF2-40B4-BE49-F238E27FC236}">
                  <a16:creationId xmlns:a16="http://schemas.microsoft.com/office/drawing/2014/main" id="{3B2A398B-AA0B-F3EC-EEBF-017A7BBE15D4}"/>
                </a:ext>
              </a:extLst>
            </p:cNvPr>
            <p:cNvSpPr/>
            <p:nvPr/>
          </p:nvSpPr>
          <p:spPr>
            <a:xfrm>
              <a:off x="9669766" y="2777517"/>
              <a:ext cx="27877" cy="27871"/>
            </a:xfrm>
            <a:custGeom>
              <a:avLst/>
              <a:gdLst>
                <a:gd name="connsiteX0" fmla="*/ 13939 w 27877"/>
                <a:gd name="connsiteY0" fmla="*/ 27872 h 27871"/>
                <a:gd name="connsiteX1" fmla="*/ 27877 w 27877"/>
                <a:gd name="connsiteY1" fmla="*/ 13936 h 27871"/>
                <a:gd name="connsiteX2" fmla="*/ 13939 w 27877"/>
                <a:gd name="connsiteY2" fmla="*/ 0 h 27871"/>
                <a:gd name="connsiteX3" fmla="*/ 0 w 27877"/>
                <a:gd name="connsiteY3" fmla="*/ 13936 h 27871"/>
                <a:gd name="connsiteX4" fmla="*/ 13939 w 27877"/>
                <a:gd name="connsiteY4" fmla="*/ 27872 h 27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871">
                  <a:moveTo>
                    <a:pt x="13939" y="27872"/>
                  </a:moveTo>
                  <a:cubicBezTo>
                    <a:pt x="21275" y="27872"/>
                    <a:pt x="27877" y="22004"/>
                    <a:pt x="27877" y="13936"/>
                  </a:cubicBezTo>
                  <a:cubicBezTo>
                    <a:pt x="27877" y="5868"/>
                    <a:pt x="22008" y="0"/>
                    <a:pt x="13939" y="0"/>
                  </a:cubicBezTo>
                  <a:cubicBezTo>
                    <a:pt x="5869" y="0"/>
                    <a:pt x="0" y="5868"/>
                    <a:pt x="0" y="13936"/>
                  </a:cubicBezTo>
                  <a:cubicBezTo>
                    <a:pt x="0" y="22004"/>
                    <a:pt x="5869" y="27872"/>
                    <a:pt x="13939"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51" name="Forma libre: forma 2006">
              <a:extLst>
                <a:ext uri="{FF2B5EF4-FFF2-40B4-BE49-F238E27FC236}">
                  <a16:creationId xmlns:a16="http://schemas.microsoft.com/office/drawing/2014/main" id="{EB718589-B95B-657C-6426-31F181B38003}"/>
                </a:ext>
              </a:extLst>
            </p:cNvPr>
            <p:cNvSpPr/>
            <p:nvPr/>
          </p:nvSpPr>
          <p:spPr>
            <a:xfrm>
              <a:off x="9726254" y="2772383"/>
              <a:ext cx="38147" cy="38140"/>
            </a:xfrm>
            <a:custGeom>
              <a:avLst/>
              <a:gdLst>
                <a:gd name="connsiteX0" fmla="*/ 19074 w 38147"/>
                <a:gd name="connsiteY0" fmla="*/ 38140 h 38140"/>
                <a:gd name="connsiteX1" fmla="*/ 38148 w 38147"/>
                <a:gd name="connsiteY1" fmla="*/ 19070 h 38140"/>
                <a:gd name="connsiteX2" fmla="*/ 19074 w 38147"/>
                <a:gd name="connsiteY2" fmla="*/ 0 h 38140"/>
                <a:gd name="connsiteX3" fmla="*/ 0 w 38147"/>
                <a:gd name="connsiteY3" fmla="*/ 19070 h 38140"/>
                <a:gd name="connsiteX4" fmla="*/ 19074 w 38147"/>
                <a:gd name="connsiteY4" fmla="*/ 38140 h 3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47" h="38140">
                  <a:moveTo>
                    <a:pt x="19074" y="38140"/>
                  </a:moveTo>
                  <a:cubicBezTo>
                    <a:pt x="29344" y="38140"/>
                    <a:pt x="38148" y="30072"/>
                    <a:pt x="38148" y="19070"/>
                  </a:cubicBezTo>
                  <a:cubicBezTo>
                    <a:pt x="38148" y="8068"/>
                    <a:pt x="29344" y="0"/>
                    <a:pt x="19074" y="0"/>
                  </a:cubicBezTo>
                  <a:cubicBezTo>
                    <a:pt x="8803" y="0"/>
                    <a:pt x="0" y="8802"/>
                    <a:pt x="0" y="19070"/>
                  </a:cubicBezTo>
                  <a:cubicBezTo>
                    <a:pt x="0" y="29339"/>
                    <a:pt x="8803" y="38140"/>
                    <a:pt x="19074" y="3814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52" name="Forma libre: forma 2007">
              <a:extLst>
                <a:ext uri="{FF2B5EF4-FFF2-40B4-BE49-F238E27FC236}">
                  <a16:creationId xmlns:a16="http://schemas.microsoft.com/office/drawing/2014/main" id="{056F6953-4A23-1987-9FEB-2230FFD77877}"/>
                </a:ext>
              </a:extLst>
            </p:cNvPr>
            <p:cNvSpPr/>
            <p:nvPr/>
          </p:nvSpPr>
          <p:spPr>
            <a:xfrm>
              <a:off x="9790811" y="2773117"/>
              <a:ext cx="33746" cy="35206"/>
            </a:xfrm>
            <a:custGeom>
              <a:avLst/>
              <a:gdLst>
                <a:gd name="connsiteX0" fmla="*/ 16873 w 33746"/>
                <a:gd name="connsiteY0" fmla="*/ 35207 h 35206"/>
                <a:gd name="connsiteX1" fmla="*/ 33746 w 33746"/>
                <a:gd name="connsiteY1" fmla="*/ 17603 h 35206"/>
                <a:gd name="connsiteX2" fmla="*/ 16873 w 33746"/>
                <a:gd name="connsiteY2" fmla="*/ 0 h 35206"/>
                <a:gd name="connsiteX3" fmla="*/ 0 w 33746"/>
                <a:gd name="connsiteY3" fmla="*/ 17603 h 35206"/>
                <a:gd name="connsiteX4" fmla="*/ 16873 w 33746"/>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46" h="35206">
                  <a:moveTo>
                    <a:pt x="16873" y="35207"/>
                  </a:moveTo>
                  <a:cubicBezTo>
                    <a:pt x="26410" y="35207"/>
                    <a:pt x="33746" y="27138"/>
                    <a:pt x="33746" y="17603"/>
                  </a:cubicBezTo>
                  <a:cubicBezTo>
                    <a:pt x="33746" y="8068"/>
                    <a:pt x="26410" y="0"/>
                    <a:pt x="16873" y="0"/>
                  </a:cubicBezTo>
                  <a:cubicBezTo>
                    <a:pt x="7336" y="0"/>
                    <a:pt x="0" y="7335"/>
                    <a:pt x="0" y="17603"/>
                  </a:cubicBezTo>
                  <a:cubicBezTo>
                    <a:pt x="0" y="27872"/>
                    <a:pt x="7336" y="35207"/>
                    <a:pt x="16873"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53" name="Forma libre: forma 2008">
              <a:extLst>
                <a:ext uri="{FF2B5EF4-FFF2-40B4-BE49-F238E27FC236}">
                  <a16:creationId xmlns:a16="http://schemas.microsoft.com/office/drawing/2014/main" id="{32CD4E23-65F9-1347-03D6-E182AE96898F}"/>
                </a:ext>
              </a:extLst>
            </p:cNvPr>
            <p:cNvSpPr/>
            <p:nvPr/>
          </p:nvSpPr>
          <p:spPr>
            <a:xfrm>
              <a:off x="9867107" y="2788520"/>
              <a:ext cx="4401" cy="4400"/>
            </a:xfrm>
            <a:custGeom>
              <a:avLst/>
              <a:gdLst>
                <a:gd name="connsiteX0" fmla="*/ 2201 w 4401"/>
                <a:gd name="connsiteY0" fmla="*/ 4401 h 4400"/>
                <a:gd name="connsiteX1" fmla="*/ 4401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2934" y="4401"/>
                    <a:pt x="4401" y="3667"/>
                    <a:pt x="4401" y="2200"/>
                  </a:cubicBezTo>
                  <a:cubicBezTo>
                    <a:pt x="4401" y="1467"/>
                    <a:pt x="3668" y="0"/>
                    <a:pt x="2201" y="0"/>
                  </a:cubicBezTo>
                  <a:cubicBezTo>
                    <a:pt x="733" y="0"/>
                    <a:pt x="0" y="734"/>
                    <a:pt x="0" y="2200"/>
                  </a:cubicBezTo>
                  <a:cubicBezTo>
                    <a:pt x="733" y="4401"/>
                    <a:pt x="1467"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54" name="Forma libre: forma 2009">
              <a:extLst>
                <a:ext uri="{FF2B5EF4-FFF2-40B4-BE49-F238E27FC236}">
                  <a16:creationId xmlns:a16="http://schemas.microsoft.com/office/drawing/2014/main" id="{29509662-110F-0C1C-CE95-7CA7C7E87593}"/>
                </a:ext>
              </a:extLst>
            </p:cNvPr>
            <p:cNvSpPr/>
            <p:nvPr/>
          </p:nvSpPr>
          <p:spPr>
            <a:xfrm>
              <a:off x="9991087" y="2789253"/>
              <a:ext cx="5135" cy="5134"/>
            </a:xfrm>
            <a:custGeom>
              <a:avLst/>
              <a:gdLst>
                <a:gd name="connsiteX0" fmla="*/ 2201 w 5135"/>
                <a:gd name="connsiteY0" fmla="*/ 5134 h 5134"/>
                <a:gd name="connsiteX1" fmla="*/ 5135 w 5135"/>
                <a:gd name="connsiteY1" fmla="*/ 2200 h 5134"/>
                <a:gd name="connsiteX2" fmla="*/ 2201 w 5135"/>
                <a:gd name="connsiteY2" fmla="*/ 0 h 5134"/>
                <a:gd name="connsiteX3" fmla="*/ 0 w 5135"/>
                <a:gd name="connsiteY3" fmla="*/ 2200 h 5134"/>
                <a:gd name="connsiteX4" fmla="*/ 2201 w 5135"/>
                <a:gd name="connsiteY4" fmla="*/ 5134 h 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 h="5134">
                  <a:moveTo>
                    <a:pt x="2201" y="5134"/>
                  </a:moveTo>
                  <a:cubicBezTo>
                    <a:pt x="3668" y="5134"/>
                    <a:pt x="5135" y="3667"/>
                    <a:pt x="5135" y="2200"/>
                  </a:cubicBezTo>
                  <a:cubicBezTo>
                    <a:pt x="5135" y="733"/>
                    <a:pt x="3668" y="0"/>
                    <a:pt x="2201" y="0"/>
                  </a:cubicBezTo>
                  <a:cubicBezTo>
                    <a:pt x="734" y="0"/>
                    <a:pt x="0" y="1467"/>
                    <a:pt x="0" y="2200"/>
                  </a:cubicBezTo>
                  <a:cubicBezTo>
                    <a:pt x="0" y="3667"/>
                    <a:pt x="734" y="5134"/>
                    <a:pt x="2201" y="51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55" name="Forma libre: forma 2010">
              <a:extLst>
                <a:ext uri="{FF2B5EF4-FFF2-40B4-BE49-F238E27FC236}">
                  <a16:creationId xmlns:a16="http://schemas.microsoft.com/office/drawing/2014/main" id="{545D085C-9013-1289-BAB7-7711E1FD6C0F}"/>
                </a:ext>
              </a:extLst>
            </p:cNvPr>
            <p:cNvSpPr/>
            <p:nvPr/>
          </p:nvSpPr>
          <p:spPr>
            <a:xfrm>
              <a:off x="10241248" y="2791453"/>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Lst>
              <a:ahLst/>
              <a:cxnLst>
                <a:cxn ang="0">
                  <a:pos x="connsiteX0" y="connsiteY0"/>
                </a:cxn>
                <a:cxn ang="0">
                  <a:pos x="connsiteX1" y="connsiteY1"/>
                </a:cxn>
                <a:cxn ang="0">
                  <a:pos x="connsiteX2" y="connsiteY2"/>
                </a:cxn>
                <a:cxn ang="0">
                  <a:pos x="connsiteX3" y="connsiteY3"/>
                </a:cxn>
              </a:cxnLst>
              <a:rect l="l" t="t" r="r" b="b"/>
              <a:pathLst>
                <a:path w="7336" h="7334">
                  <a:moveTo>
                    <a:pt x="0" y="0"/>
                  </a:moveTo>
                  <a:lnTo>
                    <a:pt x="0" y="0"/>
                  </a:ln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56" name="Forma libre: forma 2011">
              <a:extLst>
                <a:ext uri="{FF2B5EF4-FFF2-40B4-BE49-F238E27FC236}">
                  <a16:creationId xmlns:a16="http://schemas.microsoft.com/office/drawing/2014/main" id="{BE22275C-E5D9-E210-7A9E-9996A9E30E55}"/>
                </a:ext>
              </a:extLst>
            </p:cNvPr>
            <p:cNvSpPr/>
            <p:nvPr/>
          </p:nvSpPr>
          <p:spPr>
            <a:xfrm>
              <a:off x="10364901" y="2791150"/>
              <a:ext cx="876" cy="1037"/>
            </a:xfrm>
            <a:custGeom>
              <a:avLst/>
              <a:gdLst>
                <a:gd name="connsiteX0" fmla="*/ 326 w 876"/>
                <a:gd name="connsiteY0" fmla="*/ 1037 h 1037"/>
                <a:gd name="connsiteX1" fmla="*/ 326 w 876"/>
                <a:gd name="connsiteY1" fmla="*/ 1037 h 1037"/>
                <a:gd name="connsiteX2" fmla="*/ 326 w 876"/>
                <a:gd name="connsiteY2" fmla="*/ 304 h 1037"/>
                <a:gd name="connsiteX3" fmla="*/ 326 w 876"/>
                <a:gd name="connsiteY3" fmla="*/ 1037 h 1037"/>
                <a:gd name="connsiteX4" fmla="*/ 326 w 876"/>
                <a:gd name="connsiteY4" fmla="*/ 1037 h 1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 h="1037">
                  <a:moveTo>
                    <a:pt x="326" y="1037"/>
                  </a:moveTo>
                  <a:cubicBezTo>
                    <a:pt x="326" y="1037"/>
                    <a:pt x="1060" y="304"/>
                    <a:pt x="326" y="1037"/>
                  </a:cubicBezTo>
                  <a:cubicBezTo>
                    <a:pt x="1060" y="304"/>
                    <a:pt x="1060" y="304"/>
                    <a:pt x="326" y="304"/>
                  </a:cubicBezTo>
                  <a:cubicBezTo>
                    <a:pt x="326" y="-430"/>
                    <a:pt x="-407" y="304"/>
                    <a:pt x="326" y="1037"/>
                  </a:cubicBezTo>
                  <a:cubicBezTo>
                    <a:pt x="-407" y="304"/>
                    <a:pt x="326" y="1037"/>
                    <a:pt x="326" y="10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57" name="Forma libre: forma 2012">
              <a:extLst>
                <a:ext uri="{FF2B5EF4-FFF2-40B4-BE49-F238E27FC236}">
                  <a16:creationId xmlns:a16="http://schemas.microsoft.com/office/drawing/2014/main" id="{AA8734FD-93EF-A89A-AA85-CB289350F129}"/>
                </a:ext>
              </a:extLst>
            </p:cNvPr>
            <p:cNvSpPr/>
            <p:nvPr/>
          </p:nvSpPr>
          <p:spPr>
            <a:xfrm>
              <a:off x="10480404" y="2783385"/>
              <a:ext cx="17606" cy="16136"/>
            </a:xfrm>
            <a:custGeom>
              <a:avLst/>
              <a:gdLst>
                <a:gd name="connsiteX0" fmla="*/ 8803 w 17606"/>
                <a:gd name="connsiteY0" fmla="*/ 16136 h 16136"/>
                <a:gd name="connsiteX1" fmla="*/ 17607 w 17606"/>
                <a:gd name="connsiteY1" fmla="*/ 8068 h 16136"/>
                <a:gd name="connsiteX2" fmla="*/ 8803 w 17606"/>
                <a:gd name="connsiteY2" fmla="*/ 0 h 16136"/>
                <a:gd name="connsiteX3" fmla="*/ 0 w 17606"/>
                <a:gd name="connsiteY3" fmla="*/ 8068 h 16136"/>
                <a:gd name="connsiteX4" fmla="*/ 8803 w 17606"/>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6136">
                  <a:moveTo>
                    <a:pt x="8803" y="16136"/>
                  </a:moveTo>
                  <a:cubicBezTo>
                    <a:pt x="13205" y="16136"/>
                    <a:pt x="17607" y="12469"/>
                    <a:pt x="17607" y="8068"/>
                  </a:cubicBezTo>
                  <a:cubicBezTo>
                    <a:pt x="17607" y="3667"/>
                    <a:pt x="13939" y="0"/>
                    <a:pt x="8803" y="0"/>
                  </a:cubicBezTo>
                  <a:cubicBezTo>
                    <a:pt x="3668" y="0"/>
                    <a:pt x="0" y="3667"/>
                    <a:pt x="0" y="8068"/>
                  </a:cubicBezTo>
                  <a:cubicBezTo>
                    <a:pt x="0" y="12469"/>
                    <a:pt x="3668" y="16136"/>
                    <a:pt x="8803"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58" name="Forma libre: forma 2013">
              <a:extLst>
                <a:ext uri="{FF2B5EF4-FFF2-40B4-BE49-F238E27FC236}">
                  <a16:creationId xmlns:a16="http://schemas.microsoft.com/office/drawing/2014/main" id="{BEDB4942-8D7A-27A3-2C28-84492FFB324F}"/>
                </a:ext>
              </a:extLst>
            </p:cNvPr>
            <p:cNvSpPr/>
            <p:nvPr/>
          </p:nvSpPr>
          <p:spPr>
            <a:xfrm>
              <a:off x="10531023" y="2771650"/>
              <a:ext cx="39614" cy="40340"/>
            </a:xfrm>
            <a:custGeom>
              <a:avLst/>
              <a:gdLst>
                <a:gd name="connsiteX0" fmla="*/ 19808 w 39614"/>
                <a:gd name="connsiteY0" fmla="*/ 40341 h 40340"/>
                <a:gd name="connsiteX1" fmla="*/ 39615 w 39614"/>
                <a:gd name="connsiteY1" fmla="*/ 19804 h 40340"/>
                <a:gd name="connsiteX2" fmla="*/ 19808 w 39614"/>
                <a:gd name="connsiteY2" fmla="*/ 0 h 40340"/>
                <a:gd name="connsiteX3" fmla="*/ 0 w 39614"/>
                <a:gd name="connsiteY3" fmla="*/ 19804 h 40340"/>
                <a:gd name="connsiteX4" fmla="*/ 19808 w 39614"/>
                <a:gd name="connsiteY4" fmla="*/ 40341 h 40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14" h="40340">
                  <a:moveTo>
                    <a:pt x="19808" y="40341"/>
                  </a:moveTo>
                  <a:cubicBezTo>
                    <a:pt x="30812" y="40341"/>
                    <a:pt x="39615" y="31539"/>
                    <a:pt x="39615" y="19804"/>
                  </a:cubicBezTo>
                  <a:cubicBezTo>
                    <a:pt x="39615" y="8068"/>
                    <a:pt x="30812" y="0"/>
                    <a:pt x="19808" y="0"/>
                  </a:cubicBezTo>
                  <a:cubicBezTo>
                    <a:pt x="8803" y="0"/>
                    <a:pt x="0" y="8802"/>
                    <a:pt x="0" y="19804"/>
                  </a:cubicBezTo>
                  <a:cubicBezTo>
                    <a:pt x="0" y="30806"/>
                    <a:pt x="8803" y="40341"/>
                    <a:pt x="19808" y="4034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59" name="Forma libre: forma 2014">
              <a:extLst>
                <a:ext uri="{FF2B5EF4-FFF2-40B4-BE49-F238E27FC236}">
                  <a16:creationId xmlns:a16="http://schemas.microsoft.com/office/drawing/2014/main" id="{49CA08CB-C2BF-7AD6-CA4E-6350E48E65F7}"/>
                </a:ext>
              </a:extLst>
            </p:cNvPr>
            <p:cNvSpPr/>
            <p:nvPr/>
          </p:nvSpPr>
          <p:spPr>
            <a:xfrm>
              <a:off x="10591913" y="2770183"/>
              <a:ext cx="42549" cy="42541"/>
            </a:xfrm>
            <a:custGeom>
              <a:avLst/>
              <a:gdLst>
                <a:gd name="connsiteX0" fmla="*/ 21275 w 42549"/>
                <a:gd name="connsiteY0" fmla="*/ 42541 h 42541"/>
                <a:gd name="connsiteX1" fmla="*/ 42549 w 42549"/>
                <a:gd name="connsiteY1" fmla="*/ 21271 h 42541"/>
                <a:gd name="connsiteX2" fmla="*/ 21275 w 42549"/>
                <a:gd name="connsiteY2" fmla="*/ 0 h 42541"/>
                <a:gd name="connsiteX3" fmla="*/ 0 w 42549"/>
                <a:gd name="connsiteY3" fmla="*/ 21271 h 42541"/>
                <a:gd name="connsiteX4" fmla="*/ 21275 w 42549"/>
                <a:gd name="connsiteY4" fmla="*/ 42541 h 42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9" h="42541">
                  <a:moveTo>
                    <a:pt x="21275" y="42541"/>
                  </a:moveTo>
                  <a:cubicBezTo>
                    <a:pt x="33012" y="42541"/>
                    <a:pt x="42549" y="33006"/>
                    <a:pt x="42549" y="21271"/>
                  </a:cubicBezTo>
                  <a:cubicBezTo>
                    <a:pt x="42549" y="9535"/>
                    <a:pt x="33012" y="0"/>
                    <a:pt x="21275" y="0"/>
                  </a:cubicBezTo>
                  <a:cubicBezTo>
                    <a:pt x="9537" y="0"/>
                    <a:pt x="0" y="8802"/>
                    <a:pt x="0" y="21271"/>
                  </a:cubicBezTo>
                  <a:cubicBezTo>
                    <a:pt x="0" y="33740"/>
                    <a:pt x="9537" y="42541"/>
                    <a:pt x="21275" y="4254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60" name="Forma libre: forma 2015">
              <a:extLst>
                <a:ext uri="{FF2B5EF4-FFF2-40B4-BE49-F238E27FC236}">
                  <a16:creationId xmlns:a16="http://schemas.microsoft.com/office/drawing/2014/main" id="{3379DA2C-1662-B5DC-73E6-C8476BDEDE16}"/>
                </a:ext>
              </a:extLst>
            </p:cNvPr>
            <p:cNvSpPr/>
            <p:nvPr/>
          </p:nvSpPr>
          <p:spPr>
            <a:xfrm>
              <a:off x="10655737" y="2772383"/>
              <a:ext cx="38147" cy="38140"/>
            </a:xfrm>
            <a:custGeom>
              <a:avLst/>
              <a:gdLst>
                <a:gd name="connsiteX0" fmla="*/ 19074 w 38147"/>
                <a:gd name="connsiteY0" fmla="*/ 38140 h 38140"/>
                <a:gd name="connsiteX1" fmla="*/ 38148 w 38147"/>
                <a:gd name="connsiteY1" fmla="*/ 19070 h 38140"/>
                <a:gd name="connsiteX2" fmla="*/ 19074 w 38147"/>
                <a:gd name="connsiteY2" fmla="*/ 0 h 38140"/>
                <a:gd name="connsiteX3" fmla="*/ 0 w 38147"/>
                <a:gd name="connsiteY3" fmla="*/ 19070 h 38140"/>
                <a:gd name="connsiteX4" fmla="*/ 19074 w 38147"/>
                <a:gd name="connsiteY4" fmla="*/ 38140 h 3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47" h="38140">
                  <a:moveTo>
                    <a:pt x="19074" y="38140"/>
                  </a:moveTo>
                  <a:cubicBezTo>
                    <a:pt x="29344" y="38140"/>
                    <a:pt x="38148" y="30072"/>
                    <a:pt x="38148" y="19070"/>
                  </a:cubicBezTo>
                  <a:cubicBezTo>
                    <a:pt x="38148" y="8068"/>
                    <a:pt x="29344" y="0"/>
                    <a:pt x="19074" y="0"/>
                  </a:cubicBezTo>
                  <a:cubicBezTo>
                    <a:pt x="8803" y="0"/>
                    <a:pt x="0" y="8802"/>
                    <a:pt x="0" y="19070"/>
                  </a:cubicBezTo>
                  <a:cubicBezTo>
                    <a:pt x="0" y="29339"/>
                    <a:pt x="8803" y="38140"/>
                    <a:pt x="19074" y="3814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61" name="Forma libre: forma 2016">
              <a:extLst>
                <a:ext uri="{FF2B5EF4-FFF2-40B4-BE49-F238E27FC236}">
                  <a16:creationId xmlns:a16="http://schemas.microsoft.com/office/drawing/2014/main" id="{6AC2C843-14FB-4806-18A4-B46D2A80299D}"/>
                </a:ext>
              </a:extLst>
            </p:cNvPr>
            <p:cNvSpPr/>
            <p:nvPr/>
          </p:nvSpPr>
          <p:spPr>
            <a:xfrm>
              <a:off x="10730565" y="2784852"/>
              <a:ext cx="13204" cy="13202"/>
            </a:xfrm>
            <a:custGeom>
              <a:avLst/>
              <a:gdLst>
                <a:gd name="connsiteX0" fmla="*/ 6602 w 13204"/>
                <a:gd name="connsiteY0" fmla="*/ 13203 h 13202"/>
                <a:gd name="connsiteX1" fmla="*/ 13205 w 13204"/>
                <a:gd name="connsiteY1" fmla="*/ 6601 h 13202"/>
                <a:gd name="connsiteX2" fmla="*/ 6602 w 13204"/>
                <a:gd name="connsiteY2" fmla="*/ 0 h 13202"/>
                <a:gd name="connsiteX3" fmla="*/ 0 w 13204"/>
                <a:gd name="connsiteY3" fmla="*/ 6601 h 13202"/>
                <a:gd name="connsiteX4" fmla="*/ 6602 w 13204"/>
                <a:gd name="connsiteY4" fmla="*/ 13203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2" y="13203"/>
                  </a:moveTo>
                  <a:cubicBezTo>
                    <a:pt x="10270" y="13203"/>
                    <a:pt x="13205" y="10269"/>
                    <a:pt x="13205" y="6601"/>
                  </a:cubicBezTo>
                  <a:cubicBezTo>
                    <a:pt x="13205" y="2934"/>
                    <a:pt x="10270" y="0"/>
                    <a:pt x="6602" y="0"/>
                  </a:cubicBezTo>
                  <a:cubicBezTo>
                    <a:pt x="2934" y="0"/>
                    <a:pt x="0" y="2934"/>
                    <a:pt x="0" y="6601"/>
                  </a:cubicBezTo>
                  <a:cubicBezTo>
                    <a:pt x="0" y="10269"/>
                    <a:pt x="2934" y="13203"/>
                    <a:pt x="6602" y="132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62" name="Forma libre: forma 2017">
              <a:extLst>
                <a:ext uri="{FF2B5EF4-FFF2-40B4-BE49-F238E27FC236}">
                  <a16:creationId xmlns:a16="http://schemas.microsoft.com/office/drawing/2014/main" id="{7350B701-E3E6-8984-18BA-B9BA37DDE927}"/>
                </a:ext>
              </a:extLst>
            </p:cNvPr>
            <p:cNvSpPr/>
            <p:nvPr/>
          </p:nvSpPr>
          <p:spPr>
            <a:xfrm>
              <a:off x="10773848"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63" name="Forma libre: forma 2018">
              <a:extLst>
                <a:ext uri="{FF2B5EF4-FFF2-40B4-BE49-F238E27FC236}">
                  <a16:creationId xmlns:a16="http://schemas.microsoft.com/office/drawing/2014/main" id="{F23B16BE-E070-A96E-1A25-8EAD102735D2}"/>
                </a:ext>
              </a:extLst>
            </p:cNvPr>
            <p:cNvSpPr/>
            <p:nvPr/>
          </p:nvSpPr>
          <p:spPr>
            <a:xfrm>
              <a:off x="10836204"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64" name="Forma libre: forma 2019">
              <a:extLst>
                <a:ext uri="{FF2B5EF4-FFF2-40B4-BE49-F238E27FC236}">
                  <a16:creationId xmlns:a16="http://schemas.microsoft.com/office/drawing/2014/main" id="{E79898FF-19EA-08D8-B383-EF40978F7220}"/>
                </a:ext>
              </a:extLst>
            </p:cNvPr>
            <p:cNvSpPr/>
            <p:nvPr/>
          </p:nvSpPr>
          <p:spPr>
            <a:xfrm>
              <a:off x="10897828" y="276651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65" name="Forma libre: forma 2020">
              <a:extLst>
                <a:ext uri="{FF2B5EF4-FFF2-40B4-BE49-F238E27FC236}">
                  <a16:creationId xmlns:a16="http://schemas.microsoft.com/office/drawing/2014/main" id="{4C7DC7B8-C62C-97ED-BF42-83C6DEE94E39}"/>
                </a:ext>
              </a:extLst>
            </p:cNvPr>
            <p:cNvSpPr/>
            <p:nvPr/>
          </p:nvSpPr>
          <p:spPr>
            <a:xfrm>
              <a:off x="10960185" y="276651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66" name="Forma libre: forma 2021">
              <a:extLst>
                <a:ext uri="{FF2B5EF4-FFF2-40B4-BE49-F238E27FC236}">
                  <a16:creationId xmlns:a16="http://schemas.microsoft.com/office/drawing/2014/main" id="{58A5208D-EBEE-B802-F040-879903A6B30C}"/>
                </a:ext>
              </a:extLst>
            </p:cNvPr>
            <p:cNvSpPr/>
            <p:nvPr/>
          </p:nvSpPr>
          <p:spPr>
            <a:xfrm>
              <a:off x="11021807" y="276651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67" name="Forma libre: forma 2022">
              <a:extLst>
                <a:ext uri="{FF2B5EF4-FFF2-40B4-BE49-F238E27FC236}">
                  <a16:creationId xmlns:a16="http://schemas.microsoft.com/office/drawing/2014/main" id="{C6A963A9-A044-E5DD-3229-BD0267433DE1}"/>
                </a:ext>
              </a:extLst>
            </p:cNvPr>
            <p:cNvSpPr/>
            <p:nvPr/>
          </p:nvSpPr>
          <p:spPr>
            <a:xfrm>
              <a:off x="11084164" y="276651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68" name="Forma libre: forma 2023">
              <a:extLst>
                <a:ext uri="{FF2B5EF4-FFF2-40B4-BE49-F238E27FC236}">
                  <a16:creationId xmlns:a16="http://schemas.microsoft.com/office/drawing/2014/main" id="{7FB440F5-6075-AED7-55D6-8D7F03DDFD93}"/>
                </a:ext>
              </a:extLst>
            </p:cNvPr>
            <p:cNvSpPr/>
            <p:nvPr/>
          </p:nvSpPr>
          <p:spPr>
            <a:xfrm>
              <a:off x="11145788" y="276651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69" name="Forma libre: forma 2024">
              <a:extLst>
                <a:ext uri="{FF2B5EF4-FFF2-40B4-BE49-F238E27FC236}">
                  <a16:creationId xmlns:a16="http://schemas.microsoft.com/office/drawing/2014/main" id="{D0FD8DC9-9F58-5144-2493-F317A5EC32B0}"/>
                </a:ext>
              </a:extLst>
            </p:cNvPr>
            <p:cNvSpPr/>
            <p:nvPr/>
          </p:nvSpPr>
          <p:spPr>
            <a:xfrm>
              <a:off x="11207411" y="276651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70" name="Forma libre: forma 2025">
              <a:extLst>
                <a:ext uri="{FF2B5EF4-FFF2-40B4-BE49-F238E27FC236}">
                  <a16:creationId xmlns:a16="http://schemas.microsoft.com/office/drawing/2014/main" id="{6F77E4AE-85F1-4DA5-2AB9-9271177276BC}"/>
                </a:ext>
              </a:extLst>
            </p:cNvPr>
            <p:cNvSpPr/>
            <p:nvPr/>
          </p:nvSpPr>
          <p:spPr>
            <a:xfrm>
              <a:off x="11287374" y="2784119"/>
              <a:ext cx="14672" cy="14669"/>
            </a:xfrm>
            <a:custGeom>
              <a:avLst/>
              <a:gdLst>
                <a:gd name="connsiteX0" fmla="*/ 7336 w 14672"/>
                <a:gd name="connsiteY0" fmla="*/ 14669 h 14669"/>
                <a:gd name="connsiteX1" fmla="*/ 14672 w 14672"/>
                <a:gd name="connsiteY1" fmla="*/ 7335 h 14669"/>
                <a:gd name="connsiteX2" fmla="*/ 7336 w 14672"/>
                <a:gd name="connsiteY2" fmla="*/ 0 h 14669"/>
                <a:gd name="connsiteX3" fmla="*/ 0 w 14672"/>
                <a:gd name="connsiteY3" fmla="*/ 7335 h 14669"/>
                <a:gd name="connsiteX4" fmla="*/ 7336 w 14672"/>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4669">
                  <a:moveTo>
                    <a:pt x="7336" y="14669"/>
                  </a:moveTo>
                  <a:cubicBezTo>
                    <a:pt x="11738" y="14669"/>
                    <a:pt x="14672" y="11002"/>
                    <a:pt x="14672" y="7335"/>
                  </a:cubicBezTo>
                  <a:cubicBezTo>
                    <a:pt x="14672" y="3667"/>
                    <a:pt x="11738" y="0"/>
                    <a:pt x="7336" y="0"/>
                  </a:cubicBezTo>
                  <a:cubicBezTo>
                    <a:pt x="2935" y="0"/>
                    <a:pt x="0" y="2934"/>
                    <a:pt x="0" y="7335"/>
                  </a:cubicBezTo>
                  <a:cubicBezTo>
                    <a:pt x="0" y="11735"/>
                    <a:pt x="2935"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71" name="Forma libre: forma 2026">
              <a:extLst>
                <a:ext uri="{FF2B5EF4-FFF2-40B4-BE49-F238E27FC236}">
                  <a16:creationId xmlns:a16="http://schemas.microsoft.com/office/drawing/2014/main" id="{AA9314FA-B18D-3577-97CF-A54763F8BF09}"/>
                </a:ext>
              </a:extLst>
            </p:cNvPr>
            <p:cNvSpPr/>
            <p:nvPr/>
          </p:nvSpPr>
          <p:spPr>
            <a:xfrm>
              <a:off x="11346797" y="2780451"/>
              <a:ext cx="20540" cy="20537"/>
            </a:xfrm>
            <a:custGeom>
              <a:avLst/>
              <a:gdLst>
                <a:gd name="connsiteX0" fmla="*/ 10271 w 20540"/>
                <a:gd name="connsiteY0" fmla="*/ 20537 h 20537"/>
                <a:gd name="connsiteX1" fmla="*/ 20541 w 20540"/>
                <a:gd name="connsiteY1" fmla="*/ 10269 h 20537"/>
                <a:gd name="connsiteX2" fmla="*/ 10271 w 20540"/>
                <a:gd name="connsiteY2" fmla="*/ 0 h 20537"/>
                <a:gd name="connsiteX3" fmla="*/ 0 w 20540"/>
                <a:gd name="connsiteY3" fmla="*/ 10269 h 20537"/>
                <a:gd name="connsiteX4" fmla="*/ 10271 w 20540"/>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0" h="20537">
                  <a:moveTo>
                    <a:pt x="10271" y="20537"/>
                  </a:moveTo>
                  <a:cubicBezTo>
                    <a:pt x="15406" y="20537"/>
                    <a:pt x="20541" y="16136"/>
                    <a:pt x="20541" y="10269"/>
                  </a:cubicBezTo>
                  <a:cubicBezTo>
                    <a:pt x="20541" y="4401"/>
                    <a:pt x="16139" y="0"/>
                    <a:pt x="10271" y="0"/>
                  </a:cubicBezTo>
                  <a:cubicBezTo>
                    <a:pt x="4401" y="0"/>
                    <a:pt x="0" y="4401"/>
                    <a:pt x="0" y="10269"/>
                  </a:cubicBezTo>
                  <a:cubicBezTo>
                    <a:pt x="0" y="16136"/>
                    <a:pt x="4401" y="20537"/>
                    <a:pt x="10271"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72" name="Forma libre: forma 2027">
              <a:extLst>
                <a:ext uri="{FF2B5EF4-FFF2-40B4-BE49-F238E27FC236}">
                  <a16:creationId xmlns:a16="http://schemas.microsoft.com/office/drawing/2014/main" id="{E46D57E7-8E6B-9562-86B7-151CD4E54BD9}"/>
                </a:ext>
              </a:extLst>
            </p:cNvPr>
            <p:cNvSpPr/>
            <p:nvPr/>
          </p:nvSpPr>
          <p:spPr>
            <a:xfrm>
              <a:off x="11393748" y="2766515"/>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73" name="Forma libre: forma 2028">
              <a:extLst>
                <a:ext uri="{FF2B5EF4-FFF2-40B4-BE49-F238E27FC236}">
                  <a16:creationId xmlns:a16="http://schemas.microsoft.com/office/drawing/2014/main" id="{2FEB1593-E09E-2980-A44F-23AA3AF2961A}"/>
                </a:ext>
              </a:extLst>
            </p:cNvPr>
            <p:cNvSpPr/>
            <p:nvPr/>
          </p:nvSpPr>
          <p:spPr>
            <a:xfrm>
              <a:off x="11456105" y="2766515"/>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74" name="Forma libre: forma 2029">
              <a:extLst>
                <a:ext uri="{FF2B5EF4-FFF2-40B4-BE49-F238E27FC236}">
                  <a16:creationId xmlns:a16="http://schemas.microsoft.com/office/drawing/2014/main" id="{A8E644B5-70FB-E537-1ADD-D833EEE3F60D}"/>
                </a:ext>
              </a:extLst>
            </p:cNvPr>
            <p:cNvSpPr/>
            <p:nvPr/>
          </p:nvSpPr>
          <p:spPr>
            <a:xfrm>
              <a:off x="11517727" y="276651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75" name="Forma libre: forma 2030">
              <a:extLst>
                <a:ext uri="{FF2B5EF4-FFF2-40B4-BE49-F238E27FC236}">
                  <a16:creationId xmlns:a16="http://schemas.microsoft.com/office/drawing/2014/main" id="{060C8B14-E8F3-8754-D996-96F3085C66E0}"/>
                </a:ext>
              </a:extLst>
            </p:cNvPr>
            <p:cNvSpPr/>
            <p:nvPr/>
          </p:nvSpPr>
          <p:spPr>
            <a:xfrm>
              <a:off x="11579350" y="276651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76" name="Forma libre: forma 2031">
              <a:extLst>
                <a:ext uri="{FF2B5EF4-FFF2-40B4-BE49-F238E27FC236}">
                  <a16:creationId xmlns:a16="http://schemas.microsoft.com/office/drawing/2014/main" id="{240A7128-8CF2-3C0C-B574-831B423F2F92}"/>
                </a:ext>
              </a:extLst>
            </p:cNvPr>
            <p:cNvSpPr/>
            <p:nvPr/>
          </p:nvSpPr>
          <p:spPr>
            <a:xfrm>
              <a:off x="11641707" y="276651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77" name="Forma libre: forma 2032">
              <a:extLst>
                <a:ext uri="{FF2B5EF4-FFF2-40B4-BE49-F238E27FC236}">
                  <a16:creationId xmlns:a16="http://schemas.microsoft.com/office/drawing/2014/main" id="{11616DBE-2DD0-C6D5-3E49-0F7C0E5C2BEB}"/>
                </a:ext>
              </a:extLst>
            </p:cNvPr>
            <p:cNvSpPr/>
            <p:nvPr/>
          </p:nvSpPr>
          <p:spPr>
            <a:xfrm>
              <a:off x="11703330" y="276651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7"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78" name="Forma libre: forma 2033">
              <a:extLst>
                <a:ext uri="{FF2B5EF4-FFF2-40B4-BE49-F238E27FC236}">
                  <a16:creationId xmlns:a16="http://schemas.microsoft.com/office/drawing/2014/main" id="{2702C5D2-7FCB-6281-748F-396886D008B6}"/>
                </a:ext>
              </a:extLst>
            </p:cNvPr>
            <p:cNvSpPr/>
            <p:nvPr/>
          </p:nvSpPr>
          <p:spPr>
            <a:xfrm>
              <a:off x="11765687" y="276651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79" name="Forma libre: forma 2034">
              <a:extLst>
                <a:ext uri="{FF2B5EF4-FFF2-40B4-BE49-F238E27FC236}">
                  <a16:creationId xmlns:a16="http://schemas.microsoft.com/office/drawing/2014/main" id="{30973069-66B0-1E12-45A7-F8F49ABD99C8}"/>
                </a:ext>
              </a:extLst>
            </p:cNvPr>
            <p:cNvSpPr/>
            <p:nvPr/>
          </p:nvSpPr>
          <p:spPr>
            <a:xfrm>
              <a:off x="11827311" y="2766515"/>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80" name="Forma libre: forma 2035">
              <a:extLst>
                <a:ext uri="{FF2B5EF4-FFF2-40B4-BE49-F238E27FC236}">
                  <a16:creationId xmlns:a16="http://schemas.microsoft.com/office/drawing/2014/main" id="{D26D628B-BD22-BA86-16C9-62AB09D27CEF}"/>
                </a:ext>
              </a:extLst>
            </p:cNvPr>
            <p:cNvSpPr/>
            <p:nvPr/>
          </p:nvSpPr>
          <p:spPr>
            <a:xfrm>
              <a:off x="11889667" y="2766515"/>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81" name="Forma libre: forma 2036">
              <a:extLst>
                <a:ext uri="{FF2B5EF4-FFF2-40B4-BE49-F238E27FC236}">
                  <a16:creationId xmlns:a16="http://schemas.microsoft.com/office/drawing/2014/main" id="{B3DA022F-294E-F842-6C3A-71879013729E}"/>
                </a:ext>
              </a:extLst>
            </p:cNvPr>
            <p:cNvSpPr/>
            <p:nvPr/>
          </p:nvSpPr>
          <p:spPr>
            <a:xfrm>
              <a:off x="11951291" y="2766515"/>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82" name="Forma libre: forma 2037">
              <a:extLst>
                <a:ext uri="{FF2B5EF4-FFF2-40B4-BE49-F238E27FC236}">
                  <a16:creationId xmlns:a16="http://schemas.microsoft.com/office/drawing/2014/main" id="{8A91CE74-8B47-5F2D-867D-46C4B3F00D6E}"/>
                </a:ext>
              </a:extLst>
            </p:cNvPr>
            <p:cNvSpPr/>
            <p:nvPr/>
          </p:nvSpPr>
          <p:spPr>
            <a:xfrm>
              <a:off x="12013647" y="2766515"/>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83" name="Forma libre: forma 2038">
              <a:extLst>
                <a:ext uri="{FF2B5EF4-FFF2-40B4-BE49-F238E27FC236}">
                  <a16:creationId xmlns:a16="http://schemas.microsoft.com/office/drawing/2014/main" id="{9963ED80-E6AA-7480-CEF6-BFEE2FDDC0A6}"/>
                </a:ext>
              </a:extLst>
            </p:cNvPr>
            <p:cNvSpPr/>
            <p:nvPr/>
          </p:nvSpPr>
          <p:spPr>
            <a:xfrm>
              <a:off x="12075270" y="276651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84" name="Forma libre: forma 2039">
              <a:extLst>
                <a:ext uri="{FF2B5EF4-FFF2-40B4-BE49-F238E27FC236}">
                  <a16:creationId xmlns:a16="http://schemas.microsoft.com/office/drawing/2014/main" id="{5AD6EA22-7CBF-E1B2-9B25-5D162671EA97}"/>
                </a:ext>
              </a:extLst>
            </p:cNvPr>
            <p:cNvSpPr/>
            <p:nvPr/>
          </p:nvSpPr>
          <p:spPr>
            <a:xfrm>
              <a:off x="12137627" y="276651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85" name="Forma libre: forma 2040">
              <a:extLst>
                <a:ext uri="{FF2B5EF4-FFF2-40B4-BE49-F238E27FC236}">
                  <a16:creationId xmlns:a16="http://schemas.microsoft.com/office/drawing/2014/main" id="{81168EE1-AF97-BA9E-A606-AB26BA4DC450}"/>
                </a:ext>
              </a:extLst>
            </p:cNvPr>
            <p:cNvSpPr/>
            <p:nvPr/>
          </p:nvSpPr>
          <p:spPr>
            <a:xfrm>
              <a:off x="5289386" y="282886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86" name="Forma libre: forma 2041">
              <a:extLst>
                <a:ext uri="{FF2B5EF4-FFF2-40B4-BE49-F238E27FC236}">
                  <a16:creationId xmlns:a16="http://schemas.microsoft.com/office/drawing/2014/main" id="{B92AB12E-2C28-7141-323D-47A050F1FA26}"/>
                </a:ext>
              </a:extLst>
            </p:cNvPr>
            <p:cNvSpPr/>
            <p:nvPr/>
          </p:nvSpPr>
          <p:spPr>
            <a:xfrm>
              <a:off x="5351743" y="282886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87" name="Forma libre: forma 2042">
              <a:extLst>
                <a:ext uri="{FF2B5EF4-FFF2-40B4-BE49-F238E27FC236}">
                  <a16:creationId xmlns:a16="http://schemas.microsoft.com/office/drawing/2014/main" id="{7071ABF5-F6F0-D9B0-9EA3-01A02C711EAB}"/>
                </a:ext>
              </a:extLst>
            </p:cNvPr>
            <p:cNvSpPr/>
            <p:nvPr/>
          </p:nvSpPr>
          <p:spPr>
            <a:xfrm>
              <a:off x="5413366" y="282886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88" name="Forma libre: forma 2043">
              <a:extLst>
                <a:ext uri="{FF2B5EF4-FFF2-40B4-BE49-F238E27FC236}">
                  <a16:creationId xmlns:a16="http://schemas.microsoft.com/office/drawing/2014/main" id="{FB0994E3-0DC0-DA26-89CE-5ACB9769B3DF}"/>
                </a:ext>
              </a:extLst>
            </p:cNvPr>
            <p:cNvSpPr/>
            <p:nvPr/>
          </p:nvSpPr>
          <p:spPr>
            <a:xfrm>
              <a:off x="5475723" y="282886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89" name="Forma libre: forma 2044">
              <a:extLst>
                <a:ext uri="{FF2B5EF4-FFF2-40B4-BE49-F238E27FC236}">
                  <a16:creationId xmlns:a16="http://schemas.microsoft.com/office/drawing/2014/main" id="{20E61F68-7236-37D5-C9CA-7AA69C85412D}"/>
                </a:ext>
              </a:extLst>
            </p:cNvPr>
            <p:cNvSpPr/>
            <p:nvPr/>
          </p:nvSpPr>
          <p:spPr>
            <a:xfrm>
              <a:off x="5537346" y="282886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90" name="Forma libre: forma 2045">
              <a:extLst>
                <a:ext uri="{FF2B5EF4-FFF2-40B4-BE49-F238E27FC236}">
                  <a16:creationId xmlns:a16="http://schemas.microsoft.com/office/drawing/2014/main" id="{A790D37D-35F9-7104-48B5-B69205B9400C}"/>
                </a:ext>
              </a:extLst>
            </p:cNvPr>
            <p:cNvSpPr/>
            <p:nvPr/>
          </p:nvSpPr>
          <p:spPr>
            <a:xfrm>
              <a:off x="5599703" y="282886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91" name="Forma libre: forma 2046">
              <a:extLst>
                <a:ext uri="{FF2B5EF4-FFF2-40B4-BE49-F238E27FC236}">
                  <a16:creationId xmlns:a16="http://schemas.microsoft.com/office/drawing/2014/main" id="{4F48BA0F-1DBC-23B9-AC19-1E37123C091D}"/>
                </a:ext>
              </a:extLst>
            </p:cNvPr>
            <p:cNvSpPr/>
            <p:nvPr/>
          </p:nvSpPr>
          <p:spPr>
            <a:xfrm>
              <a:off x="5661326" y="282812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92" name="Forma libre: forma 2047">
              <a:extLst>
                <a:ext uri="{FF2B5EF4-FFF2-40B4-BE49-F238E27FC236}">
                  <a16:creationId xmlns:a16="http://schemas.microsoft.com/office/drawing/2014/main" id="{4DB33B48-669A-E073-951F-B6A5E155B8C1}"/>
                </a:ext>
              </a:extLst>
            </p:cNvPr>
            <p:cNvSpPr/>
            <p:nvPr/>
          </p:nvSpPr>
          <p:spPr>
            <a:xfrm>
              <a:off x="5723683" y="282812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93" name="Forma libre: forma 2048">
              <a:extLst>
                <a:ext uri="{FF2B5EF4-FFF2-40B4-BE49-F238E27FC236}">
                  <a16:creationId xmlns:a16="http://schemas.microsoft.com/office/drawing/2014/main" id="{2DC4447F-0DC9-6D4B-1FC3-97E40C47CC3D}"/>
                </a:ext>
              </a:extLst>
            </p:cNvPr>
            <p:cNvSpPr/>
            <p:nvPr/>
          </p:nvSpPr>
          <p:spPr>
            <a:xfrm>
              <a:off x="5785306" y="282886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94" name="Forma libre: forma 2049">
              <a:extLst>
                <a:ext uri="{FF2B5EF4-FFF2-40B4-BE49-F238E27FC236}">
                  <a16:creationId xmlns:a16="http://schemas.microsoft.com/office/drawing/2014/main" id="{F6DF5600-53EE-344F-77AE-8E75A8993AE4}"/>
                </a:ext>
              </a:extLst>
            </p:cNvPr>
            <p:cNvSpPr/>
            <p:nvPr/>
          </p:nvSpPr>
          <p:spPr>
            <a:xfrm>
              <a:off x="5847663" y="282886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95" name="Forma libre: forma 2050">
              <a:extLst>
                <a:ext uri="{FF2B5EF4-FFF2-40B4-BE49-F238E27FC236}">
                  <a16:creationId xmlns:a16="http://schemas.microsoft.com/office/drawing/2014/main" id="{B83600C7-5A38-3B7C-E4B2-0286E7003FE6}"/>
                </a:ext>
              </a:extLst>
            </p:cNvPr>
            <p:cNvSpPr/>
            <p:nvPr/>
          </p:nvSpPr>
          <p:spPr>
            <a:xfrm>
              <a:off x="5909286" y="282886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96" name="Forma libre: forma 2051">
              <a:extLst>
                <a:ext uri="{FF2B5EF4-FFF2-40B4-BE49-F238E27FC236}">
                  <a16:creationId xmlns:a16="http://schemas.microsoft.com/office/drawing/2014/main" id="{5E64DD35-1321-781C-BA1C-26AEA12D8F59}"/>
                </a:ext>
              </a:extLst>
            </p:cNvPr>
            <p:cNvSpPr/>
            <p:nvPr/>
          </p:nvSpPr>
          <p:spPr>
            <a:xfrm>
              <a:off x="5970909" y="282886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97" name="Forma libre: forma 2052">
              <a:extLst>
                <a:ext uri="{FF2B5EF4-FFF2-40B4-BE49-F238E27FC236}">
                  <a16:creationId xmlns:a16="http://schemas.microsoft.com/office/drawing/2014/main" id="{A555215F-57F2-DA8F-325A-59B12ABCDF11}"/>
                </a:ext>
              </a:extLst>
            </p:cNvPr>
            <p:cNvSpPr/>
            <p:nvPr/>
          </p:nvSpPr>
          <p:spPr>
            <a:xfrm>
              <a:off x="6033266" y="282886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98" name="Forma libre: forma 2053">
              <a:extLst>
                <a:ext uri="{FF2B5EF4-FFF2-40B4-BE49-F238E27FC236}">
                  <a16:creationId xmlns:a16="http://schemas.microsoft.com/office/drawing/2014/main" id="{E3EA0C72-EF7C-652A-9A73-23D154E1DEDF}"/>
                </a:ext>
              </a:extLst>
            </p:cNvPr>
            <p:cNvSpPr/>
            <p:nvPr/>
          </p:nvSpPr>
          <p:spPr>
            <a:xfrm>
              <a:off x="6095623" y="282886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99" name="Forma libre: forma 2054">
              <a:extLst>
                <a:ext uri="{FF2B5EF4-FFF2-40B4-BE49-F238E27FC236}">
                  <a16:creationId xmlns:a16="http://schemas.microsoft.com/office/drawing/2014/main" id="{EAC90F93-177C-E13F-98D9-0FAD6137413F}"/>
                </a:ext>
              </a:extLst>
            </p:cNvPr>
            <p:cNvSpPr/>
            <p:nvPr/>
          </p:nvSpPr>
          <p:spPr>
            <a:xfrm>
              <a:off x="6157246" y="282886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00" name="Forma libre: forma 2055">
              <a:extLst>
                <a:ext uri="{FF2B5EF4-FFF2-40B4-BE49-F238E27FC236}">
                  <a16:creationId xmlns:a16="http://schemas.microsoft.com/office/drawing/2014/main" id="{DBF61CB9-8AF0-7A35-ADF6-18B51F0D36EA}"/>
                </a:ext>
              </a:extLst>
            </p:cNvPr>
            <p:cNvSpPr/>
            <p:nvPr/>
          </p:nvSpPr>
          <p:spPr>
            <a:xfrm>
              <a:off x="6219602" y="282886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01" name="Forma libre: forma 2056">
              <a:extLst>
                <a:ext uri="{FF2B5EF4-FFF2-40B4-BE49-F238E27FC236}">
                  <a16:creationId xmlns:a16="http://schemas.microsoft.com/office/drawing/2014/main" id="{68260C87-034C-E74F-3CF1-3D81A1F66D62}"/>
                </a:ext>
              </a:extLst>
            </p:cNvPr>
            <p:cNvSpPr/>
            <p:nvPr/>
          </p:nvSpPr>
          <p:spPr>
            <a:xfrm>
              <a:off x="6281226" y="282886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02" name="Forma libre: forma 2057">
              <a:extLst>
                <a:ext uri="{FF2B5EF4-FFF2-40B4-BE49-F238E27FC236}">
                  <a16:creationId xmlns:a16="http://schemas.microsoft.com/office/drawing/2014/main" id="{3615A4ED-1D3E-C345-7102-5D831A1358B8}"/>
                </a:ext>
              </a:extLst>
            </p:cNvPr>
            <p:cNvSpPr/>
            <p:nvPr/>
          </p:nvSpPr>
          <p:spPr>
            <a:xfrm>
              <a:off x="6342849" y="282886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03" name="Forma libre: forma 2058">
              <a:extLst>
                <a:ext uri="{FF2B5EF4-FFF2-40B4-BE49-F238E27FC236}">
                  <a16:creationId xmlns:a16="http://schemas.microsoft.com/office/drawing/2014/main" id="{FDE1E82A-3B21-72C4-9229-546738322180}"/>
                </a:ext>
              </a:extLst>
            </p:cNvPr>
            <p:cNvSpPr/>
            <p:nvPr/>
          </p:nvSpPr>
          <p:spPr>
            <a:xfrm>
              <a:off x="6405205" y="282886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04" name="Forma libre: forma 2059">
              <a:extLst>
                <a:ext uri="{FF2B5EF4-FFF2-40B4-BE49-F238E27FC236}">
                  <a16:creationId xmlns:a16="http://schemas.microsoft.com/office/drawing/2014/main" id="{F0A1CF54-428E-E35B-09B9-893C8ABBAB52}"/>
                </a:ext>
              </a:extLst>
            </p:cNvPr>
            <p:cNvSpPr/>
            <p:nvPr/>
          </p:nvSpPr>
          <p:spPr>
            <a:xfrm>
              <a:off x="6466095" y="2828860"/>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05" name="Forma libre: forma 2060">
              <a:extLst>
                <a:ext uri="{FF2B5EF4-FFF2-40B4-BE49-F238E27FC236}">
                  <a16:creationId xmlns:a16="http://schemas.microsoft.com/office/drawing/2014/main" id="{A24BEDBC-42DC-04D2-05F6-81CA71C61BA1}"/>
                </a:ext>
              </a:extLst>
            </p:cNvPr>
            <p:cNvSpPr/>
            <p:nvPr/>
          </p:nvSpPr>
          <p:spPr>
            <a:xfrm>
              <a:off x="6528452" y="2828860"/>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06" name="Forma libre: forma 2061">
              <a:extLst>
                <a:ext uri="{FF2B5EF4-FFF2-40B4-BE49-F238E27FC236}">
                  <a16:creationId xmlns:a16="http://schemas.microsoft.com/office/drawing/2014/main" id="{EAAD2F9E-0ED0-1C3D-C735-DC34B26C983A}"/>
                </a:ext>
              </a:extLst>
            </p:cNvPr>
            <p:cNvSpPr/>
            <p:nvPr/>
          </p:nvSpPr>
          <p:spPr>
            <a:xfrm>
              <a:off x="6590809" y="282812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07" name="Forma libre: forma 2062">
              <a:extLst>
                <a:ext uri="{FF2B5EF4-FFF2-40B4-BE49-F238E27FC236}">
                  <a16:creationId xmlns:a16="http://schemas.microsoft.com/office/drawing/2014/main" id="{B3412E39-451D-E168-9BB0-3DEA54A60C57}"/>
                </a:ext>
              </a:extLst>
            </p:cNvPr>
            <p:cNvSpPr/>
            <p:nvPr/>
          </p:nvSpPr>
          <p:spPr>
            <a:xfrm>
              <a:off x="6659034" y="2833995"/>
              <a:ext cx="37414" cy="38140"/>
            </a:xfrm>
            <a:custGeom>
              <a:avLst/>
              <a:gdLst>
                <a:gd name="connsiteX0" fmla="*/ 19074 w 37414"/>
                <a:gd name="connsiteY0" fmla="*/ 38141 h 38140"/>
                <a:gd name="connsiteX1" fmla="*/ 37414 w 37414"/>
                <a:gd name="connsiteY1" fmla="*/ 19070 h 38140"/>
                <a:gd name="connsiteX2" fmla="*/ 19074 w 37414"/>
                <a:gd name="connsiteY2" fmla="*/ 0 h 38140"/>
                <a:gd name="connsiteX3" fmla="*/ 0 w 37414"/>
                <a:gd name="connsiteY3" fmla="*/ 19070 h 38140"/>
                <a:gd name="connsiteX4" fmla="*/ 19074 w 37414"/>
                <a:gd name="connsiteY4" fmla="*/ 38141 h 3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14" h="38140">
                  <a:moveTo>
                    <a:pt x="19074" y="38141"/>
                  </a:moveTo>
                  <a:cubicBezTo>
                    <a:pt x="29344" y="38141"/>
                    <a:pt x="37414" y="30072"/>
                    <a:pt x="37414" y="19070"/>
                  </a:cubicBezTo>
                  <a:cubicBezTo>
                    <a:pt x="37414" y="8068"/>
                    <a:pt x="29344" y="0"/>
                    <a:pt x="19074" y="0"/>
                  </a:cubicBezTo>
                  <a:cubicBezTo>
                    <a:pt x="8803" y="0"/>
                    <a:pt x="0" y="8068"/>
                    <a:pt x="0" y="19070"/>
                  </a:cubicBezTo>
                  <a:cubicBezTo>
                    <a:pt x="0" y="30072"/>
                    <a:pt x="8803" y="38141"/>
                    <a:pt x="19074" y="3814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08" name="Forma libre: forma 2063">
              <a:extLst>
                <a:ext uri="{FF2B5EF4-FFF2-40B4-BE49-F238E27FC236}">
                  <a16:creationId xmlns:a16="http://schemas.microsoft.com/office/drawing/2014/main" id="{8C3B7330-D385-CD63-3217-DCB83CEB0966}"/>
                </a:ext>
              </a:extLst>
            </p:cNvPr>
            <p:cNvSpPr/>
            <p:nvPr/>
          </p:nvSpPr>
          <p:spPr>
            <a:xfrm>
              <a:off x="6736063" y="2849398"/>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2201"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09" name="Forma libre: forma 2064">
              <a:extLst>
                <a:ext uri="{FF2B5EF4-FFF2-40B4-BE49-F238E27FC236}">
                  <a16:creationId xmlns:a16="http://schemas.microsoft.com/office/drawing/2014/main" id="{82B28340-41F3-C07B-052D-1018755354B0}"/>
                </a:ext>
              </a:extLst>
            </p:cNvPr>
            <p:cNvSpPr/>
            <p:nvPr/>
          </p:nvSpPr>
          <p:spPr>
            <a:xfrm>
              <a:off x="9256011" y="282886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10" name="Forma libre: forma 2065">
              <a:extLst>
                <a:ext uri="{FF2B5EF4-FFF2-40B4-BE49-F238E27FC236}">
                  <a16:creationId xmlns:a16="http://schemas.microsoft.com/office/drawing/2014/main" id="{FB1E2040-9E19-E46B-43D0-8B2AC46B9057}"/>
                </a:ext>
              </a:extLst>
            </p:cNvPr>
            <p:cNvSpPr/>
            <p:nvPr/>
          </p:nvSpPr>
          <p:spPr>
            <a:xfrm>
              <a:off x="9317634" y="282812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11" name="Forma libre: forma 2066">
              <a:extLst>
                <a:ext uri="{FF2B5EF4-FFF2-40B4-BE49-F238E27FC236}">
                  <a16:creationId xmlns:a16="http://schemas.microsoft.com/office/drawing/2014/main" id="{5AADCE01-7CAA-5017-1764-B4F60B8411C3}"/>
                </a:ext>
              </a:extLst>
            </p:cNvPr>
            <p:cNvSpPr/>
            <p:nvPr/>
          </p:nvSpPr>
          <p:spPr>
            <a:xfrm>
              <a:off x="9379990" y="282812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12" name="Forma libre: forma 2067">
              <a:extLst>
                <a:ext uri="{FF2B5EF4-FFF2-40B4-BE49-F238E27FC236}">
                  <a16:creationId xmlns:a16="http://schemas.microsoft.com/office/drawing/2014/main" id="{7B8A5E7E-5A29-06B9-A509-9356CAC2E9D9}"/>
                </a:ext>
              </a:extLst>
            </p:cNvPr>
            <p:cNvSpPr/>
            <p:nvPr/>
          </p:nvSpPr>
          <p:spPr>
            <a:xfrm>
              <a:off x="9441614" y="282886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13" name="Forma libre: forma 2068">
              <a:extLst>
                <a:ext uri="{FF2B5EF4-FFF2-40B4-BE49-F238E27FC236}">
                  <a16:creationId xmlns:a16="http://schemas.microsoft.com/office/drawing/2014/main" id="{278E1874-4BF9-C882-ECE7-05663B7832F0}"/>
                </a:ext>
              </a:extLst>
            </p:cNvPr>
            <p:cNvSpPr/>
            <p:nvPr/>
          </p:nvSpPr>
          <p:spPr>
            <a:xfrm>
              <a:off x="9503970" y="282886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14" name="Forma libre: forma 2069">
              <a:extLst>
                <a:ext uri="{FF2B5EF4-FFF2-40B4-BE49-F238E27FC236}">
                  <a16:creationId xmlns:a16="http://schemas.microsoft.com/office/drawing/2014/main" id="{C95C0EF4-56D5-017F-1D58-FD1F4B4629BF}"/>
                </a:ext>
              </a:extLst>
            </p:cNvPr>
            <p:cNvSpPr/>
            <p:nvPr/>
          </p:nvSpPr>
          <p:spPr>
            <a:xfrm>
              <a:off x="9564860" y="2828860"/>
              <a:ext cx="50619" cy="49876"/>
            </a:xfrm>
            <a:custGeom>
              <a:avLst/>
              <a:gdLst>
                <a:gd name="connsiteX0" fmla="*/ 25676 w 50619"/>
                <a:gd name="connsiteY0" fmla="*/ 49876 h 49876"/>
                <a:gd name="connsiteX1" fmla="*/ 50619 w 50619"/>
                <a:gd name="connsiteY1" fmla="*/ 24938 h 49876"/>
                <a:gd name="connsiteX2" fmla="*/ 25676 w 50619"/>
                <a:gd name="connsiteY2" fmla="*/ 0 h 49876"/>
                <a:gd name="connsiteX3" fmla="*/ 0 w 50619"/>
                <a:gd name="connsiteY3" fmla="*/ 24938 h 49876"/>
                <a:gd name="connsiteX4" fmla="*/ 25676 w 50619"/>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15" name="Forma libre: forma 2070">
              <a:extLst>
                <a:ext uri="{FF2B5EF4-FFF2-40B4-BE49-F238E27FC236}">
                  <a16:creationId xmlns:a16="http://schemas.microsoft.com/office/drawing/2014/main" id="{F4C38183-E0C0-2279-1ADE-F462640FA155}"/>
                </a:ext>
              </a:extLst>
            </p:cNvPr>
            <p:cNvSpPr/>
            <p:nvPr/>
          </p:nvSpPr>
          <p:spPr>
            <a:xfrm>
              <a:off x="9627950" y="282886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16" name="Forma libre: forma 2071">
              <a:extLst>
                <a:ext uri="{FF2B5EF4-FFF2-40B4-BE49-F238E27FC236}">
                  <a16:creationId xmlns:a16="http://schemas.microsoft.com/office/drawing/2014/main" id="{37DD5FF2-FF3A-305E-3B29-EB85143075B9}"/>
                </a:ext>
              </a:extLst>
            </p:cNvPr>
            <p:cNvSpPr/>
            <p:nvPr/>
          </p:nvSpPr>
          <p:spPr>
            <a:xfrm>
              <a:off x="9689573" y="282812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17" name="Forma libre: forma 2072">
              <a:extLst>
                <a:ext uri="{FF2B5EF4-FFF2-40B4-BE49-F238E27FC236}">
                  <a16:creationId xmlns:a16="http://schemas.microsoft.com/office/drawing/2014/main" id="{661414E2-9740-3A18-3E45-9E663AD21E80}"/>
                </a:ext>
              </a:extLst>
            </p:cNvPr>
            <p:cNvSpPr/>
            <p:nvPr/>
          </p:nvSpPr>
          <p:spPr>
            <a:xfrm>
              <a:off x="9751197" y="282812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18" name="Forma libre: forma 2073">
              <a:extLst>
                <a:ext uri="{FF2B5EF4-FFF2-40B4-BE49-F238E27FC236}">
                  <a16:creationId xmlns:a16="http://schemas.microsoft.com/office/drawing/2014/main" id="{EF63D8A8-7506-24CF-2345-9E8D4A5011A8}"/>
                </a:ext>
              </a:extLst>
            </p:cNvPr>
            <p:cNvSpPr/>
            <p:nvPr/>
          </p:nvSpPr>
          <p:spPr>
            <a:xfrm>
              <a:off x="9837029" y="2851598"/>
              <a:ext cx="2934" cy="2933"/>
            </a:xfrm>
            <a:custGeom>
              <a:avLst/>
              <a:gdLst>
                <a:gd name="connsiteX0" fmla="*/ 1467 w 2934"/>
                <a:gd name="connsiteY0" fmla="*/ 2934 h 2933"/>
                <a:gd name="connsiteX1" fmla="*/ 2935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5" y="2200"/>
                    <a:pt x="2935" y="1467"/>
                  </a:cubicBezTo>
                  <a:cubicBezTo>
                    <a:pt x="2935" y="733"/>
                    <a:pt x="2201" y="0"/>
                    <a:pt x="1467" y="0"/>
                  </a:cubicBezTo>
                  <a:cubicBezTo>
                    <a:pt x="734" y="0"/>
                    <a:pt x="0" y="733"/>
                    <a:pt x="0" y="1467"/>
                  </a:cubicBezTo>
                  <a:cubicBezTo>
                    <a:pt x="0" y="2200"/>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19" name="Forma libre: forma 2074">
              <a:extLst>
                <a:ext uri="{FF2B5EF4-FFF2-40B4-BE49-F238E27FC236}">
                  <a16:creationId xmlns:a16="http://schemas.microsoft.com/office/drawing/2014/main" id="{AE40F59D-6E97-B848-2CE2-9B1BFCEE1FD2}"/>
                </a:ext>
              </a:extLst>
            </p:cNvPr>
            <p:cNvSpPr/>
            <p:nvPr/>
          </p:nvSpPr>
          <p:spPr>
            <a:xfrm>
              <a:off x="10334416" y="2853065"/>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Lst>
              <a:ahLst/>
              <a:cxnLst>
                <a:cxn ang="0">
                  <a:pos x="connsiteX0" y="connsiteY0"/>
                </a:cxn>
                <a:cxn ang="0">
                  <a:pos x="connsiteX1" y="connsiteY1"/>
                </a:cxn>
                <a:cxn ang="0">
                  <a:pos x="connsiteX2" y="connsiteY2"/>
                </a:cxn>
                <a:cxn ang="0">
                  <a:pos x="connsiteX3" y="connsiteY3"/>
                </a:cxn>
              </a:cxnLst>
              <a:rect l="l" t="t" r="r" b="b"/>
              <a:pathLst>
                <a:path w="7336" h="7334">
                  <a:moveTo>
                    <a:pt x="0" y="0"/>
                  </a:moveTo>
                  <a:lnTo>
                    <a:pt x="0" y="0"/>
                  </a:lnTo>
                  <a:cubicBezTo>
                    <a:pt x="0" y="0"/>
                    <a:pt x="0" y="0"/>
                    <a:pt x="0" y="0"/>
                  </a:cubicBez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20" name="Forma libre: forma 2075">
              <a:extLst>
                <a:ext uri="{FF2B5EF4-FFF2-40B4-BE49-F238E27FC236}">
                  <a16:creationId xmlns:a16="http://schemas.microsoft.com/office/drawing/2014/main" id="{51849D52-EC56-2B72-9D4C-3AC68084C493}"/>
                </a:ext>
              </a:extLst>
            </p:cNvPr>
            <p:cNvSpPr/>
            <p:nvPr/>
          </p:nvSpPr>
          <p:spPr>
            <a:xfrm>
              <a:off x="10396039" y="2853065"/>
              <a:ext cx="550" cy="7334"/>
            </a:xfrm>
            <a:custGeom>
              <a:avLst/>
              <a:gdLst>
                <a:gd name="connsiteX0" fmla="*/ 0 w 550"/>
                <a:gd name="connsiteY0" fmla="*/ 0 h 7334"/>
                <a:gd name="connsiteX1" fmla="*/ 0 w 550"/>
                <a:gd name="connsiteY1" fmla="*/ 0 h 7334"/>
                <a:gd name="connsiteX2" fmla="*/ 0 w 550"/>
                <a:gd name="connsiteY2" fmla="*/ 0 h 7334"/>
                <a:gd name="connsiteX3" fmla="*/ 0 w 550"/>
                <a:gd name="connsiteY3" fmla="*/ 0 h 7334"/>
                <a:gd name="connsiteX4" fmla="*/ 0 w 550"/>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7334">
                  <a:moveTo>
                    <a:pt x="0" y="0"/>
                  </a:moveTo>
                  <a:lnTo>
                    <a:pt x="0" y="0"/>
                  </a:lnTo>
                  <a:cubicBezTo>
                    <a:pt x="734" y="0"/>
                    <a:pt x="734" y="0"/>
                    <a:pt x="0" y="0"/>
                  </a:cubicBezTo>
                  <a:cubicBezTo>
                    <a:pt x="0" y="0"/>
                    <a:pt x="0" y="0"/>
                    <a:pt x="0" y="0"/>
                  </a:cubicBez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21" name="Forma libre: forma 2076">
              <a:extLst>
                <a:ext uri="{FF2B5EF4-FFF2-40B4-BE49-F238E27FC236}">
                  <a16:creationId xmlns:a16="http://schemas.microsoft.com/office/drawing/2014/main" id="{C586CCDB-0708-2C00-A0A9-270C488E5586}"/>
                </a:ext>
              </a:extLst>
            </p:cNvPr>
            <p:cNvSpPr/>
            <p:nvPr/>
          </p:nvSpPr>
          <p:spPr>
            <a:xfrm>
              <a:off x="10580909" y="2851598"/>
              <a:ext cx="2934" cy="2933"/>
            </a:xfrm>
            <a:custGeom>
              <a:avLst/>
              <a:gdLst>
                <a:gd name="connsiteX0" fmla="*/ 1467 w 2934"/>
                <a:gd name="connsiteY0" fmla="*/ 2934 h 2933"/>
                <a:gd name="connsiteX1" fmla="*/ 2935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5" y="2200"/>
                    <a:pt x="2935" y="1467"/>
                  </a:cubicBezTo>
                  <a:cubicBezTo>
                    <a:pt x="2935" y="733"/>
                    <a:pt x="2935" y="0"/>
                    <a:pt x="1467" y="0"/>
                  </a:cubicBezTo>
                  <a:cubicBezTo>
                    <a:pt x="0" y="0"/>
                    <a:pt x="0" y="733"/>
                    <a:pt x="0" y="1467"/>
                  </a:cubicBezTo>
                  <a:cubicBezTo>
                    <a:pt x="0" y="2200"/>
                    <a:pt x="733"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22" name="Forma libre: forma 2077">
              <a:extLst>
                <a:ext uri="{FF2B5EF4-FFF2-40B4-BE49-F238E27FC236}">
                  <a16:creationId xmlns:a16="http://schemas.microsoft.com/office/drawing/2014/main" id="{24FAB3D4-D6BD-56BD-B4AC-4158CB3CFF1D}"/>
                </a:ext>
              </a:extLst>
            </p:cNvPr>
            <p:cNvSpPr/>
            <p:nvPr/>
          </p:nvSpPr>
          <p:spPr>
            <a:xfrm>
              <a:off x="10642532" y="2851598"/>
              <a:ext cx="2934" cy="2933"/>
            </a:xfrm>
            <a:custGeom>
              <a:avLst/>
              <a:gdLst>
                <a:gd name="connsiteX0" fmla="*/ 1467 w 2934"/>
                <a:gd name="connsiteY0" fmla="*/ 2934 h 2933"/>
                <a:gd name="connsiteX1" fmla="*/ 2934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4" y="2200"/>
                    <a:pt x="2934" y="1467"/>
                  </a:cubicBezTo>
                  <a:cubicBezTo>
                    <a:pt x="2934" y="733"/>
                    <a:pt x="2201" y="0"/>
                    <a:pt x="1467" y="0"/>
                  </a:cubicBezTo>
                  <a:cubicBezTo>
                    <a:pt x="733" y="0"/>
                    <a:pt x="0" y="733"/>
                    <a:pt x="0" y="1467"/>
                  </a:cubicBezTo>
                  <a:cubicBezTo>
                    <a:pt x="0" y="2200"/>
                    <a:pt x="733"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23" name="Forma libre: forma 2078">
              <a:extLst>
                <a:ext uri="{FF2B5EF4-FFF2-40B4-BE49-F238E27FC236}">
                  <a16:creationId xmlns:a16="http://schemas.microsoft.com/office/drawing/2014/main" id="{65F6D0A3-B27C-6A99-BF3D-FD448C553BA7}"/>
                </a:ext>
              </a:extLst>
            </p:cNvPr>
            <p:cNvSpPr/>
            <p:nvPr/>
          </p:nvSpPr>
          <p:spPr>
            <a:xfrm>
              <a:off x="10743036" y="282886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24" name="Forma libre: forma 2079">
              <a:extLst>
                <a:ext uri="{FF2B5EF4-FFF2-40B4-BE49-F238E27FC236}">
                  <a16:creationId xmlns:a16="http://schemas.microsoft.com/office/drawing/2014/main" id="{0B1C5716-3B27-BABE-FE34-B232BB9D10CE}"/>
                </a:ext>
              </a:extLst>
            </p:cNvPr>
            <p:cNvSpPr/>
            <p:nvPr/>
          </p:nvSpPr>
          <p:spPr>
            <a:xfrm>
              <a:off x="10805393" y="282886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25" name="Forma libre: forma 2080">
              <a:extLst>
                <a:ext uri="{FF2B5EF4-FFF2-40B4-BE49-F238E27FC236}">
                  <a16:creationId xmlns:a16="http://schemas.microsoft.com/office/drawing/2014/main" id="{B532D709-5CE2-5526-B4ED-30D89D85F5A2}"/>
                </a:ext>
              </a:extLst>
            </p:cNvPr>
            <p:cNvSpPr/>
            <p:nvPr/>
          </p:nvSpPr>
          <p:spPr>
            <a:xfrm>
              <a:off x="10867016" y="282812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26" name="Forma libre: forma 2081">
              <a:extLst>
                <a:ext uri="{FF2B5EF4-FFF2-40B4-BE49-F238E27FC236}">
                  <a16:creationId xmlns:a16="http://schemas.microsoft.com/office/drawing/2014/main" id="{CD73EB20-D60C-F323-90B6-2D2E3A6F9812}"/>
                </a:ext>
              </a:extLst>
            </p:cNvPr>
            <p:cNvSpPr/>
            <p:nvPr/>
          </p:nvSpPr>
          <p:spPr>
            <a:xfrm>
              <a:off x="10928639" y="282886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27" name="Forma libre: forma 2082">
              <a:extLst>
                <a:ext uri="{FF2B5EF4-FFF2-40B4-BE49-F238E27FC236}">
                  <a16:creationId xmlns:a16="http://schemas.microsoft.com/office/drawing/2014/main" id="{B79F8393-CE5D-8F9A-2BA9-03930386EDA7}"/>
                </a:ext>
              </a:extLst>
            </p:cNvPr>
            <p:cNvSpPr/>
            <p:nvPr/>
          </p:nvSpPr>
          <p:spPr>
            <a:xfrm>
              <a:off x="10990996" y="282886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28" name="Forma libre: forma 2083">
              <a:extLst>
                <a:ext uri="{FF2B5EF4-FFF2-40B4-BE49-F238E27FC236}">
                  <a16:creationId xmlns:a16="http://schemas.microsoft.com/office/drawing/2014/main" id="{2AE27A23-61C1-7E8B-9135-8C55DAA1B106}"/>
                </a:ext>
              </a:extLst>
            </p:cNvPr>
            <p:cNvSpPr/>
            <p:nvPr/>
          </p:nvSpPr>
          <p:spPr>
            <a:xfrm>
              <a:off x="11052619" y="282812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29" name="Forma libre: forma 2084">
              <a:extLst>
                <a:ext uri="{FF2B5EF4-FFF2-40B4-BE49-F238E27FC236}">
                  <a16:creationId xmlns:a16="http://schemas.microsoft.com/office/drawing/2014/main" id="{1B1B8B65-32E4-7E5F-7685-166B4B13DA83}"/>
                </a:ext>
              </a:extLst>
            </p:cNvPr>
            <p:cNvSpPr/>
            <p:nvPr/>
          </p:nvSpPr>
          <p:spPr>
            <a:xfrm>
              <a:off x="11114976" y="282886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30" name="Forma libre: forma 2085">
              <a:extLst>
                <a:ext uri="{FF2B5EF4-FFF2-40B4-BE49-F238E27FC236}">
                  <a16:creationId xmlns:a16="http://schemas.microsoft.com/office/drawing/2014/main" id="{9E37AADF-BBEA-00AF-7E3D-5B142A60B339}"/>
                </a:ext>
              </a:extLst>
            </p:cNvPr>
            <p:cNvSpPr/>
            <p:nvPr/>
          </p:nvSpPr>
          <p:spPr>
            <a:xfrm>
              <a:off x="11176599" y="282886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31" name="Forma libre: forma 2086">
              <a:extLst>
                <a:ext uri="{FF2B5EF4-FFF2-40B4-BE49-F238E27FC236}">
                  <a16:creationId xmlns:a16="http://schemas.microsoft.com/office/drawing/2014/main" id="{F4D4663A-AC49-1BE8-DC4D-5DD264146049}"/>
                </a:ext>
              </a:extLst>
            </p:cNvPr>
            <p:cNvSpPr/>
            <p:nvPr/>
          </p:nvSpPr>
          <p:spPr>
            <a:xfrm>
              <a:off x="11238956" y="282886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32" name="Forma libre: forma 2087">
              <a:extLst>
                <a:ext uri="{FF2B5EF4-FFF2-40B4-BE49-F238E27FC236}">
                  <a16:creationId xmlns:a16="http://schemas.microsoft.com/office/drawing/2014/main" id="{3F5AAED3-B6D0-5FD5-9A3E-5C93B54D6E1C}"/>
                </a:ext>
              </a:extLst>
            </p:cNvPr>
            <p:cNvSpPr/>
            <p:nvPr/>
          </p:nvSpPr>
          <p:spPr>
            <a:xfrm>
              <a:off x="11300579" y="282886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33" name="Forma libre: forma 2088">
              <a:extLst>
                <a:ext uri="{FF2B5EF4-FFF2-40B4-BE49-F238E27FC236}">
                  <a16:creationId xmlns:a16="http://schemas.microsoft.com/office/drawing/2014/main" id="{F2958533-8DE1-C1B9-EE9F-098CD212582F}"/>
                </a:ext>
              </a:extLst>
            </p:cNvPr>
            <p:cNvSpPr/>
            <p:nvPr/>
          </p:nvSpPr>
          <p:spPr>
            <a:xfrm>
              <a:off x="11362936" y="282886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34" name="Forma libre: forma 2089">
              <a:extLst>
                <a:ext uri="{FF2B5EF4-FFF2-40B4-BE49-F238E27FC236}">
                  <a16:creationId xmlns:a16="http://schemas.microsoft.com/office/drawing/2014/main" id="{5915923E-B1B1-A610-C346-0F71C0131410}"/>
                </a:ext>
              </a:extLst>
            </p:cNvPr>
            <p:cNvSpPr/>
            <p:nvPr/>
          </p:nvSpPr>
          <p:spPr>
            <a:xfrm>
              <a:off x="11424559" y="282886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35" name="Forma libre: forma 2090">
              <a:extLst>
                <a:ext uri="{FF2B5EF4-FFF2-40B4-BE49-F238E27FC236}">
                  <a16:creationId xmlns:a16="http://schemas.microsoft.com/office/drawing/2014/main" id="{42C754DA-426F-C2D5-729A-76696E9D408B}"/>
                </a:ext>
              </a:extLst>
            </p:cNvPr>
            <p:cNvSpPr/>
            <p:nvPr/>
          </p:nvSpPr>
          <p:spPr>
            <a:xfrm>
              <a:off x="11486916" y="282886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36" name="Forma libre: forma 2091">
              <a:extLst>
                <a:ext uri="{FF2B5EF4-FFF2-40B4-BE49-F238E27FC236}">
                  <a16:creationId xmlns:a16="http://schemas.microsoft.com/office/drawing/2014/main" id="{70EEFFE2-C07A-05B0-A1B4-84EBB16CEC02}"/>
                </a:ext>
              </a:extLst>
            </p:cNvPr>
            <p:cNvSpPr/>
            <p:nvPr/>
          </p:nvSpPr>
          <p:spPr>
            <a:xfrm>
              <a:off x="11548539" y="2828860"/>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37" name="Forma libre: forma 2092">
              <a:extLst>
                <a:ext uri="{FF2B5EF4-FFF2-40B4-BE49-F238E27FC236}">
                  <a16:creationId xmlns:a16="http://schemas.microsoft.com/office/drawing/2014/main" id="{18FF5664-86AF-6C4C-DEC2-39673FE65AB5}"/>
                </a:ext>
              </a:extLst>
            </p:cNvPr>
            <p:cNvSpPr/>
            <p:nvPr/>
          </p:nvSpPr>
          <p:spPr>
            <a:xfrm>
              <a:off x="11610896" y="2828127"/>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38" name="Forma libre: forma 2093">
              <a:extLst>
                <a:ext uri="{FF2B5EF4-FFF2-40B4-BE49-F238E27FC236}">
                  <a16:creationId xmlns:a16="http://schemas.microsoft.com/office/drawing/2014/main" id="{250279A9-3D03-48FB-2732-FD887C8E8A19}"/>
                </a:ext>
              </a:extLst>
            </p:cNvPr>
            <p:cNvSpPr/>
            <p:nvPr/>
          </p:nvSpPr>
          <p:spPr>
            <a:xfrm>
              <a:off x="11672519" y="2828860"/>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39" name="Forma libre: forma 2094">
              <a:extLst>
                <a:ext uri="{FF2B5EF4-FFF2-40B4-BE49-F238E27FC236}">
                  <a16:creationId xmlns:a16="http://schemas.microsoft.com/office/drawing/2014/main" id="{AE36BEED-5C9C-0A4F-6683-1F9ED987965B}"/>
                </a:ext>
              </a:extLst>
            </p:cNvPr>
            <p:cNvSpPr/>
            <p:nvPr/>
          </p:nvSpPr>
          <p:spPr>
            <a:xfrm>
              <a:off x="11734876" y="2828860"/>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40" name="Forma libre: forma 2095">
              <a:extLst>
                <a:ext uri="{FF2B5EF4-FFF2-40B4-BE49-F238E27FC236}">
                  <a16:creationId xmlns:a16="http://schemas.microsoft.com/office/drawing/2014/main" id="{5E22CC2E-0F20-B9EF-0205-5418BDEC7964}"/>
                </a:ext>
              </a:extLst>
            </p:cNvPr>
            <p:cNvSpPr/>
            <p:nvPr/>
          </p:nvSpPr>
          <p:spPr>
            <a:xfrm>
              <a:off x="11796498" y="282886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41" name="Forma libre: forma 2096">
              <a:extLst>
                <a:ext uri="{FF2B5EF4-FFF2-40B4-BE49-F238E27FC236}">
                  <a16:creationId xmlns:a16="http://schemas.microsoft.com/office/drawing/2014/main" id="{4C281826-2774-EAB7-E894-B001A44398C9}"/>
                </a:ext>
              </a:extLst>
            </p:cNvPr>
            <p:cNvSpPr/>
            <p:nvPr/>
          </p:nvSpPr>
          <p:spPr>
            <a:xfrm>
              <a:off x="11858855" y="282886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42" name="Forma libre: forma 2097">
              <a:extLst>
                <a:ext uri="{FF2B5EF4-FFF2-40B4-BE49-F238E27FC236}">
                  <a16:creationId xmlns:a16="http://schemas.microsoft.com/office/drawing/2014/main" id="{A6968BC6-9983-DF6D-4065-2556AD957FFB}"/>
                </a:ext>
              </a:extLst>
            </p:cNvPr>
            <p:cNvSpPr/>
            <p:nvPr/>
          </p:nvSpPr>
          <p:spPr>
            <a:xfrm>
              <a:off x="11920479" y="282812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43" name="Forma libre: forma 2098">
              <a:extLst>
                <a:ext uri="{FF2B5EF4-FFF2-40B4-BE49-F238E27FC236}">
                  <a16:creationId xmlns:a16="http://schemas.microsoft.com/office/drawing/2014/main" id="{6CACC28E-BECB-B7AE-E78C-19A96C7B5BDE}"/>
                </a:ext>
              </a:extLst>
            </p:cNvPr>
            <p:cNvSpPr/>
            <p:nvPr/>
          </p:nvSpPr>
          <p:spPr>
            <a:xfrm>
              <a:off x="11982835" y="282886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44" name="Forma libre: forma 2099">
              <a:extLst>
                <a:ext uri="{FF2B5EF4-FFF2-40B4-BE49-F238E27FC236}">
                  <a16:creationId xmlns:a16="http://schemas.microsoft.com/office/drawing/2014/main" id="{AF330A71-D6B7-7A22-4394-B501C21C3C23}"/>
                </a:ext>
              </a:extLst>
            </p:cNvPr>
            <p:cNvSpPr/>
            <p:nvPr/>
          </p:nvSpPr>
          <p:spPr>
            <a:xfrm>
              <a:off x="12044459" y="282812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45" name="Forma libre: forma 2100">
              <a:extLst>
                <a:ext uri="{FF2B5EF4-FFF2-40B4-BE49-F238E27FC236}">
                  <a16:creationId xmlns:a16="http://schemas.microsoft.com/office/drawing/2014/main" id="{91E83D6B-A983-6D19-6D87-75F0116602B7}"/>
                </a:ext>
              </a:extLst>
            </p:cNvPr>
            <p:cNvSpPr/>
            <p:nvPr/>
          </p:nvSpPr>
          <p:spPr>
            <a:xfrm>
              <a:off x="12106082" y="2828127"/>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46" name="Forma libre: forma 2101">
              <a:extLst>
                <a:ext uri="{FF2B5EF4-FFF2-40B4-BE49-F238E27FC236}">
                  <a16:creationId xmlns:a16="http://schemas.microsoft.com/office/drawing/2014/main" id="{6133DD16-CC1C-8983-7E88-09A4941B848C}"/>
                </a:ext>
              </a:extLst>
            </p:cNvPr>
            <p:cNvSpPr/>
            <p:nvPr/>
          </p:nvSpPr>
          <p:spPr>
            <a:xfrm>
              <a:off x="12168439" y="2828127"/>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47" name="Forma libre: forma 2102">
              <a:extLst>
                <a:ext uri="{FF2B5EF4-FFF2-40B4-BE49-F238E27FC236}">
                  <a16:creationId xmlns:a16="http://schemas.microsoft.com/office/drawing/2014/main" id="{2F889B30-7095-8755-9CF0-1A4B38BFFA5E}"/>
                </a:ext>
              </a:extLst>
            </p:cNvPr>
            <p:cNvSpPr/>
            <p:nvPr/>
          </p:nvSpPr>
          <p:spPr>
            <a:xfrm>
              <a:off x="5268111" y="2900007"/>
              <a:ext cx="30811" cy="30072"/>
            </a:xfrm>
            <a:custGeom>
              <a:avLst/>
              <a:gdLst>
                <a:gd name="connsiteX0" fmla="*/ 15406 w 30811"/>
                <a:gd name="connsiteY0" fmla="*/ 30072 h 30072"/>
                <a:gd name="connsiteX1" fmla="*/ 30812 w 30811"/>
                <a:gd name="connsiteY1" fmla="*/ 15403 h 30072"/>
                <a:gd name="connsiteX2" fmla="*/ 15406 w 30811"/>
                <a:gd name="connsiteY2" fmla="*/ 0 h 30072"/>
                <a:gd name="connsiteX3" fmla="*/ 0 w 30811"/>
                <a:gd name="connsiteY3" fmla="*/ 15403 h 30072"/>
                <a:gd name="connsiteX4" fmla="*/ 15406 w 30811"/>
                <a:gd name="connsiteY4" fmla="*/ 30072 h 30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072">
                  <a:moveTo>
                    <a:pt x="15406" y="30072"/>
                  </a:moveTo>
                  <a:cubicBezTo>
                    <a:pt x="23475" y="30072"/>
                    <a:pt x="30812" y="23471"/>
                    <a:pt x="30812" y="15403"/>
                  </a:cubicBezTo>
                  <a:cubicBezTo>
                    <a:pt x="30812" y="7335"/>
                    <a:pt x="24209" y="0"/>
                    <a:pt x="15406" y="0"/>
                  </a:cubicBezTo>
                  <a:cubicBezTo>
                    <a:pt x="6602" y="0"/>
                    <a:pt x="0" y="6601"/>
                    <a:pt x="0" y="15403"/>
                  </a:cubicBezTo>
                  <a:cubicBezTo>
                    <a:pt x="0" y="24205"/>
                    <a:pt x="7336" y="30072"/>
                    <a:pt x="15406" y="300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48" name="Forma libre: forma 2103">
              <a:extLst>
                <a:ext uri="{FF2B5EF4-FFF2-40B4-BE49-F238E27FC236}">
                  <a16:creationId xmlns:a16="http://schemas.microsoft.com/office/drawing/2014/main" id="{11339F98-929E-EC61-CE55-D539754B45F4}"/>
                </a:ext>
              </a:extLst>
            </p:cNvPr>
            <p:cNvSpPr/>
            <p:nvPr/>
          </p:nvSpPr>
          <p:spPr>
            <a:xfrm>
              <a:off x="5320931"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49" name="Forma libre: forma 2104">
              <a:extLst>
                <a:ext uri="{FF2B5EF4-FFF2-40B4-BE49-F238E27FC236}">
                  <a16:creationId xmlns:a16="http://schemas.microsoft.com/office/drawing/2014/main" id="{B51228DE-ADBA-0B76-723C-7866867BE518}"/>
                </a:ext>
              </a:extLst>
            </p:cNvPr>
            <p:cNvSpPr/>
            <p:nvPr/>
          </p:nvSpPr>
          <p:spPr>
            <a:xfrm>
              <a:off x="5382554"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50" name="Forma libre: forma 2105">
              <a:extLst>
                <a:ext uri="{FF2B5EF4-FFF2-40B4-BE49-F238E27FC236}">
                  <a16:creationId xmlns:a16="http://schemas.microsoft.com/office/drawing/2014/main" id="{0664623B-379C-A31C-25B3-076BB22D54E3}"/>
                </a:ext>
              </a:extLst>
            </p:cNvPr>
            <p:cNvSpPr/>
            <p:nvPr/>
          </p:nvSpPr>
          <p:spPr>
            <a:xfrm>
              <a:off x="5444911"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51" name="Forma libre: forma 2106">
              <a:extLst>
                <a:ext uri="{FF2B5EF4-FFF2-40B4-BE49-F238E27FC236}">
                  <a16:creationId xmlns:a16="http://schemas.microsoft.com/office/drawing/2014/main" id="{F7A59E57-E4E3-DA46-276F-F11BC383474D}"/>
                </a:ext>
              </a:extLst>
            </p:cNvPr>
            <p:cNvSpPr/>
            <p:nvPr/>
          </p:nvSpPr>
          <p:spPr>
            <a:xfrm>
              <a:off x="5506534"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52" name="Forma libre: forma 2107">
              <a:extLst>
                <a:ext uri="{FF2B5EF4-FFF2-40B4-BE49-F238E27FC236}">
                  <a16:creationId xmlns:a16="http://schemas.microsoft.com/office/drawing/2014/main" id="{76C0C762-0898-CFC5-6A4A-A0FEC9524AB4}"/>
                </a:ext>
              </a:extLst>
            </p:cNvPr>
            <p:cNvSpPr/>
            <p:nvPr/>
          </p:nvSpPr>
          <p:spPr>
            <a:xfrm>
              <a:off x="5568158"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53" name="Forma libre: forma 2108">
              <a:extLst>
                <a:ext uri="{FF2B5EF4-FFF2-40B4-BE49-F238E27FC236}">
                  <a16:creationId xmlns:a16="http://schemas.microsoft.com/office/drawing/2014/main" id="{66AA1A40-44AC-E100-E36E-0CE63896E329}"/>
                </a:ext>
              </a:extLst>
            </p:cNvPr>
            <p:cNvSpPr/>
            <p:nvPr/>
          </p:nvSpPr>
          <p:spPr>
            <a:xfrm>
              <a:off x="5630514"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54" name="Forma libre: forma 2109">
              <a:extLst>
                <a:ext uri="{FF2B5EF4-FFF2-40B4-BE49-F238E27FC236}">
                  <a16:creationId xmlns:a16="http://schemas.microsoft.com/office/drawing/2014/main" id="{C2BC9AB6-267B-3A4B-F317-A88B5291ECC3}"/>
                </a:ext>
              </a:extLst>
            </p:cNvPr>
            <p:cNvSpPr/>
            <p:nvPr/>
          </p:nvSpPr>
          <p:spPr>
            <a:xfrm>
              <a:off x="5692138"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55" name="Forma libre: forma 2110">
              <a:extLst>
                <a:ext uri="{FF2B5EF4-FFF2-40B4-BE49-F238E27FC236}">
                  <a16:creationId xmlns:a16="http://schemas.microsoft.com/office/drawing/2014/main" id="{70970AB9-15B2-1989-0B65-CABFE24A9C6E}"/>
                </a:ext>
              </a:extLst>
            </p:cNvPr>
            <p:cNvSpPr/>
            <p:nvPr/>
          </p:nvSpPr>
          <p:spPr>
            <a:xfrm>
              <a:off x="5754494"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56" name="Forma libre: forma 2111">
              <a:extLst>
                <a:ext uri="{FF2B5EF4-FFF2-40B4-BE49-F238E27FC236}">
                  <a16:creationId xmlns:a16="http://schemas.microsoft.com/office/drawing/2014/main" id="{A4A92013-EA18-10D1-5516-ADF29A60E6A9}"/>
                </a:ext>
              </a:extLst>
            </p:cNvPr>
            <p:cNvSpPr/>
            <p:nvPr/>
          </p:nvSpPr>
          <p:spPr>
            <a:xfrm>
              <a:off x="5816117"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57" name="Forma libre: forma 2112">
              <a:extLst>
                <a:ext uri="{FF2B5EF4-FFF2-40B4-BE49-F238E27FC236}">
                  <a16:creationId xmlns:a16="http://schemas.microsoft.com/office/drawing/2014/main" id="{64E23615-601A-B596-2EBD-89A1CFF8E2A7}"/>
                </a:ext>
              </a:extLst>
            </p:cNvPr>
            <p:cNvSpPr/>
            <p:nvPr/>
          </p:nvSpPr>
          <p:spPr>
            <a:xfrm>
              <a:off x="5878474"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58" name="Forma libre: forma 2113">
              <a:extLst>
                <a:ext uri="{FF2B5EF4-FFF2-40B4-BE49-F238E27FC236}">
                  <a16:creationId xmlns:a16="http://schemas.microsoft.com/office/drawing/2014/main" id="{68762020-C96F-45FF-52D0-F9E9D06928B6}"/>
                </a:ext>
              </a:extLst>
            </p:cNvPr>
            <p:cNvSpPr/>
            <p:nvPr/>
          </p:nvSpPr>
          <p:spPr>
            <a:xfrm>
              <a:off x="5940831"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59" name="Forma libre: forma 2114">
              <a:extLst>
                <a:ext uri="{FF2B5EF4-FFF2-40B4-BE49-F238E27FC236}">
                  <a16:creationId xmlns:a16="http://schemas.microsoft.com/office/drawing/2014/main" id="{0723D59B-0B8A-73F6-1C5F-2B7A9EB0A987}"/>
                </a:ext>
              </a:extLst>
            </p:cNvPr>
            <p:cNvSpPr/>
            <p:nvPr/>
          </p:nvSpPr>
          <p:spPr>
            <a:xfrm>
              <a:off x="6002454"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60" name="Forma libre: forma 2115">
              <a:extLst>
                <a:ext uri="{FF2B5EF4-FFF2-40B4-BE49-F238E27FC236}">
                  <a16:creationId xmlns:a16="http://schemas.microsoft.com/office/drawing/2014/main" id="{7076CCBB-D70C-9ECC-5EFC-95E07F3DD86E}"/>
                </a:ext>
              </a:extLst>
            </p:cNvPr>
            <p:cNvSpPr/>
            <p:nvPr/>
          </p:nvSpPr>
          <p:spPr>
            <a:xfrm>
              <a:off x="6064077"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735"/>
                    <a:pt x="0" y="24938"/>
                  </a:cubicBezTo>
                  <a:cubicBezTo>
                    <a:pt x="0" y="38140"/>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61" name="Forma libre: forma 2116">
              <a:extLst>
                <a:ext uri="{FF2B5EF4-FFF2-40B4-BE49-F238E27FC236}">
                  <a16:creationId xmlns:a16="http://schemas.microsoft.com/office/drawing/2014/main" id="{93EE746C-11D2-B4B6-38D8-896301BF2575}"/>
                </a:ext>
              </a:extLst>
            </p:cNvPr>
            <p:cNvSpPr/>
            <p:nvPr/>
          </p:nvSpPr>
          <p:spPr>
            <a:xfrm>
              <a:off x="6126434"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62" name="Forma libre: forma 2117">
              <a:extLst>
                <a:ext uri="{FF2B5EF4-FFF2-40B4-BE49-F238E27FC236}">
                  <a16:creationId xmlns:a16="http://schemas.microsoft.com/office/drawing/2014/main" id="{CABACB62-BB68-E222-0419-FA427193D97C}"/>
                </a:ext>
              </a:extLst>
            </p:cNvPr>
            <p:cNvSpPr/>
            <p:nvPr/>
          </p:nvSpPr>
          <p:spPr>
            <a:xfrm>
              <a:off x="6188057"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63" name="Forma libre: forma 2118">
              <a:extLst>
                <a:ext uri="{FF2B5EF4-FFF2-40B4-BE49-F238E27FC236}">
                  <a16:creationId xmlns:a16="http://schemas.microsoft.com/office/drawing/2014/main" id="{DD6BA8C6-D6A6-2E08-290A-3BB3CBF48DDA}"/>
                </a:ext>
              </a:extLst>
            </p:cNvPr>
            <p:cNvSpPr/>
            <p:nvPr/>
          </p:nvSpPr>
          <p:spPr>
            <a:xfrm>
              <a:off x="6250414"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64" name="Forma libre: forma 2119">
              <a:extLst>
                <a:ext uri="{FF2B5EF4-FFF2-40B4-BE49-F238E27FC236}">
                  <a16:creationId xmlns:a16="http://schemas.microsoft.com/office/drawing/2014/main" id="{676B6C8B-4C8F-1ED0-9398-94027145CF2C}"/>
                </a:ext>
              </a:extLst>
            </p:cNvPr>
            <p:cNvSpPr/>
            <p:nvPr/>
          </p:nvSpPr>
          <p:spPr>
            <a:xfrm>
              <a:off x="6311304" y="2890472"/>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735"/>
                    <a:pt x="0" y="24938"/>
                  </a:cubicBezTo>
                  <a:cubicBezTo>
                    <a:pt x="0" y="38140"/>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65" name="Forma libre: forma 2120">
              <a:extLst>
                <a:ext uri="{FF2B5EF4-FFF2-40B4-BE49-F238E27FC236}">
                  <a16:creationId xmlns:a16="http://schemas.microsoft.com/office/drawing/2014/main" id="{4D4EC972-2BE6-C432-639E-0292AEB2CC8D}"/>
                </a:ext>
              </a:extLst>
            </p:cNvPr>
            <p:cNvSpPr/>
            <p:nvPr/>
          </p:nvSpPr>
          <p:spPr>
            <a:xfrm>
              <a:off x="6374394"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66" name="Forma libre: forma 2121">
              <a:extLst>
                <a:ext uri="{FF2B5EF4-FFF2-40B4-BE49-F238E27FC236}">
                  <a16:creationId xmlns:a16="http://schemas.microsoft.com/office/drawing/2014/main" id="{84374EFF-C38D-E0C7-AE89-1668D4D4FECE}"/>
                </a:ext>
              </a:extLst>
            </p:cNvPr>
            <p:cNvSpPr/>
            <p:nvPr/>
          </p:nvSpPr>
          <p:spPr>
            <a:xfrm>
              <a:off x="6436017"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67" name="Forma libre: forma 2122">
              <a:extLst>
                <a:ext uri="{FF2B5EF4-FFF2-40B4-BE49-F238E27FC236}">
                  <a16:creationId xmlns:a16="http://schemas.microsoft.com/office/drawing/2014/main" id="{1616439B-99E4-3E5B-E8B0-D5DF483DE040}"/>
                </a:ext>
              </a:extLst>
            </p:cNvPr>
            <p:cNvSpPr/>
            <p:nvPr/>
          </p:nvSpPr>
          <p:spPr>
            <a:xfrm>
              <a:off x="6498374"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68" name="Forma libre: forma 2123">
              <a:extLst>
                <a:ext uri="{FF2B5EF4-FFF2-40B4-BE49-F238E27FC236}">
                  <a16:creationId xmlns:a16="http://schemas.microsoft.com/office/drawing/2014/main" id="{918081E9-1F9D-61EF-3903-1622B1176B5A}"/>
                </a:ext>
              </a:extLst>
            </p:cNvPr>
            <p:cNvSpPr/>
            <p:nvPr/>
          </p:nvSpPr>
          <p:spPr>
            <a:xfrm>
              <a:off x="6559997"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69" name="Forma libre: forma 2124">
              <a:extLst>
                <a:ext uri="{FF2B5EF4-FFF2-40B4-BE49-F238E27FC236}">
                  <a16:creationId xmlns:a16="http://schemas.microsoft.com/office/drawing/2014/main" id="{B7ABD7EA-7A49-EBFF-5B07-5D041C5EEEA4}"/>
                </a:ext>
              </a:extLst>
            </p:cNvPr>
            <p:cNvSpPr/>
            <p:nvPr/>
          </p:nvSpPr>
          <p:spPr>
            <a:xfrm>
              <a:off x="6622354"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70" name="Forma libre: forma 2125">
              <a:extLst>
                <a:ext uri="{FF2B5EF4-FFF2-40B4-BE49-F238E27FC236}">
                  <a16:creationId xmlns:a16="http://schemas.microsoft.com/office/drawing/2014/main" id="{805F2AA0-FA31-926F-A840-D12EBF0E2353}"/>
                </a:ext>
              </a:extLst>
            </p:cNvPr>
            <p:cNvSpPr/>
            <p:nvPr/>
          </p:nvSpPr>
          <p:spPr>
            <a:xfrm>
              <a:off x="6708920" y="2915410"/>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lnTo>
                    <a:pt x="0" y="0"/>
                  </a:lnTo>
                  <a:lnTo>
                    <a:pt x="0" y="0"/>
                  </a:lnTo>
                  <a:lnTo>
                    <a:pt x="0" y="0"/>
                  </a:lnTo>
                  <a:cubicBezTo>
                    <a:pt x="0" y="0"/>
                    <a:pt x="0" y="0"/>
                    <a:pt x="0" y="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71" name="Forma libre: forma 2126">
              <a:extLst>
                <a:ext uri="{FF2B5EF4-FFF2-40B4-BE49-F238E27FC236}">
                  <a16:creationId xmlns:a16="http://schemas.microsoft.com/office/drawing/2014/main" id="{D24121F8-E903-63ED-698B-DCC119C4EDDB}"/>
                </a:ext>
              </a:extLst>
            </p:cNvPr>
            <p:cNvSpPr/>
            <p:nvPr/>
          </p:nvSpPr>
          <p:spPr>
            <a:xfrm>
              <a:off x="9187785" y="2915410"/>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lnTo>
                    <a:pt x="0" y="0"/>
                  </a:lnTo>
                  <a:lnTo>
                    <a:pt x="0" y="0"/>
                  </a:lnTo>
                  <a:lnTo>
                    <a:pt x="0" y="0"/>
                  </a:lnTo>
                  <a:cubicBezTo>
                    <a:pt x="0" y="0"/>
                    <a:pt x="0" y="0"/>
                    <a:pt x="0" y="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72" name="Forma libre: forma 2127">
              <a:extLst>
                <a:ext uri="{FF2B5EF4-FFF2-40B4-BE49-F238E27FC236}">
                  <a16:creationId xmlns:a16="http://schemas.microsoft.com/office/drawing/2014/main" id="{DAD9BD9F-4D50-19D1-6326-A6E745B8DA5E}"/>
                </a:ext>
              </a:extLst>
            </p:cNvPr>
            <p:cNvSpPr/>
            <p:nvPr/>
          </p:nvSpPr>
          <p:spPr>
            <a:xfrm>
              <a:off x="9225199" y="2890472"/>
              <a:ext cx="49151" cy="49142"/>
            </a:xfrm>
            <a:custGeom>
              <a:avLst/>
              <a:gdLst>
                <a:gd name="connsiteX0" fmla="*/ 24209 w 49151"/>
                <a:gd name="connsiteY0" fmla="*/ 49143 h 49142"/>
                <a:gd name="connsiteX1" fmla="*/ 49152 w 49151"/>
                <a:gd name="connsiteY1" fmla="*/ 24938 h 49142"/>
                <a:gd name="connsiteX2" fmla="*/ 24209 w 49151"/>
                <a:gd name="connsiteY2" fmla="*/ 0 h 49142"/>
                <a:gd name="connsiteX3" fmla="*/ 0 w 49151"/>
                <a:gd name="connsiteY3" fmla="*/ 24938 h 49142"/>
                <a:gd name="connsiteX4" fmla="*/ 24209 w 49151"/>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142">
                  <a:moveTo>
                    <a:pt x="24209" y="49143"/>
                  </a:moveTo>
                  <a:cubicBezTo>
                    <a:pt x="37414" y="49143"/>
                    <a:pt x="49152" y="38140"/>
                    <a:pt x="49152" y="24938"/>
                  </a:cubicBezTo>
                  <a:cubicBezTo>
                    <a:pt x="49152" y="11735"/>
                    <a:pt x="38148" y="0"/>
                    <a:pt x="24209" y="0"/>
                  </a:cubicBezTo>
                  <a:cubicBezTo>
                    <a:pt x="10270" y="0"/>
                    <a:pt x="0" y="11002"/>
                    <a:pt x="0" y="24938"/>
                  </a:cubicBezTo>
                  <a:cubicBezTo>
                    <a:pt x="0" y="38874"/>
                    <a:pt x="11004"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73" name="Forma libre: forma 2128">
              <a:extLst>
                <a:ext uri="{FF2B5EF4-FFF2-40B4-BE49-F238E27FC236}">
                  <a16:creationId xmlns:a16="http://schemas.microsoft.com/office/drawing/2014/main" id="{22FE5A4A-3E2F-E1C8-CBE8-E6AE6624E6B5}"/>
                </a:ext>
              </a:extLst>
            </p:cNvPr>
            <p:cNvSpPr/>
            <p:nvPr/>
          </p:nvSpPr>
          <p:spPr>
            <a:xfrm>
              <a:off x="9286822"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74" name="Forma libre: forma 2129">
              <a:extLst>
                <a:ext uri="{FF2B5EF4-FFF2-40B4-BE49-F238E27FC236}">
                  <a16:creationId xmlns:a16="http://schemas.microsoft.com/office/drawing/2014/main" id="{A838528B-B5F4-30D4-337E-F8A4962D2C01}"/>
                </a:ext>
              </a:extLst>
            </p:cNvPr>
            <p:cNvSpPr/>
            <p:nvPr/>
          </p:nvSpPr>
          <p:spPr>
            <a:xfrm>
              <a:off x="9349179"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735"/>
                    <a:pt x="0" y="24938"/>
                  </a:cubicBezTo>
                  <a:cubicBezTo>
                    <a:pt x="0" y="38140"/>
                    <a:pt x="10271"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75" name="Forma libre: forma 2130">
              <a:extLst>
                <a:ext uri="{FF2B5EF4-FFF2-40B4-BE49-F238E27FC236}">
                  <a16:creationId xmlns:a16="http://schemas.microsoft.com/office/drawing/2014/main" id="{FC48031E-87B2-3E20-C835-AA2F99003AE6}"/>
                </a:ext>
              </a:extLst>
            </p:cNvPr>
            <p:cNvSpPr/>
            <p:nvPr/>
          </p:nvSpPr>
          <p:spPr>
            <a:xfrm>
              <a:off x="9410802"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76" name="Forma libre: forma 2131">
              <a:extLst>
                <a:ext uri="{FF2B5EF4-FFF2-40B4-BE49-F238E27FC236}">
                  <a16:creationId xmlns:a16="http://schemas.microsoft.com/office/drawing/2014/main" id="{416F804E-8359-7513-1F98-FEB1EA21B14C}"/>
                </a:ext>
              </a:extLst>
            </p:cNvPr>
            <p:cNvSpPr/>
            <p:nvPr/>
          </p:nvSpPr>
          <p:spPr>
            <a:xfrm>
              <a:off x="9472425" y="289047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735"/>
                    <a:pt x="0" y="24938"/>
                  </a:cubicBezTo>
                  <a:cubicBezTo>
                    <a:pt x="0" y="38140"/>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77" name="Forma libre: forma 2132">
              <a:extLst>
                <a:ext uri="{FF2B5EF4-FFF2-40B4-BE49-F238E27FC236}">
                  <a16:creationId xmlns:a16="http://schemas.microsoft.com/office/drawing/2014/main" id="{5BCE2DFB-3EE0-2E07-BDDB-57ABD7E1348C}"/>
                </a:ext>
              </a:extLst>
            </p:cNvPr>
            <p:cNvSpPr/>
            <p:nvPr/>
          </p:nvSpPr>
          <p:spPr>
            <a:xfrm>
              <a:off x="9534782" y="289047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735"/>
                    <a:pt x="0" y="24938"/>
                  </a:cubicBezTo>
                  <a:cubicBezTo>
                    <a:pt x="0" y="38140"/>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78" name="Forma libre: forma 2133">
              <a:extLst>
                <a:ext uri="{FF2B5EF4-FFF2-40B4-BE49-F238E27FC236}">
                  <a16:creationId xmlns:a16="http://schemas.microsoft.com/office/drawing/2014/main" id="{79E4EBE3-7B73-EA9B-B313-B48F5660690B}"/>
                </a:ext>
              </a:extLst>
            </p:cNvPr>
            <p:cNvSpPr/>
            <p:nvPr/>
          </p:nvSpPr>
          <p:spPr>
            <a:xfrm>
              <a:off x="9596405"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79" name="Forma libre: forma 2134">
              <a:extLst>
                <a:ext uri="{FF2B5EF4-FFF2-40B4-BE49-F238E27FC236}">
                  <a16:creationId xmlns:a16="http://schemas.microsoft.com/office/drawing/2014/main" id="{8E4F2CCA-2B4A-737E-AB1A-592BEF4AFF1C}"/>
                </a:ext>
              </a:extLst>
            </p:cNvPr>
            <p:cNvSpPr/>
            <p:nvPr/>
          </p:nvSpPr>
          <p:spPr>
            <a:xfrm>
              <a:off x="9658762"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80" name="Forma libre: forma 2135">
              <a:extLst>
                <a:ext uri="{FF2B5EF4-FFF2-40B4-BE49-F238E27FC236}">
                  <a16:creationId xmlns:a16="http://schemas.microsoft.com/office/drawing/2014/main" id="{5E27772B-0F32-6E97-A021-FB4CAFAFD9F2}"/>
                </a:ext>
              </a:extLst>
            </p:cNvPr>
            <p:cNvSpPr/>
            <p:nvPr/>
          </p:nvSpPr>
          <p:spPr>
            <a:xfrm>
              <a:off x="9720385" y="289047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81" name="Forma libre: forma 2136">
              <a:extLst>
                <a:ext uri="{FF2B5EF4-FFF2-40B4-BE49-F238E27FC236}">
                  <a16:creationId xmlns:a16="http://schemas.microsoft.com/office/drawing/2014/main" id="{1CC43349-EF86-E75F-D9D5-47D5D47D75F4}"/>
                </a:ext>
              </a:extLst>
            </p:cNvPr>
            <p:cNvSpPr/>
            <p:nvPr/>
          </p:nvSpPr>
          <p:spPr>
            <a:xfrm>
              <a:off x="9782742" y="289047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82" name="Forma libre: forma 2137">
              <a:extLst>
                <a:ext uri="{FF2B5EF4-FFF2-40B4-BE49-F238E27FC236}">
                  <a16:creationId xmlns:a16="http://schemas.microsoft.com/office/drawing/2014/main" id="{FF2EA6E3-B77A-697F-B30D-38BDD6069C85}"/>
                </a:ext>
              </a:extLst>
            </p:cNvPr>
            <p:cNvSpPr/>
            <p:nvPr/>
          </p:nvSpPr>
          <p:spPr>
            <a:xfrm>
              <a:off x="9861972" y="2908075"/>
              <a:ext cx="14672" cy="14669"/>
            </a:xfrm>
            <a:custGeom>
              <a:avLst/>
              <a:gdLst>
                <a:gd name="connsiteX0" fmla="*/ 7336 w 14672"/>
                <a:gd name="connsiteY0" fmla="*/ 14669 h 14669"/>
                <a:gd name="connsiteX1" fmla="*/ 14672 w 14672"/>
                <a:gd name="connsiteY1" fmla="*/ 7335 h 14669"/>
                <a:gd name="connsiteX2" fmla="*/ 7336 w 14672"/>
                <a:gd name="connsiteY2" fmla="*/ 0 h 14669"/>
                <a:gd name="connsiteX3" fmla="*/ 0 w 14672"/>
                <a:gd name="connsiteY3" fmla="*/ 7335 h 14669"/>
                <a:gd name="connsiteX4" fmla="*/ 7336 w 14672"/>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4669">
                  <a:moveTo>
                    <a:pt x="7336" y="14669"/>
                  </a:moveTo>
                  <a:cubicBezTo>
                    <a:pt x="11004" y="14669"/>
                    <a:pt x="14672" y="11002"/>
                    <a:pt x="14672" y="7335"/>
                  </a:cubicBezTo>
                  <a:cubicBezTo>
                    <a:pt x="14672" y="2934"/>
                    <a:pt x="11738" y="0"/>
                    <a:pt x="7336" y="0"/>
                  </a:cubicBezTo>
                  <a:cubicBezTo>
                    <a:pt x="2935" y="0"/>
                    <a:pt x="0" y="2934"/>
                    <a:pt x="0" y="7335"/>
                  </a:cubicBezTo>
                  <a:cubicBezTo>
                    <a:pt x="0" y="11736"/>
                    <a:pt x="3668"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83" name="Forma libre: forma 2138">
              <a:extLst>
                <a:ext uri="{FF2B5EF4-FFF2-40B4-BE49-F238E27FC236}">
                  <a16:creationId xmlns:a16="http://schemas.microsoft.com/office/drawing/2014/main" id="{BA08DB30-22A8-039E-CCD0-64A8DB9DCFB4}"/>
                </a:ext>
              </a:extLst>
            </p:cNvPr>
            <p:cNvSpPr/>
            <p:nvPr/>
          </p:nvSpPr>
          <p:spPr>
            <a:xfrm>
              <a:off x="10737167" y="2915410"/>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lnTo>
                    <a:pt x="0" y="0"/>
                  </a:lnTo>
                  <a:cubicBezTo>
                    <a:pt x="0" y="0"/>
                    <a:pt x="0" y="0"/>
                    <a:pt x="0" y="0"/>
                  </a:cubicBez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84" name="Forma libre: forma 2139">
              <a:extLst>
                <a:ext uri="{FF2B5EF4-FFF2-40B4-BE49-F238E27FC236}">
                  <a16:creationId xmlns:a16="http://schemas.microsoft.com/office/drawing/2014/main" id="{6992ADA5-AD57-5C00-B8D7-31E5A174211F}"/>
                </a:ext>
              </a:extLst>
            </p:cNvPr>
            <p:cNvSpPr/>
            <p:nvPr/>
          </p:nvSpPr>
          <p:spPr>
            <a:xfrm>
              <a:off x="10773848"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85" name="Forma libre: forma 2140">
              <a:extLst>
                <a:ext uri="{FF2B5EF4-FFF2-40B4-BE49-F238E27FC236}">
                  <a16:creationId xmlns:a16="http://schemas.microsoft.com/office/drawing/2014/main" id="{12C8C774-4CA3-E05C-DFAD-56360323E142}"/>
                </a:ext>
              </a:extLst>
            </p:cNvPr>
            <p:cNvSpPr/>
            <p:nvPr/>
          </p:nvSpPr>
          <p:spPr>
            <a:xfrm>
              <a:off x="10836204"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86" name="Forma libre: forma 2141">
              <a:extLst>
                <a:ext uri="{FF2B5EF4-FFF2-40B4-BE49-F238E27FC236}">
                  <a16:creationId xmlns:a16="http://schemas.microsoft.com/office/drawing/2014/main" id="{E84D9569-213C-422C-BA15-28811B93F28F}"/>
                </a:ext>
              </a:extLst>
            </p:cNvPr>
            <p:cNvSpPr/>
            <p:nvPr/>
          </p:nvSpPr>
          <p:spPr>
            <a:xfrm>
              <a:off x="10897828" y="289047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87" name="Forma libre: forma 2142">
              <a:extLst>
                <a:ext uri="{FF2B5EF4-FFF2-40B4-BE49-F238E27FC236}">
                  <a16:creationId xmlns:a16="http://schemas.microsoft.com/office/drawing/2014/main" id="{1C39D501-23B3-D992-58D5-FE23B0E8B790}"/>
                </a:ext>
              </a:extLst>
            </p:cNvPr>
            <p:cNvSpPr/>
            <p:nvPr/>
          </p:nvSpPr>
          <p:spPr>
            <a:xfrm>
              <a:off x="10960185" y="289047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88" name="Forma libre: forma 2143">
              <a:extLst>
                <a:ext uri="{FF2B5EF4-FFF2-40B4-BE49-F238E27FC236}">
                  <a16:creationId xmlns:a16="http://schemas.microsoft.com/office/drawing/2014/main" id="{347DA716-1342-1D6F-09E0-8E84690D3906}"/>
                </a:ext>
              </a:extLst>
            </p:cNvPr>
            <p:cNvSpPr/>
            <p:nvPr/>
          </p:nvSpPr>
          <p:spPr>
            <a:xfrm>
              <a:off x="11021807"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89" name="Forma libre: forma 2144">
              <a:extLst>
                <a:ext uri="{FF2B5EF4-FFF2-40B4-BE49-F238E27FC236}">
                  <a16:creationId xmlns:a16="http://schemas.microsoft.com/office/drawing/2014/main" id="{5240003C-2CB1-291E-6F42-DA1C7F6838E5}"/>
                </a:ext>
              </a:extLst>
            </p:cNvPr>
            <p:cNvSpPr/>
            <p:nvPr/>
          </p:nvSpPr>
          <p:spPr>
            <a:xfrm>
              <a:off x="11084164"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90" name="Forma libre: forma 2145">
              <a:extLst>
                <a:ext uri="{FF2B5EF4-FFF2-40B4-BE49-F238E27FC236}">
                  <a16:creationId xmlns:a16="http://schemas.microsoft.com/office/drawing/2014/main" id="{96409FB8-437C-DAF3-B0F7-113ADE6309B8}"/>
                </a:ext>
              </a:extLst>
            </p:cNvPr>
            <p:cNvSpPr/>
            <p:nvPr/>
          </p:nvSpPr>
          <p:spPr>
            <a:xfrm>
              <a:off x="11145788" y="289047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91" name="Forma libre: forma 2146">
              <a:extLst>
                <a:ext uri="{FF2B5EF4-FFF2-40B4-BE49-F238E27FC236}">
                  <a16:creationId xmlns:a16="http://schemas.microsoft.com/office/drawing/2014/main" id="{255888E1-4410-28C6-216F-6C48B4612174}"/>
                </a:ext>
              </a:extLst>
            </p:cNvPr>
            <p:cNvSpPr/>
            <p:nvPr/>
          </p:nvSpPr>
          <p:spPr>
            <a:xfrm>
              <a:off x="11207411" y="289047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92" name="Forma libre: forma 2147">
              <a:extLst>
                <a:ext uri="{FF2B5EF4-FFF2-40B4-BE49-F238E27FC236}">
                  <a16:creationId xmlns:a16="http://schemas.microsoft.com/office/drawing/2014/main" id="{D3EFF17D-3E65-309F-01A7-47750A27C342}"/>
                </a:ext>
              </a:extLst>
            </p:cNvPr>
            <p:cNvSpPr/>
            <p:nvPr/>
          </p:nvSpPr>
          <p:spPr>
            <a:xfrm>
              <a:off x="11269768" y="2890472"/>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93" name="Forma libre: forma 2148">
              <a:extLst>
                <a:ext uri="{FF2B5EF4-FFF2-40B4-BE49-F238E27FC236}">
                  <a16:creationId xmlns:a16="http://schemas.microsoft.com/office/drawing/2014/main" id="{289EE980-E8A2-BBDC-89BC-8A72A7D0DE62}"/>
                </a:ext>
              </a:extLst>
            </p:cNvPr>
            <p:cNvSpPr/>
            <p:nvPr/>
          </p:nvSpPr>
          <p:spPr>
            <a:xfrm>
              <a:off x="11332124" y="2890472"/>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94" name="Forma libre: forma 2149">
              <a:extLst>
                <a:ext uri="{FF2B5EF4-FFF2-40B4-BE49-F238E27FC236}">
                  <a16:creationId xmlns:a16="http://schemas.microsoft.com/office/drawing/2014/main" id="{B8406F4F-E310-27BD-896A-9FD7999539B4}"/>
                </a:ext>
              </a:extLst>
            </p:cNvPr>
            <p:cNvSpPr/>
            <p:nvPr/>
          </p:nvSpPr>
          <p:spPr>
            <a:xfrm>
              <a:off x="11393748" y="2890472"/>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95" name="Forma libre: forma 2150">
              <a:extLst>
                <a:ext uri="{FF2B5EF4-FFF2-40B4-BE49-F238E27FC236}">
                  <a16:creationId xmlns:a16="http://schemas.microsoft.com/office/drawing/2014/main" id="{0B718BF7-9AAE-4F6A-C121-5DECA396F49E}"/>
                </a:ext>
              </a:extLst>
            </p:cNvPr>
            <p:cNvSpPr/>
            <p:nvPr/>
          </p:nvSpPr>
          <p:spPr>
            <a:xfrm>
              <a:off x="11456105" y="2890472"/>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96" name="Forma libre: forma 2151">
              <a:extLst>
                <a:ext uri="{FF2B5EF4-FFF2-40B4-BE49-F238E27FC236}">
                  <a16:creationId xmlns:a16="http://schemas.microsoft.com/office/drawing/2014/main" id="{874E5B9B-C7AC-0B2F-CFFB-0BB0546CF7D8}"/>
                </a:ext>
              </a:extLst>
            </p:cNvPr>
            <p:cNvSpPr/>
            <p:nvPr/>
          </p:nvSpPr>
          <p:spPr>
            <a:xfrm>
              <a:off x="11517727"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97" name="Forma libre: forma 2152">
              <a:extLst>
                <a:ext uri="{FF2B5EF4-FFF2-40B4-BE49-F238E27FC236}">
                  <a16:creationId xmlns:a16="http://schemas.microsoft.com/office/drawing/2014/main" id="{4EA3733C-271C-2767-4E84-3253841B06D5}"/>
                </a:ext>
              </a:extLst>
            </p:cNvPr>
            <p:cNvSpPr/>
            <p:nvPr/>
          </p:nvSpPr>
          <p:spPr>
            <a:xfrm>
              <a:off x="11579350"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98" name="Forma libre: forma 2153">
              <a:extLst>
                <a:ext uri="{FF2B5EF4-FFF2-40B4-BE49-F238E27FC236}">
                  <a16:creationId xmlns:a16="http://schemas.microsoft.com/office/drawing/2014/main" id="{2D5AB5A0-4980-76DF-B7CA-0198B9B8BFD3}"/>
                </a:ext>
              </a:extLst>
            </p:cNvPr>
            <p:cNvSpPr/>
            <p:nvPr/>
          </p:nvSpPr>
          <p:spPr>
            <a:xfrm>
              <a:off x="11641707"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99" name="Forma libre: forma 2154">
              <a:extLst>
                <a:ext uri="{FF2B5EF4-FFF2-40B4-BE49-F238E27FC236}">
                  <a16:creationId xmlns:a16="http://schemas.microsoft.com/office/drawing/2014/main" id="{62ABF989-1484-EA01-9F1E-E7D165FD8E64}"/>
                </a:ext>
              </a:extLst>
            </p:cNvPr>
            <p:cNvSpPr/>
            <p:nvPr/>
          </p:nvSpPr>
          <p:spPr>
            <a:xfrm>
              <a:off x="11703330"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00" name="Forma libre: forma 2155">
              <a:extLst>
                <a:ext uri="{FF2B5EF4-FFF2-40B4-BE49-F238E27FC236}">
                  <a16:creationId xmlns:a16="http://schemas.microsoft.com/office/drawing/2014/main" id="{CECED684-8AE5-54D7-C6AB-B8F05D726B59}"/>
                </a:ext>
              </a:extLst>
            </p:cNvPr>
            <p:cNvSpPr/>
            <p:nvPr/>
          </p:nvSpPr>
          <p:spPr>
            <a:xfrm>
              <a:off x="11765687"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01" name="Forma libre: forma 2156">
              <a:extLst>
                <a:ext uri="{FF2B5EF4-FFF2-40B4-BE49-F238E27FC236}">
                  <a16:creationId xmlns:a16="http://schemas.microsoft.com/office/drawing/2014/main" id="{2D6D3DD3-599F-BB1E-3FE7-1CA6B70179EF}"/>
                </a:ext>
              </a:extLst>
            </p:cNvPr>
            <p:cNvSpPr/>
            <p:nvPr/>
          </p:nvSpPr>
          <p:spPr>
            <a:xfrm>
              <a:off x="11827311" y="2890472"/>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02" name="Forma libre: forma 2157">
              <a:extLst>
                <a:ext uri="{FF2B5EF4-FFF2-40B4-BE49-F238E27FC236}">
                  <a16:creationId xmlns:a16="http://schemas.microsoft.com/office/drawing/2014/main" id="{2FA11718-7675-C9BD-5640-A9FC676E8456}"/>
                </a:ext>
              </a:extLst>
            </p:cNvPr>
            <p:cNvSpPr/>
            <p:nvPr/>
          </p:nvSpPr>
          <p:spPr>
            <a:xfrm>
              <a:off x="11889667" y="2890472"/>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03" name="Forma libre: forma 2158">
              <a:extLst>
                <a:ext uri="{FF2B5EF4-FFF2-40B4-BE49-F238E27FC236}">
                  <a16:creationId xmlns:a16="http://schemas.microsoft.com/office/drawing/2014/main" id="{60DE60A8-FB17-A7EA-D780-A2B9F15E0672}"/>
                </a:ext>
              </a:extLst>
            </p:cNvPr>
            <p:cNvSpPr/>
            <p:nvPr/>
          </p:nvSpPr>
          <p:spPr>
            <a:xfrm>
              <a:off x="11951291" y="2890472"/>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04" name="Forma libre: forma 2159">
              <a:extLst>
                <a:ext uri="{FF2B5EF4-FFF2-40B4-BE49-F238E27FC236}">
                  <a16:creationId xmlns:a16="http://schemas.microsoft.com/office/drawing/2014/main" id="{7A62B7A7-DC0F-08E7-9641-A6F54580A2C0}"/>
                </a:ext>
              </a:extLst>
            </p:cNvPr>
            <p:cNvSpPr/>
            <p:nvPr/>
          </p:nvSpPr>
          <p:spPr>
            <a:xfrm>
              <a:off x="12013647" y="2890472"/>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05" name="Forma libre: forma 2160">
              <a:extLst>
                <a:ext uri="{FF2B5EF4-FFF2-40B4-BE49-F238E27FC236}">
                  <a16:creationId xmlns:a16="http://schemas.microsoft.com/office/drawing/2014/main" id="{6C95F4C1-E2F2-24B0-B3D4-BC28C0947876}"/>
                </a:ext>
              </a:extLst>
            </p:cNvPr>
            <p:cNvSpPr/>
            <p:nvPr/>
          </p:nvSpPr>
          <p:spPr>
            <a:xfrm>
              <a:off x="12075270"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06" name="Forma libre: forma 2161">
              <a:extLst>
                <a:ext uri="{FF2B5EF4-FFF2-40B4-BE49-F238E27FC236}">
                  <a16:creationId xmlns:a16="http://schemas.microsoft.com/office/drawing/2014/main" id="{DB04FC57-8447-A104-6DEB-5464308A2410}"/>
                </a:ext>
              </a:extLst>
            </p:cNvPr>
            <p:cNvSpPr/>
            <p:nvPr/>
          </p:nvSpPr>
          <p:spPr>
            <a:xfrm>
              <a:off x="12137627" y="289047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07" name="Forma libre: forma 2162">
              <a:extLst>
                <a:ext uri="{FF2B5EF4-FFF2-40B4-BE49-F238E27FC236}">
                  <a16:creationId xmlns:a16="http://schemas.microsoft.com/office/drawing/2014/main" id="{13BC1CA1-E3FC-8E2B-29C1-4489EFE8BBEC}"/>
                </a:ext>
              </a:extLst>
            </p:cNvPr>
            <p:cNvSpPr/>
            <p:nvPr/>
          </p:nvSpPr>
          <p:spPr>
            <a:xfrm>
              <a:off x="5246837" y="2971154"/>
              <a:ext cx="11737" cy="11735"/>
            </a:xfrm>
            <a:custGeom>
              <a:avLst/>
              <a:gdLst>
                <a:gd name="connsiteX0" fmla="*/ 5869 w 11737"/>
                <a:gd name="connsiteY0" fmla="*/ 11735 h 11735"/>
                <a:gd name="connsiteX1" fmla="*/ 11738 w 11737"/>
                <a:gd name="connsiteY1" fmla="*/ 5868 h 11735"/>
                <a:gd name="connsiteX2" fmla="*/ 5869 w 11737"/>
                <a:gd name="connsiteY2" fmla="*/ 0 h 11735"/>
                <a:gd name="connsiteX3" fmla="*/ 0 w 11737"/>
                <a:gd name="connsiteY3" fmla="*/ 5868 h 11735"/>
                <a:gd name="connsiteX4" fmla="*/ 5869 w 11737"/>
                <a:gd name="connsiteY4" fmla="*/ 11735 h 11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7" h="11735">
                  <a:moveTo>
                    <a:pt x="5869" y="11735"/>
                  </a:moveTo>
                  <a:cubicBezTo>
                    <a:pt x="8803" y="11735"/>
                    <a:pt x="11738" y="8802"/>
                    <a:pt x="11738" y="5868"/>
                  </a:cubicBezTo>
                  <a:cubicBezTo>
                    <a:pt x="11738" y="2934"/>
                    <a:pt x="8803" y="0"/>
                    <a:pt x="5869" y="0"/>
                  </a:cubicBezTo>
                  <a:cubicBezTo>
                    <a:pt x="2935" y="0"/>
                    <a:pt x="0" y="2200"/>
                    <a:pt x="0" y="5868"/>
                  </a:cubicBezTo>
                  <a:cubicBezTo>
                    <a:pt x="0" y="9535"/>
                    <a:pt x="2935" y="11735"/>
                    <a:pt x="5869" y="117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08" name="Forma libre: forma 2163">
              <a:extLst>
                <a:ext uri="{FF2B5EF4-FFF2-40B4-BE49-F238E27FC236}">
                  <a16:creationId xmlns:a16="http://schemas.microsoft.com/office/drawing/2014/main" id="{A0102332-82EE-2391-0ACD-DF8B69A5C7F0}"/>
                </a:ext>
              </a:extLst>
            </p:cNvPr>
            <p:cNvSpPr/>
            <p:nvPr/>
          </p:nvSpPr>
          <p:spPr>
            <a:xfrm>
              <a:off x="5289386"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09" name="Forma libre: forma 2164">
              <a:extLst>
                <a:ext uri="{FF2B5EF4-FFF2-40B4-BE49-F238E27FC236}">
                  <a16:creationId xmlns:a16="http://schemas.microsoft.com/office/drawing/2014/main" id="{C3223904-2A43-9E74-1071-564F4CB1C666}"/>
                </a:ext>
              </a:extLst>
            </p:cNvPr>
            <p:cNvSpPr/>
            <p:nvPr/>
          </p:nvSpPr>
          <p:spPr>
            <a:xfrm>
              <a:off x="5413366"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10" name="Forma libre: forma 2165">
              <a:extLst>
                <a:ext uri="{FF2B5EF4-FFF2-40B4-BE49-F238E27FC236}">
                  <a16:creationId xmlns:a16="http://schemas.microsoft.com/office/drawing/2014/main" id="{37E4FA22-02F7-9807-F17F-CD232C8AFDC4}"/>
                </a:ext>
              </a:extLst>
            </p:cNvPr>
            <p:cNvSpPr/>
            <p:nvPr/>
          </p:nvSpPr>
          <p:spPr>
            <a:xfrm>
              <a:off x="5475723"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11" name="Forma libre: forma 2166">
              <a:extLst>
                <a:ext uri="{FF2B5EF4-FFF2-40B4-BE49-F238E27FC236}">
                  <a16:creationId xmlns:a16="http://schemas.microsoft.com/office/drawing/2014/main" id="{3549761A-0FE9-FD60-1A9B-733C8C4B9386}"/>
                </a:ext>
              </a:extLst>
            </p:cNvPr>
            <p:cNvSpPr/>
            <p:nvPr/>
          </p:nvSpPr>
          <p:spPr>
            <a:xfrm>
              <a:off x="5537346"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12" name="Forma libre: forma 2167">
              <a:extLst>
                <a:ext uri="{FF2B5EF4-FFF2-40B4-BE49-F238E27FC236}">
                  <a16:creationId xmlns:a16="http://schemas.microsoft.com/office/drawing/2014/main" id="{1D5811D1-401F-476D-3A96-5E5EFD3239F1}"/>
                </a:ext>
              </a:extLst>
            </p:cNvPr>
            <p:cNvSpPr/>
            <p:nvPr/>
          </p:nvSpPr>
          <p:spPr>
            <a:xfrm>
              <a:off x="5599703"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13" name="Forma libre: forma 2168">
              <a:extLst>
                <a:ext uri="{FF2B5EF4-FFF2-40B4-BE49-F238E27FC236}">
                  <a16:creationId xmlns:a16="http://schemas.microsoft.com/office/drawing/2014/main" id="{16C772B1-F0AE-B011-0C45-0276B2A6BF6E}"/>
                </a:ext>
              </a:extLst>
            </p:cNvPr>
            <p:cNvSpPr/>
            <p:nvPr/>
          </p:nvSpPr>
          <p:spPr>
            <a:xfrm>
              <a:off x="5661326"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14" name="Forma libre: forma 2169">
              <a:extLst>
                <a:ext uri="{FF2B5EF4-FFF2-40B4-BE49-F238E27FC236}">
                  <a16:creationId xmlns:a16="http://schemas.microsoft.com/office/drawing/2014/main" id="{AB060471-87E8-5106-D7B6-F8933DE3615B}"/>
                </a:ext>
              </a:extLst>
            </p:cNvPr>
            <p:cNvSpPr/>
            <p:nvPr/>
          </p:nvSpPr>
          <p:spPr>
            <a:xfrm>
              <a:off x="5723683"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15" name="Forma libre: forma 2170">
              <a:extLst>
                <a:ext uri="{FF2B5EF4-FFF2-40B4-BE49-F238E27FC236}">
                  <a16:creationId xmlns:a16="http://schemas.microsoft.com/office/drawing/2014/main" id="{785C1E93-6744-B819-CDFA-B6242BCB150F}"/>
                </a:ext>
              </a:extLst>
            </p:cNvPr>
            <p:cNvSpPr/>
            <p:nvPr/>
          </p:nvSpPr>
          <p:spPr>
            <a:xfrm>
              <a:off x="5785306"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16" name="Forma libre: forma 2171">
              <a:extLst>
                <a:ext uri="{FF2B5EF4-FFF2-40B4-BE49-F238E27FC236}">
                  <a16:creationId xmlns:a16="http://schemas.microsoft.com/office/drawing/2014/main" id="{2DB84A52-7FD2-A8AF-C478-CD2907208CBC}"/>
                </a:ext>
              </a:extLst>
            </p:cNvPr>
            <p:cNvSpPr/>
            <p:nvPr/>
          </p:nvSpPr>
          <p:spPr>
            <a:xfrm>
              <a:off x="5847663"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17" name="Forma libre: forma 2172">
              <a:extLst>
                <a:ext uri="{FF2B5EF4-FFF2-40B4-BE49-F238E27FC236}">
                  <a16:creationId xmlns:a16="http://schemas.microsoft.com/office/drawing/2014/main" id="{F675029E-2948-CD88-7923-9563DFD6CF97}"/>
                </a:ext>
              </a:extLst>
            </p:cNvPr>
            <p:cNvSpPr/>
            <p:nvPr/>
          </p:nvSpPr>
          <p:spPr>
            <a:xfrm>
              <a:off x="5909286"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18" name="Forma libre: forma 2173">
              <a:extLst>
                <a:ext uri="{FF2B5EF4-FFF2-40B4-BE49-F238E27FC236}">
                  <a16:creationId xmlns:a16="http://schemas.microsoft.com/office/drawing/2014/main" id="{5BE7D717-A27A-0D3B-0859-303E716A2F2A}"/>
                </a:ext>
              </a:extLst>
            </p:cNvPr>
            <p:cNvSpPr/>
            <p:nvPr/>
          </p:nvSpPr>
          <p:spPr>
            <a:xfrm>
              <a:off x="5970909"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19" name="Forma libre: forma 2174">
              <a:extLst>
                <a:ext uri="{FF2B5EF4-FFF2-40B4-BE49-F238E27FC236}">
                  <a16:creationId xmlns:a16="http://schemas.microsoft.com/office/drawing/2014/main" id="{797AB09F-8488-2743-DD88-593C688C2463}"/>
                </a:ext>
              </a:extLst>
            </p:cNvPr>
            <p:cNvSpPr/>
            <p:nvPr/>
          </p:nvSpPr>
          <p:spPr>
            <a:xfrm>
              <a:off x="6033266"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20" name="Forma libre: forma 2175">
              <a:extLst>
                <a:ext uri="{FF2B5EF4-FFF2-40B4-BE49-F238E27FC236}">
                  <a16:creationId xmlns:a16="http://schemas.microsoft.com/office/drawing/2014/main" id="{E6075656-8EFC-E570-E431-89ECF9B4D9BA}"/>
                </a:ext>
              </a:extLst>
            </p:cNvPr>
            <p:cNvSpPr/>
            <p:nvPr/>
          </p:nvSpPr>
          <p:spPr>
            <a:xfrm>
              <a:off x="6095623"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21" name="Forma libre: forma 2176">
              <a:extLst>
                <a:ext uri="{FF2B5EF4-FFF2-40B4-BE49-F238E27FC236}">
                  <a16:creationId xmlns:a16="http://schemas.microsoft.com/office/drawing/2014/main" id="{04F61536-19CE-89AA-D63F-AD524F698A84}"/>
                </a:ext>
              </a:extLst>
            </p:cNvPr>
            <p:cNvSpPr/>
            <p:nvPr/>
          </p:nvSpPr>
          <p:spPr>
            <a:xfrm>
              <a:off x="6157246"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22" name="Forma libre: forma 2177">
              <a:extLst>
                <a:ext uri="{FF2B5EF4-FFF2-40B4-BE49-F238E27FC236}">
                  <a16:creationId xmlns:a16="http://schemas.microsoft.com/office/drawing/2014/main" id="{525084D1-783C-2838-1595-5402F6B2881C}"/>
                </a:ext>
              </a:extLst>
            </p:cNvPr>
            <p:cNvSpPr/>
            <p:nvPr/>
          </p:nvSpPr>
          <p:spPr>
            <a:xfrm>
              <a:off x="6219602"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23" name="Forma libre: forma 2178">
              <a:extLst>
                <a:ext uri="{FF2B5EF4-FFF2-40B4-BE49-F238E27FC236}">
                  <a16:creationId xmlns:a16="http://schemas.microsoft.com/office/drawing/2014/main" id="{42BD4F5C-4DD1-D5EA-4F66-434B73241A3E}"/>
                </a:ext>
              </a:extLst>
            </p:cNvPr>
            <p:cNvSpPr/>
            <p:nvPr/>
          </p:nvSpPr>
          <p:spPr>
            <a:xfrm>
              <a:off x="6281226"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24" name="Forma libre: forma 2179">
              <a:extLst>
                <a:ext uri="{FF2B5EF4-FFF2-40B4-BE49-F238E27FC236}">
                  <a16:creationId xmlns:a16="http://schemas.microsoft.com/office/drawing/2014/main" id="{A305E46C-216E-88B2-FE18-3A0B538F1A88}"/>
                </a:ext>
              </a:extLst>
            </p:cNvPr>
            <p:cNvSpPr/>
            <p:nvPr/>
          </p:nvSpPr>
          <p:spPr>
            <a:xfrm>
              <a:off x="6342849"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25" name="Forma libre: forma 2180">
              <a:extLst>
                <a:ext uri="{FF2B5EF4-FFF2-40B4-BE49-F238E27FC236}">
                  <a16:creationId xmlns:a16="http://schemas.microsoft.com/office/drawing/2014/main" id="{E48807B5-3C14-8F60-97FC-4D716815BFC4}"/>
                </a:ext>
              </a:extLst>
            </p:cNvPr>
            <p:cNvSpPr/>
            <p:nvPr/>
          </p:nvSpPr>
          <p:spPr>
            <a:xfrm>
              <a:off x="6405205"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26" name="Forma libre: forma 2181">
              <a:extLst>
                <a:ext uri="{FF2B5EF4-FFF2-40B4-BE49-F238E27FC236}">
                  <a16:creationId xmlns:a16="http://schemas.microsoft.com/office/drawing/2014/main" id="{54956FB6-5FBC-810A-2637-61F38E68F78A}"/>
                </a:ext>
              </a:extLst>
            </p:cNvPr>
            <p:cNvSpPr/>
            <p:nvPr/>
          </p:nvSpPr>
          <p:spPr>
            <a:xfrm>
              <a:off x="6466095" y="2952084"/>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27" name="Forma libre: forma 2182">
              <a:extLst>
                <a:ext uri="{FF2B5EF4-FFF2-40B4-BE49-F238E27FC236}">
                  <a16:creationId xmlns:a16="http://schemas.microsoft.com/office/drawing/2014/main" id="{3D334286-4A5E-139D-56B9-FE11324CB54E}"/>
                </a:ext>
              </a:extLst>
            </p:cNvPr>
            <p:cNvSpPr/>
            <p:nvPr/>
          </p:nvSpPr>
          <p:spPr>
            <a:xfrm>
              <a:off x="6534321" y="2957951"/>
              <a:ext cx="39614" cy="39607"/>
            </a:xfrm>
            <a:custGeom>
              <a:avLst/>
              <a:gdLst>
                <a:gd name="connsiteX0" fmla="*/ 19808 w 39614"/>
                <a:gd name="connsiteY0" fmla="*/ 39607 h 39607"/>
                <a:gd name="connsiteX1" fmla="*/ 39615 w 39614"/>
                <a:gd name="connsiteY1" fmla="*/ 19804 h 39607"/>
                <a:gd name="connsiteX2" fmla="*/ 19808 w 39614"/>
                <a:gd name="connsiteY2" fmla="*/ 0 h 39607"/>
                <a:gd name="connsiteX3" fmla="*/ 0 w 39614"/>
                <a:gd name="connsiteY3" fmla="*/ 19804 h 39607"/>
                <a:gd name="connsiteX4" fmla="*/ 19808 w 39614"/>
                <a:gd name="connsiteY4" fmla="*/ 39607 h 39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14" h="39607">
                  <a:moveTo>
                    <a:pt x="19808" y="39607"/>
                  </a:moveTo>
                  <a:cubicBezTo>
                    <a:pt x="30812" y="39607"/>
                    <a:pt x="39615" y="30806"/>
                    <a:pt x="39615" y="19804"/>
                  </a:cubicBezTo>
                  <a:cubicBezTo>
                    <a:pt x="39615" y="8802"/>
                    <a:pt x="30812" y="0"/>
                    <a:pt x="19808" y="0"/>
                  </a:cubicBezTo>
                  <a:cubicBezTo>
                    <a:pt x="8803" y="0"/>
                    <a:pt x="0" y="8802"/>
                    <a:pt x="0" y="19804"/>
                  </a:cubicBezTo>
                  <a:cubicBezTo>
                    <a:pt x="0" y="30806"/>
                    <a:pt x="8803" y="39607"/>
                    <a:pt x="19808" y="396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28" name="Forma libre: forma 2183">
              <a:extLst>
                <a:ext uri="{FF2B5EF4-FFF2-40B4-BE49-F238E27FC236}">
                  <a16:creationId xmlns:a16="http://schemas.microsoft.com/office/drawing/2014/main" id="{9F5C98B0-B58F-9F88-97AF-CF633C39611B}"/>
                </a:ext>
              </a:extLst>
            </p:cNvPr>
            <p:cNvSpPr/>
            <p:nvPr/>
          </p:nvSpPr>
          <p:spPr>
            <a:xfrm>
              <a:off x="6613551" y="2975555"/>
              <a:ext cx="4401" cy="3667"/>
            </a:xfrm>
            <a:custGeom>
              <a:avLst/>
              <a:gdLst>
                <a:gd name="connsiteX0" fmla="*/ 2201 w 4401"/>
                <a:gd name="connsiteY0" fmla="*/ 3667 h 3667"/>
                <a:gd name="connsiteX1" fmla="*/ 4401 w 4401"/>
                <a:gd name="connsiteY1" fmla="*/ 1467 h 3667"/>
                <a:gd name="connsiteX2" fmla="*/ 2201 w 4401"/>
                <a:gd name="connsiteY2" fmla="*/ 0 h 3667"/>
                <a:gd name="connsiteX3" fmla="*/ 0 w 4401"/>
                <a:gd name="connsiteY3" fmla="*/ 1467 h 3667"/>
                <a:gd name="connsiteX4" fmla="*/ 2201 w 4401"/>
                <a:gd name="connsiteY4" fmla="*/ 3667 h 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3667">
                  <a:moveTo>
                    <a:pt x="2201" y="3667"/>
                  </a:moveTo>
                  <a:cubicBezTo>
                    <a:pt x="2934" y="3667"/>
                    <a:pt x="4401" y="2934"/>
                    <a:pt x="4401" y="1467"/>
                  </a:cubicBezTo>
                  <a:cubicBezTo>
                    <a:pt x="4401" y="734"/>
                    <a:pt x="3668" y="0"/>
                    <a:pt x="2201" y="0"/>
                  </a:cubicBezTo>
                  <a:cubicBezTo>
                    <a:pt x="1467" y="0"/>
                    <a:pt x="0" y="734"/>
                    <a:pt x="0" y="1467"/>
                  </a:cubicBezTo>
                  <a:cubicBezTo>
                    <a:pt x="733" y="2934"/>
                    <a:pt x="1467" y="3667"/>
                    <a:pt x="2201" y="36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29" name="Forma libre: forma 2184">
              <a:extLst>
                <a:ext uri="{FF2B5EF4-FFF2-40B4-BE49-F238E27FC236}">
                  <a16:creationId xmlns:a16="http://schemas.microsoft.com/office/drawing/2014/main" id="{FB88F403-0784-6381-E8DF-54B9C1FF746A}"/>
                </a:ext>
              </a:extLst>
            </p:cNvPr>
            <p:cNvSpPr/>
            <p:nvPr/>
          </p:nvSpPr>
          <p:spPr>
            <a:xfrm>
              <a:off x="9141567" y="2961619"/>
              <a:ext cx="30811" cy="30805"/>
            </a:xfrm>
            <a:custGeom>
              <a:avLst/>
              <a:gdLst>
                <a:gd name="connsiteX0" fmla="*/ 15406 w 30811"/>
                <a:gd name="connsiteY0" fmla="*/ 30806 h 30805"/>
                <a:gd name="connsiteX1" fmla="*/ 30812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4209" y="30806"/>
                    <a:pt x="30812" y="24205"/>
                    <a:pt x="30812" y="15403"/>
                  </a:cubicBezTo>
                  <a:cubicBezTo>
                    <a:pt x="30812" y="6601"/>
                    <a:pt x="23476" y="0"/>
                    <a:pt x="15406" y="0"/>
                  </a:cubicBezTo>
                  <a:cubicBezTo>
                    <a:pt x="7336" y="0"/>
                    <a:pt x="0" y="6601"/>
                    <a:pt x="0" y="15403"/>
                  </a:cubicBezTo>
                  <a:cubicBezTo>
                    <a:pt x="0" y="24205"/>
                    <a:pt x="6603"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30" name="Forma libre: forma 2185">
              <a:extLst>
                <a:ext uri="{FF2B5EF4-FFF2-40B4-BE49-F238E27FC236}">
                  <a16:creationId xmlns:a16="http://schemas.microsoft.com/office/drawing/2014/main" id="{278BDD22-3ACF-6A94-07C5-D8E69F780D1D}"/>
                </a:ext>
              </a:extLst>
            </p:cNvPr>
            <p:cNvSpPr/>
            <p:nvPr/>
          </p:nvSpPr>
          <p:spPr>
            <a:xfrm>
              <a:off x="9193654" y="295208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31" name="Forma libre: forma 2186">
              <a:extLst>
                <a:ext uri="{FF2B5EF4-FFF2-40B4-BE49-F238E27FC236}">
                  <a16:creationId xmlns:a16="http://schemas.microsoft.com/office/drawing/2014/main" id="{1A1DE7B2-AFF8-1E75-2251-50CEFF9A74E5}"/>
                </a:ext>
              </a:extLst>
            </p:cNvPr>
            <p:cNvSpPr/>
            <p:nvPr/>
          </p:nvSpPr>
          <p:spPr>
            <a:xfrm>
              <a:off x="9256011" y="295208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32" name="Forma libre: forma 2187">
              <a:extLst>
                <a:ext uri="{FF2B5EF4-FFF2-40B4-BE49-F238E27FC236}">
                  <a16:creationId xmlns:a16="http://schemas.microsoft.com/office/drawing/2014/main" id="{399499DB-C3F0-858A-DCAE-A57958A7B8AF}"/>
                </a:ext>
              </a:extLst>
            </p:cNvPr>
            <p:cNvSpPr/>
            <p:nvPr/>
          </p:nvSpPr>
          <p:spPr>
            <a:xfrm>
              <a:off x="9317634"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33" name="Forma libre: forma 2188">
              <a:extLst>
                <a:ext uri="{FF2B5EF4-FFF2-40B4-BE49-F238E27FC236}">
                  <a16:creationId xmlns:a16="http://schemas.microsoft.com/office/drawing/2014/main" id="{3D0E9C1D-7BEA-2234-2028-149364DAB6DA}"/>
                </a:ext>
              </a:extLst>
            </p:cNvPr>
            <p:cNvSpPr/>
            <p:nvPr/>
          </p:nvSpPr>
          <p:spPr>
            <a:xfrm>
              <a:off x="9379990"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34" name="Forma libre: forma 2189">
              <a:extLst>
                <a:ext uri="{FF2B5EF4-FFF2-40B4-BE49-F238E27FC236}">
                  <a16:creationId xmlns:a16="http://schemas.microsoft.com/office/drawing/2014/main" id="{277E7DB2-A760-6214-6B4B-6E716F4C10B0}"/>
                </a:ext>
              </a:extLst>
            </p:cNvPr>
            <p:cNvSpPr/>
            <p:nvPr/>
          </p:nvSpPr>
          <p:spPr>
            <a:xfrm>
              <a:off x="9441614" y="295208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35" name="Forma libre: forma 2190">
              <a:extLst>
                <a:ext uri="{FF2B5EF4-FFF2-40B4-BE49-F238E27FC236}">
                  <a16:creationId xmlns:a16="http://schemas.microsoft.com/office/drawing/2014/main" id="{CC5A018A-4C69-F3BA-33EB-821F97C5A430}"/>
                </a:ext>
              </a:extLst>
            </p:cNvPr>
            <p:cNvSpPr/>
            <p:nvPr/>
          </p:nvSpPr>
          <p:spPr>
            <a:xfrm>
              <a:off x="9503970" y="295208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36" name="Forma libre: forma 2191">
              <a:extLst>
                <a:ext uri="{FF2B5EF4-FFF2-40B4-BE49-F238E27FC236}">
                  <a16:creationId xmlns:a16="http://schemas.microsoft.com/office/drawing/2014/main" id="{B52CD8E4-2998-0C84-49AB-F8D6859FA4DB}"/>
                </a:ext>
              </a:extLst>
            </p:cNvPr>
            <p:cNvSpPr/>
            <p:nvPr/>
          </p:nvSpPr>
          <p:spPr>
            <a:xfrm>
              <a:off x="9564860" y="2952084"/>
              <a:ext cx="50619" cy="49876"/>
            </a:xfrm>
            <a:custGeom>
              <a:avLst/>
              <a:gdLst>
                <a:gd name="connsiteX0" fmla="*/ 25676 w 50619"/>
                <a:gd name="connsiteY0" fmla="*/ 49876 h 49876"/>
                <a:gd name="connsiteX1" fmla="*/ 50619 w 50619"/>
                <a:gd name="connsiteY1" fmla="*/ 24938 h 49876"/>
                <a:gd name="connsiteX2" fmla="*/ 25676 w 50619"/>
                <a:gd name="connsiteY2" fmla="*/ 0 h 49876"/>
                <a:gd name="connsiteX3" fmla="*/ 0 w 50619"/>
                <a:gd name="connsiteY3" fmla="*/ 24938 h 49876"/>
                <a:gd name="connsiteX4" fmla="*/ 25676 w 50619"/>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37" name="Forma libre: forma 2192">
              <a:extLst>
                <a:ext uri="{FF2B5EF4-FFF2-40B4-BE49-F238E27FC236}">
                  <a16:creationId xmlns:a16="http://schemas.microsoft.com/office/drawing/2014/main" id="{11BDD086-081C-F170-A4D0-0B230B9D4D81}"/>
                </a:ext>
              </a:extLst>
            </p:cNvPr>
            <p:cNvSpPr/>
            <p:nvPr/>
          </p:nvSpPr>
          <p:spPr>
            <a:xfrm>
              <a:off x="9627950"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38" name="Forma libre: forma 2193">
              <a:extLst>
                <a:ext uri="{FF2B5EF4-FFF2-40B4-BE49-F238E27FC236}">
                  <a16:creationId xmlns:a16="http://schemas.microsoft.com/office/drawing/2014/main" id="{61C16404-5500-A350-9E46-EBC95DCEA25B}"/>
                </a:ext>
              </a:extLst>
            </p:cNvPr>
            <p:cNvSpPr/>
            <p:nvPr/>
          </p:nvSpPr>
          <p:spPr>
            <a:xfrm>
              <a:off x="9689573"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39" name="Forma libre: forma 2194">
              <a:extLst>
                <a:ext uri="{FF2B5EF4-FFF2-40B4-BE49-F238E27FC236}">
                  <a16:creationId xmlns:a16="http://schemas.microsoft.com/office/drawing/2014/main" id="{5D89B2CD-A3D4-CD61-6F15-B1A873012570}"/>
                </a:ext>
              </a:extLst>
            </p:cNvPr>
            <p:cNvSpPr/>
            <p:nvPr/>
          </p:nvSpPr>
          <p:spPr>
            <a:xfrm>
              <a:off x="9751197" y="295208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40" name="Forma libre: forma 2195">
              <a:extLst>
                <a:ext uri="{FF2B5EF4-FFF2-40B4-BE49-F238E27FC236}">
                  <a16:creationId xmlns:a16="http://schemas.microsoft.com/office/drawing/2014/main" id="{7C3F8732-C5D9-C373-81CA-85C122987CC9}"/>
                </a:ext>
              </a:extLst>
            </p:cNvPr>
            <p:cNvSpPr/>
            <p:nvPr/>
          </p:nvSpPr>
          <p:spPr>
            <a:xfrm>
              <a:off x="9813554" y="295208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41" name="Forma libre: forma 2196">
              <a:extLst>
                <a:ext uri="{FF2B5EF4-FFF2-40B4-BE49-F238E27FC236}">
                  <a16:creationId xmlns:a16="http://schemas.microsoft.com/office/drawing/2014/main" id="{7082475B-A9C3-96D5-FDC3-368EDC09E8AA}"/>
                </a:ext>
              </a:extLst>
            </p:cNvPr>
            <p:cNvSpPr/>
            <p:nvPr/>
          </p:nvSpPr>
          <p:spPr>
            <a:xfrm>
              <a:off x="9878845" y="2955751"/>
              <a:ext cx="44016" cy="44008"/>
            </a:xfrm>
            <a:custGeom>
              <a:avLst/>
              <a:gdLst>
                <a:gd name="connsiteX0" fmla="*/ 22008 w 44016"/>
                <a:gd name="connsiteY0" fmla="*/ 44008 h 44008"/>
                <a:gd name="connsiteX1" fmla="*/ 44017 w 44016"/>
                <a:gd name="connsiteY1" fmla="*/ 22004 h 44008"/>
                <a:gd name="connsiteX2" fmla="*/ 22008 w 44016"/>
                <a:gd name="connsiteY2" fmla="*/ 0 h 44008"/>
                <a:gd name="connsiteX3" fmla="*/ 0 w 44016"/>
                <a:gd name="connsiteY3" fmla="*/ 22004 h 44008"/>
                <a:gd name="connsiteX4" fmla="*/ 22008 w 44016"/>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4008">
                  <a:moveTo>
                    <a:pt x="22008" y="44008"/>
                  </a:moveTo>
                  <a:cubicBezTo>
                    <a:pt x="34480" y="44008"/>
                    <a:pt x="44017" y="33740"/>
                    <a:pt x="44017" y="22004"/>
                  </a:cubicBezTo>
                  <a:cubicBezTo>
                    <a:pt x="44017" y="10269"/>
                    <a:pt x="33746" y="0"/>
                    <a:pt x="22008" y="0"/>
                  </a:cubicBezTo>
                  <a:cubicBezTo>
                    <a:pt x="10271" y="0"/>
                    <a:pt x="0" y="10269"/>
                    <a:pt x="0" y="22004"/>
                  </a:cubicBezTo>
                  <a:cubicBezTo>
                    <a:pt x="0" y="33740"/>
                    <a:pt x="9537" y="44008"/>
                    <a:pt x="22008"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42" name="Forma libre: forma 2197">
              <a:extLst>
                <a:ext uri="{FF2B5EF4-FFF2-40B4-BE49-F238E27FC236}">
                  <a16:creationId xmlns:a16="http://schemas.microsoft.com/office/drawing/2014/main" id="{ABE2D5B8-7387-D2E0-216D-6C91F34597A5}"/>
                </a:ext>
              </a:extLst>
            </p:cNvPr>
            <p:cNvSpPr/>
            <p:nvPr/>
          </p:nvSpPr>
          <p:spPr>
            <a:xfrm>
              <a:off x="9955140" y="2969687"/>
              <a:ext cx="14672" cy="15402"/>
            </a:xfrm>
            <a:custGeom>
              <a:avLst/>
              <a:gdLst>
                <a:gd name="connsiteX0" fmla="*/ 7336 w 14672"/>
                <a:gd name="connsiteY0" fmla="*/ 15403 h 15402"/>
                <a:gd name="connsiteX1" fmla="*/ 14672 w 14672"/>
                <a:gd name="connsiteY1" fmla="*/ 7335 h 15402"/>
                <a:gd name="connsiteX2" fmla="*/ 7336 w 14672"/>
                <a:gd name="connsiteY2" fmla="*/ 0 h 15402"/>
                <a:gd name="connsiteX3" fmla="*/ 0 w 14672"/>
                <a:gd name="connsiteY3" fmla="*/ 7335 h 15402"/>
                <a:gd name="connsiteX4" fmla="*/ 7336 w 14672"/>
                <a:gd name="connsiteY4" fmla="*/ 15403 h 15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5402">
                  <a:moveTo>
                    <a:pt x="7336" y="15403"/>
                  </a:moveTo>
                  <a:cubicBezTo>
                    <a:pt x="11738" y="15403"/>
                    <a:pt x="14672" y="11736"/>
                    <a:pt x="14672" y="7335"/>
                  </a:cubicBezTo>
                  <a:cubicBezTo>
                    <a:pt x="14672" y="2934"/>
                    <a:pt x="11004" y="0"/>
                    <a:pt x="7336" y="0"/>
                  </a:cubicBezTo>
                  <a:cubicBezTo>
                    <a:pt x="3668" y="0"/>
                    <a:pt x="0" y="3667"/>
                    <a:pt x="0" y="7335"/>
                  </a:cubicBezTo>
                  <a:cubicBezTo>
                    <a:pt x="0" y="11736"/>
                    <a:pt x="2934" y="15403"/>
                    <a:pt x="7336" y="154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43" name="Forma libre: forma 2198">
              <a:extLst>
                <a:ext uri="{FF2B5EF4-FFF2-40B4-BE49-F238E27FC236}">
                  <a16:creationId xmlns:a16="http://schemas.microsoft.com/office/drawing/2014/main" id="{9CEE1608-AA2B-D161-82BE-B641CACE8DB3}"/>
                </a:ext>
              </a:extLst>
            </p:cNvPr>
            <p:cNvSpPr/>
            <p:nvPr/>
          </p:nvSpPr>
          <p:spPr>
            <a:xfrm>
              <a:off x="10148079" y="2977205"/>
              <a:ext cx="550" cy="550"/>
            </a:xfrm>
            <a:custGeom>
              <a:avLst/>
              <a:gdLst>
                <a:gd name="connsiteX0" fmla="*/ 0 w 550"/>
                <a:gd name="connsiteY0" fmla="*/ 550 h 550"/>
                <a:gd name="connsiteX1" fmla="*/ 0 w 550"/>
                <a:gd name="connsiteY1" fmla="*/ 550 h 550"/>
                <a:gd name="connsiteX2" fmla="*/ 0 w 550"/>
                <a:gd name="connsiteY2" fmla="*/ 550 h 550"/>
                <a:gd name="connsiteX3" fmla="*/ 0 w 550"/>
                <a:gd name="connsiteY3" fmla="*/ 550 h 550"/>
                <a:gd name="connsiteX4" fmla="*/ 0 w 550"/>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550">
                  <a:moveTo>
                    <a:pt x="0" y="550"/>
                  </a:moveTo>
                  <a:cubicBezTo>
                    <a:pt x="0" y="550"/>
                    <a:pt x="733" y="550"/>
                    <a:pt x="0" y="550"/>
                  </a:cubicBezTo>
                  <a:cubicBezTo>
                    <a:pt x="733" y="-183"/>
                    <a:pt x="733" y="-183"/>
                    <a:pt x="0" y="550"/>
                  </a:cubicBezTo>
                  <a:lnTo>
                    <a:pt x="0" y="550"/>
                  </a:lnTo>
                  <a:cubicBezTo>
                    <a:pt x="0" y="550"/>
                    <a:pt x="0" y="550"/>
                    <a:pt x="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44" name="Forma libre: forma 2199">
              <a:extLst>
                <a:ext uri="{FF2B5EF4-FFF2-40B4-BE49-F238E27FC236}">
                  <a16:creationId xmlns:a16="http://schemas.microsoft.com/office/drawing/2014/main" id="{2C94735B-C282-C750-F14A-07205DF018BC}"/>
                </a:ext>
              </a:extLst>
            </p:cNvPr>
            <p:cNvSpPr/>
            <p:nvPr/>
          </p:nvSpPr>
          <p:spPr>
            <a:xfrm>
              <a:off x="10195764" y="2962352"/>
              <a:ext cx="29344" cy="29338"/>
            </a:xfrm>
            <a:custGeom>
              <a:avLst/>
              <a:gdLst>
                <a:gd name="connsiteX0" fmla="*/ 14672 w 29344"/>
                <a:gd name="connsiteY0" fmla="*/ 29339 h 29338"/>
                <a:gd name="connsiteX1" fmla="*/ 29344 w 29344"/>
                <a:gd name="connsiteY1" fmla="*/ 14669 h 29338"/>
                <a:gd name="connsiteX2" fmla="*/ 14672 w 29344"/>
                <a:gd name="connsiteY2" fmla="*/ 0 h 29338"/>
                <a:gd name="connsiteX3" fmla="*/ 0 w 29344"/>
                <a:gd name="connsiteY3" fmla="*/ 14669 h 29338"/>
                <a:gd name="connsiteX4" fmla="*/ 14672 w 29344"/>
                <a:gd name="connsiteY4" fmla="*/ 29339 h 2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4" h="29338">
                  <a:moveTo>
                    <a:pt x="14672" y="29339"/>
                  </a:moveTo>
                  <a:cubicBezTo>
                    <a:pt x="22742" y="29339"/>
                    <a:pt x="29344" y="22738"/>
                    <a:pt x="29344" y="14669"/>
                  </a:cubicBezTo>
                  <a:cubicBezTo>
                    <a:pt x="29344" y="6601"/>
                    <a:pt x="22742" y="0"/>
                    <a:pt x="14672" y="0"/>
                  </a:cubicBezTo>
                  <a:cubicBezTo>
                    <a:pt x="6603" y="0"/>
                    <a:pt x="0" y="6601"/>
                    <a:pt x="0" y="14669"/>
                  </a:cubicBezTo>
                  <a:cubicBezTo>
                    <a:pt x="0" y="22738"/>
                    <a:pt x="6603" y="29339"/>
                    <a:pt x="14672" y="293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45" name="Forma libre: forma 2200">
              <a:extLst>
                <a:ext uri="{FF2B5EF4-FFF2-40B4-BE49-F238E27FC236}">
                  <a16:creationId xmlns:a16="http://schemas.microsoft.com/office/drawing/2014/main" id="{D29CF945-E407-4295-E5E0-0F70EE4B5342}"/>
                </a:ext>
              </a:extLst>
            </p:cNvPr>
            <p:cNvSpPr/>
            <p:nvPr/>
          </p:nvSpPr>
          <p:spPr>
            <a:xfrm>
              <a:off x="10268391" y="2973354"/>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2200"/>
                    <a:pt x="5869" y="0"/>
                    <a:pt x="3668" y="0"/>
                  </a:cubicBezTo>
                  <a:cubicBezTo>
                    <a:pt x="1467" y="0"/>
                    <a:pt x="0" y="1467"/>
                    <a:pt x="0" y="3667"/>
                  </a:cubicBezTo>
                  <a:cubicBezTo>
                    <a:pt x="733" y="5868"/>
                    <a:pt x="2201"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46" name="Forma libre: forma 2201">
              <a:extLst>
                <a:ext uri="{FF2B5EF4-FFF2-40B4-BE49-F238E27FC236}">
                  <a16:creationId xmlns:a16="http://schemas.microsoft.com/office/drawing/2014/main" id="{06A80128-B2C3-7572-03A4-FF9A9607E9C3}"/>
                </a:ext>
              </a:extLst>
            </p:cNvPr>
            <p:cNvSpPr/>
            <p:nvPr/>
          </p:nvSpPr>
          <p:spPr>
            <a:xfrm>
              <a:off x="10334416" y="2977205"/>
              <a:ext cx="7336" cy="550"/>
            </a:xfrm>
            <a:custGeom>
              <a:avLst/>
              <a:gdLst>
                <a:gd name="connsiteX0" fmla="*/ 0 w 7336"/>
                <a:gd name="connsiteY0" fmla="*/ 550 h 550"/>
                <a:gd name="connsiteX1" fmla="*/ 0 w 7336"/>
                <a:gd name="connsiteY1" fmla="*/ 550 h 550"/>
                <a:gd name="connsiteX2" fmla="*/ 0 w 7336"/>
                <a:gd name="connsiteY2" fmla="*/ 550 h 550"/>
                <a:gd name="connsiteX3" fmla="*/ 0 w 7336"/>
                <a:gd name="connsiteY3" fmla="*/ 550 h 550"/>
                <a:gd name="connsiteX4" fmla="*/ 0 w 7336"/>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550">
                  <a:moveTo>
                    <a:pt x="0" y="550"/>
                  </a:moveTo>
                  <a:cubicBezTo>
                    <a:pt x="0" y="550"/>
                    <a:pt x="0" y="550"/>
                    <a:pt x="0" y="550"/>
                  </a:cubicBezTo>
                  <a:cubicBezTo>
                    <a:pt x="0" y="-183"/>
                    <a:pt x="0" y="-183"/>
                    <a:pt x="0" y="550"/>
                  </a:cubicBezTo>
                  <a:lnTo>
                    <a:pt x="0" y="550"/>
                  </a:lnTo>
                  <a:lnTo>
                    <a:pt x="0" y="55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47" name="Forma libre: forma 2202">
              <a:extLst>
                <a:ext uri="{FF2B5EF4-FFF2-40B4-BE49-F238E27FC236}">
                  <a16:creationId xmlns:a16="http://schemas.microsoft.com/office/drawing/2014/main" id="{EAF4D2F4-5C29-4EF2-0212-8F7515CE1C39}"/>
                </a:ext>
              </a:extLst>
            </p:cNvPr>
            <p:cNvSpPr/>
            <p:nvPr/>
          </p:nvSpPr>
          <p:spPr>
            <a:xfrm>
              <a:off x="10701954" y="2974821"/>
              <a:ext cx="6602" cy="5867"/>
            </a:xfrm>
            <a:custGeom>
              <a:avLst/>
              <a:gdLst>
                <a:gd name="connsiteX0" fmla="*/ 3668 w 6602"/>
                <a:gd name="connsiteY0" fmla="*/ 5868 h 5867"/>
                <a:gd name="connsiteX1" fmla="*/ 6603 w 6602"/>
                <a:gd name="connsiteY1" fmla="*/ 2934 h 5867"/>
                <a:gd name="connsiteX2" fmla="*/ 3668 w 6602"/>
                <a:gd name="connsiteY2" fmla="*/ 0 h 5867"/>
                <a:gd name="connsiteX3" fmla="*/ 0 w 6602"/>
                <a:gd name="connsiteY3" fmla="*/ 2934 h 5867"/>
                <a:gd name="connsiteX4" fmla="*/ 3668 w 6602"/>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2" h="5867">
                  <a:moveTo>
                    <a:pt x="3668" y="5868"/>
                  </a:moveTo>
                  <a:cubicBezTo>
                    <a:pt x="5869" y="5868"/>
                    <a:pt x="6603" y="4401"/>
                    <a:pt x="6603" y="2934"/>
                  </a:cubicBezTo>
                  <a:cubicBezTo>
                    <a:pt x="6603" y="1467"/>
                    <a:pt x="5135" y="0"/>
                    <a:pt x="3668" y="0"/>
                  </a:cubicBezTo>
                  <a:cubicBezTo>
                    <a:pt x="2201" y="0"/>
                    <a:pt x="0" y="1467"/>
                    <a:pt x="0" y="2934"/>
                  </a:cubicBezTo>
                  <a:cubicBezTo>
                    <a:pt x="0" y="4401"/>
                    <a:pt x="2201" y="5868"/>
                    <a:pt x="3668"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48" name="Forma libre: forma 2203">
              <a:extLst>
                <a:ext uri="{FF2B5EF4-FFF2-40B4-BE49-F238E27FC236}">
                  <a16:creationId xmlns:a16="http://schemas.microsoft.com/office/drawing/2014/main" id="{2768E172-6C45-F70A-E2C4-A2417DB4A1E0}"/>
                </a:ext>
              </a:extLst>
            </p:cNvPr>
            <p:cNvSpPr/>
            <p:nvPr/>
          </p:nvSpPr>
          <p:spPr>
            <a:xfrm>
              <a:off x="10743036"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49" name="Forma libre: forma 2204">
              <a:extLst>
                <a:ext uri="{FF2B5EF4-FFF2-40B4-BE49-F238E27FC236}">
                  <a16:creationId xmlns:a16="http://schemas.microsoft.com/office/drawing/2014/main" id="{458D976D-A62D-29D4-4D96-924BCC8865F1}"/>
                </a:ext>
              </a:extLst>
            </p:cNvPr>
            <p:cNvSpPr/>
            <p:nvPr/>
          </p:nvSpPr>
          <p:spPr>
            <a:xfrm>
              <a:off x="10805393"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50" name="Forma libre: forma 2205">
              <a:extLst>
                <a:ext uri="{FF2B5EF4-FFF2-40B4-BE49-F238E27FC236}">
                  <a16:creationId xmlns:a16="http://schemas.microsoft.com/office/drawing/2014/main" id="{56F70422-9817-D27F-4C7A-CC5E1080654E}"/>
                </a:ext>
              </a:extLst>
            </p:cNvPr>
            <p:cNvSpPr/>
            <p:nvPr/>
          </p:nvSpPr>
          <p:spPr>
            <a:xfrm>
              <a:off x="10867016"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51" name="Forma libre: forma 2206">
              <a:extLst>
                <a:ext uri="{FF2B5EF4-FFF2-40B4-BE49-F238E27FC236}">
                  <a16:creationId xmlns:a16="http://schemas.microsoft.com/office/drawing/2014/main" id="{55EF59D3-2FD4-8852-4AD2-8760B33BF5FB}"/>
                </a:ext>
              </a:extLst>
            </p:cNvPr>
            <p:cNvSpPr/>
            <p:nvPr/>
          </p:nvSpPr>
          <p:spPr>
            <a:xfrm>
              <a:off x="10928639" y="295208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52" name="Forma libre: forma 2207">
              <a:extLst>
                <a:ext uri="{FF2B5EF4-FFF2-40B4-BE49-F238E27FC236}">
                  <a16:creationId xmlns:a16="http://schemas.microsoft.com/office/drawing/2014/main" id="{A26185B2-D1DD-F707-9E7A-AFE2A923BCD2}"/>
                </a:ext>
              </a:extLst>
            </p:cNvPr>
            <p:cNvSpPr/>
            <p:nvPr/>
          </p:nvSpPr>
          <p:spPr>
            <a:xfrm>
              <a:off x="10990996" y="295208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53" name="Forma libre: forma 2208">
              <a:extLst>
                <a:ext uri="{FF2B5EF4-FFF2-40B4-BE49-F238E27FC236}">
                  <a16:creationId xmlns:a16="http://schemas.microsoft.com/office/drawing/2014/main" id="{81303FC5-93FC-E029-64EA-81BBCD74F600}"/>
                </a:ext>
              </a:extLst>
            </p:cNvPr>
            <p:cNvSpPr/>
            <p:nvPr/>
          </p:nvSpPr>
          <p:spPr>
            <a:xfrm>
              <a:off x="11052619"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54" name="Forma libre: forma 2209">
              <a:extLst>
                <a:ext uri="{FF2B5EF4-FFF2-40B4-BE49-F238E27FC236}">
                  <a16:creationId xmlns:a16="http://schemas.microsoft.com/office/drawing/2014/main" id="{2169F9EC-F258-6D4E-8DD1-9915EB1E13BB}"/>
                </a:ext>
              </a:extLst>
            </p:cNvPr>
            <p:cNvSpPr/>
            <p:nvPr/>
          </p:nvSpPr>
          <p:spPr>
            <a:xfrm>
              <a:off x="11114976" y="295208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55" name="Forma libre: forma 2210">
              <a:extLst>
                <a:ext uri="{FF2B5EF4-FFF2-40B4-BE49-F238E27FC236}">
                  <a16:creationId xmlns:a16="http://schemas.microsoft.com/office/drawing/2014/main" id="{64DD578E-11EB-FF2B-9C60-4A85C99325D6}"/>
                </a:ext>
              </a:extLst>
            </p:cNvPr>
            <p:cNvSpPr/>
            <p:nvPr/>
          </p:nvSpPr>
          <p:spPr>
            <a:xfrm>
              <a:off x="11176599" y="295208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56" name="Forma libre: forma 2211">
              <a:extLst>
                <a:ext uri="{FF2B5EF4-FFF2-40B4-BE49-F238E27FC236}">
                  <a16:creationId xmlns:a16="http://schemas.microsoft.com/office/drawing/2014/main" id="{6E147EB5-9A62-7F83-BA91-46467C97DCEF}"/>
                </a:ext>
              </a:extLst>
            </p:cNvPr>
            <p:cNvSpPr/>
            <p:nvPr/>
          </p:nvSpPr>
          <p:spPr>
            <a:xfrm>
              <a:off x="11238956" y="295208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57" name="Forma libre: forma 2212">
              <a:extLst>
                <a:ext uri="{FF2B5EF4-FFF2-40B4-BE49-F238E27FC236}">
                  <a16:creationId xmlns:a16="http://schemas.microsoft.com/office/drawing/2014/main" id="{F1DA6273-7B9D-9AFB-0D6D-99CB4F499A3A}"/>
                </a:ext>
              </a:extLst>
            </p:cNvPr>
            <p:cNvSpPr/>
            <p:nvPr/>
          </p:nvSpPr>
          <p:spPr>
            <a:xfrm>
              <a:off x="11300579"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58" name="Forma libre: forma 2213">
              <a:extLst>
                <a:ext uri="{FF2B5EF4-FFF2-40B4-BE49-F238E27FC236}">
                  <a16:creationId xmlns:a16="http://schemas.microsoft.com/office/drawing/2014/main" id="{847F734F-C181-ED9A-029D-D32B49A5BBC3}"/>
                </a:ext>
              </a:extLst>
            </p:cNvPr>
            <p:cNvSpPr/>
            <p:nvPr/>
          </p:nvSpPr>
          <p:spPr>
            <a:xfrm>
              <a:off x="11362936"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59" name="Forma libre: forma 2214">
              <a:extLst>
                <a:ext uri="{FF2B5EF4-FFF2-40B4-BE49-F238E27FC236}">
                  <a16:creationId xmlns:a16="http://schemas.microsoft.com/office/drawing/2014/main" id="{74281952-2F23-ECBB-36E3-8AC1F47F22AB}"/>
                </a:ext>
              </a:extLst>
            </p:cNvPr>
            <p:cNvSpPr/>
            <p:nvPr/>
          </p:nvSpPr>
          <p:spPr>
            <a:xfrm>
              <a:off x="11424559"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60" name="Forma libre: forma 2215">
              <a:extLst>
                <a:ext uri="{FF2B5EF4-FFF2-40B4-BE49-F238E27FC236}">
                  <a16:creationId xmlns:a16="http://schemas.microsoft.com/office/drawing/2014/main" id="{5C9DB715-192C-ACCF-CBCF-306EE76AD6D9}"/>
                </a:ext>
              </a:extLst>
            </p:cNvPr>
            <p:cNvSpPr/>
            <p:nvPr/>
          </p:nvSpPr>
          <p:spPr>
            <a:xfrm>
              <a:off x="11486916"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61" name="Forma libre: forma 2216">
              <a:extLst>
                <a:ext uri="{FF2B5EF4-FFF2-40B4-BE49-F238E27FC236}">
                  <a16:creationId xmlns:a16="http://schemas.microsoft.com/office/drawing/2014/main" id="{AE840250-F897-534C-C3D2-CFAF9AAFDD37}"/>
                </a:ext>
              </a:extLst>
            </p:cNvPr>
            <p:cNvSpPr/>
            <p:nvPr/>
          </p:nvSpPr>
          <p:spPr>
            <a:xfrm>
              <a:off x="11548539" y="2952084"/>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62" name="Forma libre: forma 2217">
              <a:extLst>
                <a:ext uri="{FF2B5EF4-FFF2-40B4-BE49-F238E27FC236}">
                  <a16:creationId xmlns:a16="http://schemas.microsoft.com/office/drawing/2014/main" id="{A63919BD-F92C-B271-8075-A1E9FB7E3238}"/>
                </a:ext>
              </a:extLst>
            </p:cNvPr>
            <p:cNvSpPr/>
            <p:nvPr/>
          </p:nvSpPr>
          <p:spPr>
            <a:xfrm>
              <a:off x="11610896" y="2952084"/>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63" name="Forma libre: forma 2218">
              <a:extLst>
                <a:ext uri="{FF2B5EF4-FFF2-40B4-BE49-F238E27FC236}">
                  <a16:creationId xmlns:a16="http://schemas.microsoft.com/office/drawing/2014/main" id="{A05AF7C0-3BC9-9C26-8582-CBE1DEA1DC95}"/>
                </a:ext>
              </a:extLst>
            </p:cNvPr>
            <p:cNvSpPr/>
            <p:nvPr/>
          </p:nvSpPr>
          <p:spPr>
            <a:xfrm>
              <a:off x="11672519" y="2952084"/>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64" name="Forma libre: forma 2219">
              <a:extLst>
                <a:ext uri="{FF2B5EF4-FFF2-40B4-BE49-F238E27FC236}">
                  <a16:creationId xmlns:a16="http://schemas.microsoft.com/office/drawing/2014/main" id="{0386B8C1-0349-4806-611A-BC72A3BA2805}"/>
                </a:ext>
              </a:extLst>
            </p:cNvPr>
            <p:cNvSpPr/>
            <p:nvPr/>
          </p:nvSpPr>
          <p:spPr>
            <a:xfrm>
              <a:off x="11734876" y="2952084"/>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65" name="Forma libre: forma 2220">
              <a:extLst>
                <a:ext uri="{FF2B5EF4-FFF2-40B4-BE49-F238E27FC236}">
                  <a16:creationId xmlns:a16="http://schemas.microsoft.com/office/drawing/2014/main" id="{4C4332F7-BD5A-BA25-A551-D78575C2E1F7}"/>
                </a:ext>
              </a:extLst>
            </p:cNvPr>
            <p:cNvSpPr/>
            <p:nvPr/>
          </p:nvSpPr>
          <p:spPr>
            <a:xfrm>
              <a:off x="11796498"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66" name="Forma libre: forma 2221">
              <a:extLst>
                <a:ext uri="{FF2B5EF4-FFF2-40B4-BE49-F238E27FC236}">
                  <a16:creationId xmlns:a16="http://schemas.microsoft.com/office/drawing/2014/main" id="{5057F94B-B96D-D584-1604-8A1852B83C09}"/>
                </a:ext>
              </a:extLst>
            </p:cNvPr>
            <p:cNvSpPr/>
            <p:nvPr/>
          </p:nvSpPr>
          <p:spPr>
            <a:xfrm>
              <a:off x="11858855"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67" name="Forma libre: forma 2222">
              <a:extLst>
                <a:ext uri="{FF2B5EF4-FFF2-40B4-BE49-F238E27FC236}">
                  <a16:creationId xmlns:a16="http://schemas.microsoft.com/office/drawing/2014/main" id="{8A538F40-F11D-4FAB-A729-0371FC4F70A6}"/>
                </a:ext>
              </a:extLst>
            </p:cNvPr>
            <p:cNvSpPr/>
            <p:nvPr/>
          </p:nvSpPr>
          <p:spPr>
            <a:xfrm>
              <a:off x="11920479"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68" name="Forma libre: forma 2223">
              <a:extLst>
                <a:ext uri="{FF2B5EF4-FFF2-40B4-BE49-F238E27FC236}">
                  <a16:creationId xmlns:a16="http://schemas.microsoft.com/office/drawing/2014/main" id="{D4A6A0D2-6274-E695-1C26-0C8D9FCD4155}"/>
                </a:ext>
              </a:extLst>
            </p:cNvPr>
            <p:cNvSpPr/>
            <p:nvPr/>
          </p:nvSpPr>
          <p:spPr>
            <a:xfrm>
              <a:off x="11982835"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69" name="Forma libre: forma 2224">
              <a:extLst>
                <a:ext uri="{FF2B5EF4-FFF2-40B4-BE49-F238E27FC236}">
                  <a16:creationId xmlns:a16="http://schemas.microsoft.com/office/drawing/2014/main" id="{C0AB00F3-9BD0-F52A-CB3D-52C3B7CBE220}"/>
                </a:ext>
              </a:extLst>
            </p:cNvPr>
            <p:cNvSpPr/>
            <p:nvPr/>
          </p:nvSpPr>
          <p:spPr>
            <a:xfrm>
              <a:off x="12044459" y="295208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70" name="Forma libre: forma 2225">
              <a:extLst>
                <a:ext uri="{FF2B5EF4-FFF2-40B4-BE49-F238E27FC236}">
                  <a16:creationId xmlns:a16="http://schemas.microsoft.com/office/drawing/2014/main" id="{39476BC2-BDFE-A5AD-33D5-56EF0C2BF471}"/>
                </a:ext>
              </a:extLst>
            </p:cNvPr>
            <p:cNvSpPr/>
            <p:nvPr/>
          </p:nvSpPr>
          <p:spPr>
            <a:xfrm>
              <a:off x="12106082" y="2952084"/>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71" name="Forma libre: forma 2226">
              <a:extLst>
                <a:ext uri="{FF2B5EF4-FFF2-40B4-BE49-F238E27FC236}">
                  <a16:creationId xmlns:a16="http://schemas.microsoft.com/office/drawing/2014/main" id="{3715BEA1-ADEA-C5E4-0D5A-DD0F6C694C34}"/>
                </a:ext>
              </a:extLst>
            </p:cNvPr>
            <p:cNvSpPr/>
            <p:nvPr/>
          </p:nvSpPr>
          <p:spPr>
            <a:xfrm>
              <a:off x="12168439" y="2952084"/>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72" name="Forma libre: forma 2227">
              <a:extLst>
                <a:ext uri="{FF2B5EF4-FFF2-40B4-BE49-F238E27FC236}">
                  <a16:creationId xmlns:a16="http://schemas.microsoft.com/office/drawing/2014/main" id="{09905C04-1BBF-D1DA-5905-3C812F999BA0}"/>
                </a:ext>
              </a:extLst>
            </p:cNvPr>
            <p:cNvSpPr/>
            <p:nvPr/>
          </p:nvSpPr>
          <p:spPr>
            <a:xfrm>
              <a:off x="5391358" y="3023230"/>
              <a:ext cx="32278" cy="32272"/>
            </a:xfrm>
            <a:custGeom>
              <a:avLst/>
              <a:gdLst>
                <a:gd name="connsiteX0" fmla="*/ 16139 w 32278"/>
                <a:gd name="connsiteY0" fmla="*/ 32273 h 32272"/>
                <a:gd name="connsiteX1" fmla="*/ 32279 w 32278"/>
                <a:gd name="connsiteY1" fmla="*/ 16136 h 32272"/>
                <a:gd name="connsiteX2" fmla="*/ 16139 w 32278"/>
                <a:gd name="connsiteY2" fmla="*/ 0 h 32272"/>
                <a:gd name="connsiteX3" fmla="*/ 0 w 32278"/>
                <a:gd name="connsiteY3" fmla="*/ 16136 h 32272"/>
                <a:gd name="connsiteX4" fmla="*/ 16139 w 32278"/>
                <a:gd name="connsiteY4" fmla="*/ 32273 h 32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2272">
                  <a:moveTo>
                    <a:pt x="16139" y="32273"/>
                  </a:moveTo>
                  <a:cubicBezTo>
                    <a:pt x="24943" y="32273"/>
                    <a:pt x="32279" y="24938"/>
                    <a:pt x="32279" y="16136"/>
                  </a:cubicBezTo>
                  <a:cubicBezTo>
                    <a:pt x="32279" y="7335"/>
                    <a:pt x="24943" y="0"/>
                    <a:pt x="16139" y="0"/>
                  </a:cubicBezTo>
                  <a:cubicBezTo>
                    <a:pt x="7336" y="0"/>
                    <a:pt x="0" y="7335"/>
                    <a:pt x="0" y="16136"/>
                  </a:cubicBezTo>
                  <a:cubicBezTo>
                    <a:pt x="0" y="24938"/>
                    <a:pt x="7336" y="32273"/>
                    <a:pt x="16139" y="322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73" name="Forma libre: forma 2228">
              <a:extLst>
                <a:ext uri="{FF2B5EF4-FFF2-40B4-BE49-F238E27FC236}">
                  <a16:creationId xmlns:a16="http://schemas.microsoft.com/office/drawing/2014/main" id="{920D9133-75DF-D0C1-3102-8ED3B2BC1511}"/>
                </a:ext>
              </a:extLst>
            </p:cNvPr>
            <p:cNvSpPr/>
            <p:nvPr/>
          </p:nvSpPr>
          <p:spPr>
            <a:xfrm>
              <a:off x="5444911"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74" name="Forma libre: forma 2229">
              <a:extLst>
                <a:ext uri="{FF2B5EF4-FFF2-40B4-BE49-F238E27FC236}">
                  <a16:creationId xmlns:a16="http://schemas.microsoft.com/office/drawing/2014/main" id="{FE173680-64BE-687E-D809-3A5E0508FA92}"/>
                </a:ext>
              </a:extLst>
            </p:cNvPr>
            <p:cNvSpPr/>
            <p:nvPr/>
          </p:nvSpPr>
          <p:spPr>
            <a:xfrm>
              <a:off x="5506534"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75" name="Forma libre: forma 2230">
              <a:extLst>
                <a:ext uri="{FF2B5EF4-FFF2-40B4-BE49-F238E27FC236}">
                  <a16:creationId xmlns:a16="http://schemas.microsoft.com/office/drawing/2014/main" id="{C4A31F0D-EA6A-1BBF-5390-B370DA109A94}"/>
                </a:ext>
              </a:extLst>
            </p:cNvPr>
            <p:cNvSpPr/>
            <p:nvPr/>
          </p:nvSpPr>
          <p:spPr>
            <a:xfrm>
              <a:off x="5568158"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76" name="Forma libre: forma 2231">
              <a:extLst>
                <a:ext uri="{FF2B5EF4-FFF2-40B4-BE49-F238E27FC236}">
                  <a16:creationId xmlns:a16="http://schemas.microsoft.com/office/drawing/2014/main" id="{B91EB468-78E5-AF3D-1057-CDA9C5DFF9A4}"/>
                </a:ext>
              </a:extLst>
            </p:cNvPr>
            <p:cNvSpPr/>
            <p:nvPr/>
          </p:nvSpPr>
          <p:spPr>
            <a:xfrm>
              <a:off x="5630514"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77" name="Forma libre: forma 2232">
              <a:extLst>
                <a:ext uri="{FF2B5EF4-FFF2-40B4-BE49-F238E27FC236}">
                  <a16:creationId xmlns:a16="http://schemas.microsoft.com/office/drawing/2014/main" id="{14D5C0F8-BA42-23C3-4B22-02FD2990787F}"/>
                </a:ext>
              </a:extLst>
            </p:cNvPr>
            <p:cNvSpPr/>
            <p:nvPr/>
          </p:nvSpPr>
          <p:spPr>
            <a:xfrm>
              <a:off x="5692138"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78" name="Forma libre: forma 2233">
              <a:extLst>
                <a:ext uri="{FF2B5EF4-FFF2-40B4-BE49-F238E27FC236}">
                  <a16:creationId xmlns:a16="http://schemas.microsoft.com/office/drawing/2014/main" id="{C1957F79-7338-1C8D-C061-73D70D23512B}"/>
                </a:ext>
              </a:extLst>
            </p:cNvPr>
            <p:cNvSpPr/>
            <p:nvPr/>
          </p:nvSpPr>
          <p:spPr>
            <a:xfrm>
              <a:off x="5754494"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79" name="Forma libre: forma 2234">
              <a:extLst>
                <a:ext uri="{FF2B5EF4-FFF2-40B4-BE49-F238E27FC236}">
                  <a16:creationId xmlns:a16="http://schemas.microsoft.com/office/drawing/2014/main" id="{325ABE5F-19B2-5CAC-1E97-9DE6E7FC14F5}"/>
                </a:ext>
              </a:extLst>
            </p:cNvPr>
            <p:cNvSpPr/>
            <p:nvPr/>
          </p:nvSpPr>
          <p:spPr>
            <a:xfrm>
              <a:off x="5816117"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80" name="Forma libre: forma 2235">
              <a:extLst>
                <a:ext uri="{FF2B5EF4-FFF2-40B4-BE49-F238E27FC236}">
                  <a16:creationId xmlns:a16="http://schemas.microsoft.com/office/drawing/2014/main" id="{C1F8A72D-2AD9-2624-3076-342918CEB6EB}"/>
                </a:ext>
              </a:extLst>
            </p:cNvPr>
            <p:cNvSpPr/>
            <p:nvPr/>
          </p:nvSpPr>
          <p:spPr>
            <a:xfrm>
              <a:off x="5878474"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81" name="Forma libre: forma 2236">
              <a:extLst>
                <a:ext uri="{FF2B5EF4-FFF2-40B4-BE49-F238E27FC236}">
                  <a16:creationId xmlns:a16="http://schemas.microsoft.com/office/drawing/2014/main" id="{3BFD5B3C-EC86-424C-1A7E-D9C722097838}"/>
                </a:ext>
              </a:extLst>
            </p:cNvPr>
            <p:cNvSpPr/>
            <p:nvPr/>
          </p:nvSpPr>
          <p:spPr>
            <a:xfrm>
              <a:off x="5940831"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82" name="Forma libre: forma 2237">
              <a:extLst>
                <a:ext uri="{FF2B5EF4-FFF2-40B4-BE49-F238E27FC236}">
                  <a16:creationId xmlns:a16="http://schemas.microsoft.com/office/drawing/2014/main" id="{BF99A3C2-D82B-F5C2-E83C-4208D58272AC}"/>
                </a:ext>
              </a:extLst>
            </p:cNvPr>
            <p:cNvSpPr/>
            <p:nvPr/>
          </p:nvSpPr>
          <p:spPr>
            <a:xfrm>
              <a:off x="6002454"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83" name="Forma libre: forma 2238">
              <a:extLst>
                <a:ext uri="{FF2B5EF4-FFF2-40B4-BE49-F238E27FC236}">
                  <a16:creationId xmlns:a16="http://schemas.microsoft.com/office/drawing/2014/main" id="{E8F4F446-7DF7-0939-1CEF-501212B91517}"/>
                </a:ext>
              </a:extLst>
            </p:cNvPr>
            <p:cNvSpPr/>
            <p:nvPr/>
          </p:nvSpPr>
          <p:spPr>
            <a:xfrm>
              <a:off x="6064077" y="3014429"/>
              <a:ext cx="49151" cy="49876"/>
            </a:xfrm>
            <a:custGeom>
              <a:avLst/>
              <a:gdLst>
                <a:gd name="connsiteX0" fmla="*/ 24943 w 49151"/>
                <a:gd name="connsiteY0" fmla="*/ 49876 h 49876"/>
                <a:gd name="connsiteX1" fmla="*/ 49152 w 49151"/>
                <a:gd name="connsiteY1" fmla="*/ 24938 h 49876"/>
                <a:gd name="connsiteX2" fmla="*/ 24943 w 49151"/>
                <a:gd name="connsiteY2" fmla="*/ 0 h 49876"/>
                <a:gd name="connsiteX3" fmla="*/ 0 w 49151"/>
                <a:gd name="connsiteY3" fmla="*/ 24938 h 49876"/>
                <a:gd name="connsiteX4" fmla="*/ 24943 w 49151"/>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876">
                  <a:moveTo>
                    <a:pt x="24943" y="49876"/>
                  </a:moveTo>
                  <a:cubicBezTo>
                    <a:pt x="38881" y="49876"/>
                    <a:pt x="49152" y="38874"/>
                    <a:pt x="49152" y="24938"/>
                  </a:cubicBezTo>
                  <a:cubicBezTo>
                    <a:pt x="49152" y="11002"/>
                    <a:pt x="38148" y="0"/>
                    <a:pt x="24943" y="0"/>
                  </a:cubicBezTo>
                  <a:cubicBezTo>
                    <a:pt x="11738"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84" name="Forma libre: forma 2239">
              <a:extLst>
                <a:ext uri="{FF2B5EF4-FFF2-40B4-BE49-F238E27FC236}">
                  <a16:creationId xmlns:a16="http://schemas.microsoft.com/office/drawing/2014/main" id="{E7E7F6EC-6A5B-C854-71C0-2F5E1BF8CFD4}"/>
                </a:ext>
              </a:extLst>
            </p:cNvPr>
            <p:cNvSpPr/>
            <p:nvPr/>
          </p:nvSpPr>
          <p:spPr>
            <a:xfrm>
              <a:off x="6126434"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85" name="Forma libre: forma 2240">
              <a:extLst>
                <a:ext uri="{FF2B5EF4-FFF2-40B4-BE49-F238E27FC236}">
                  <a16:creationId xmlns:a16="http://schemas.microsoft.com/office/drawing/2014/main" id="{0207F64F-58D2-DA91-17A1-A72253302779}"/>
                </a:ext>
              </a:extLst>
            </p:cNvPr>
            <p:cNvSpPr/>
            <p:nvPr/>
          </p:nvSpPr>
          <p:spPr>
            <a:xfrm>
              <a:off x="6189524" y="3015162"/>
              <a:ext cx="46950" cy="46942"/>
            </a:xfrm>
            <a:custGeom>
              <a:avLst/>
              <a:gdLst>
                <a:gd name="connsiteX0" fmla="*/ 23476 w 46950"/>
                <a:gd name="connsiteY0" fmla="*/ 46942 h 46942"/>
                <a:gd name="connsiteX1" fmla="*/ 46951 w 46950"/>
                <a:gd name="connsiteY1" fmla="*/ 23471 h 46942"/>
                <a:gd name="connsiteX2" fmla="*/ 23476 w 46950"/>
                <a:gd name="connsiteY2" fmla="*/ 0 h 46942"/>
                <a:gd name="connsiteX3" fmla="*/ 0 w 46950"/>
                <a:gd name="connsiteY3" fmla="*/ 23471 h 46942"/>
                <a:gd name="connsiteX4" fmla="*/ 23476 w 46950"/>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0" h="46942">
                  <a:moveTo>
                    <a:pt x="23476" y="46942"/>
                  </a:moveTo>
                  <a:cubicBezTo>
                    <a:pt x="36680" y="46942"/>
                    <a:pt x="46951" y="36674"/>
                    <a:pt x="46951" y="23471"/>
                  </a:cubicBezTo>
                  <a:cubicBezTo>
                    <a:pt x="46951" y="10269"/>
                    <a:pt x="36680" y="0"/>
                    <a:pt x="23476" y="0"/>
                  </a:cubicBezTo>
                  <a:cubicBezTo>
                    <a:pt x="10270" y="0"/>
                    <a:pt x="0" y="10269"/>
                    <a:pt x="0" y="23471"/>
                  </a:cubicBezTo>
                  <a:cubicBezTo>
                    <a:pt x="0" y="36674"/>
                    <a:pt x="11004"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86" name="Forma libre: forma 2241">
              <a:extLst>
                <a:ext uri="{FF2B5EF4-FFF2-40B4-BE49-F238E27FC236}">
                  <a16:creationId xmlns:a16="http://schemas.microsoft.com/office/drawing/2014/main" id="{5FE5D979-9BEF-C070-7952-163DFAC912AA}"/>
                </a:ext>
              </a:extLst>
            </p:cNvPr>
            <p:cNvSpPr/>
            <p:nvPr/>
          </p:nvSpPr>
          <p:spPr>
            <a:xfrm>
              <a:off x="6264353" y="3028365"/>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7607" y="22004"/>
                    <a:pt x="22008" y="16870"/>
                    <a:pt x="22008" y="11002"/>
                  </a:cubicBezTo>
                  <a:cubicBezTo>
                    <a:pt x="22008" y="5134"/>
                    <a:pt x="16873" y="0"/>
                    <a:pt x="11004" y="0"/>
                  </a:cubicBezTo>
                  <a:cubicBezTo>
                    <a:pt x="5135" y="0"/>
                    <a:pt x="0" y="5134"/>
                    <a:pt x="0" y="11002"/>
                  </a:cubicBezTo>
                  <a:cubicBezTo>
                    <a:pt x="0" y="16870"/>
                    <a:pt x="4402"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87" name="Forma libre: forma 2242">
              <a:extLst>
                <a:ext uri="{FF2B5EF4-FFF2-40B4-BE49-F238E27FC236}">
                  <a16:creationId xmlns:a16="http://schemas.microsoft.com/office/drawing/2014/main" id="{9B011C10-8847-3FB1-9AA2-7E025333BAAF}"/>
                </a:ext>
              </a:extLst>
            </p:cNvPr>
            <p:cNvSpPr/>
            <p:nvPr/>
          </p:nvSpPr>
          <p:spPr>
            <a:xfrm>
              <a:off x="6328910" y="3031299"/>
              <a:ext cx="15405" cy="16136"/>
            </a:xfrm>
            <a:custGeom>
              <a:avLst/>
              <a:gdLst>
                <a:gd name="connsiteX0" fmla="*/ 8070 w 15405"/>
                <a:gd name="connsiteY0" fmla="*/ 16136 h 16136"/>
                <a:gd name="connsiteX1" fmla="*/ 15406 w 15405"/>
                <a:gd name="connsiteY1" fmla="*/ 8068 h 16136"/>
                <a:gd name="connsiteX2" fmla="*/ 8070 w 15405"/>
                <a:gd name="connsiteY2" fmla="*/ 0 h 16136"/>
                <a:gd name="connsiteX3" fmla="*/ 0 w 15405"/>
                <a:gd name="connsiteY3" fmla="*/ 8068 h 16136"/>
                <a:gd name="connsiteX4" fmla="*/ 8070 w 15405"/>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5" h="16136">
                  <a:moveTo>
                    <a:pt x="8070" y="16136"/>
                  </a:moveTo>
                  <a:cubicBezTo>
                    <a:pt x="12471" y="16136"/>
                    <a:pt x="15406" y="12469"/>
                    <a:pt x="15406" y="8068"/>
                  </a:cubicBezTo>
                  <a:cubicBezTo>
                    <a:pt x="15406" y="3667"/>
                    <a:pt x="11738" y="0"/>
                    <a:pt x="8070" y="0"/>
                  </a:cubicBezTo>
                  <a:cubicBezTo>
                    <a:pt x="4402" y="0"/>
                    <a:pt x="0" y="3667"/>
                    <a:pt x="0" y="8068"/>
                  </a:cubicBezTo>
                  <a:cubicBezTo>
                    <a:pt x="0" y="12469"/>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88" name="Forma libre: forma 2243">
              <a:extLst>
                <a:ext uri="{FF2B5EF4-FFF2-40B4-BE49-F238E27FC236}">
                  <a16:creationId xmlns:a16="http://schemas.microsoft.com/office/drawing/2014/main" id="{390E2097-EDC9-E9B3-C0B5-A5B2484BB3EA}"/>
                </a:ext>
              </a:extLst>
            </p:cNvPr>
            <p:cNvSpPr/>
            <p:nvPr/>
          </p:nvSpPr>
          <p:spPr>
            <a:xfrm>
              <a:off x="6375128" y="3015162"/>
              <a:ext cx="48418" cy="48409"/>
            </a:xfrm>
            <a:custGeom>
              <a:avLst/>
              <a:gdLst>
                <a:gd name="connsiteX0" fmla="*/ 24209 w 48418"/>
                <a:gd name="connsiteY0" fmla="*/ 48409 h 48409"/>
                <a:gd name="connsiteX1" fmla="*/ 48418 w 48418"/>
                <a:gd name="connsiteY1" fmla="*/ 24204 h 48409"/>
                <a:gd name="connsiteX2" fmla="*/ 24209 w 48418"/>
                <a:gd name="connsiteY2" fmla="*/ 0 h 48409"/>
                <a:gd name="connsiteX3" fmla="*/ 0 w 48418"/>
                <a:gd name="connsiteY3" fmla="*/ 24204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8148" y="48409"/>
                    <a:pt x="48418" y="37407"/>
                    <a:pt x="48418" y="24204"/>
                  </a:cubicBezTo>
                  <a:cubicBezTo>
                    <a:pt x="48418" y="11002"/>
                    <a:pt x="37414" y="0"/>
                    <a:pt x="24209" y="0"/>
                  </a:cubicBezTo>
                  <a:cubicBezTo>
                    <a:pt x="11004" y="0"/>
                    <a:pt x="0" y="11002"/>
                    <a:pt x="0" y="24204"/>
                  </a:cubicBezTo>
                  <a:cubicBezTo>
                    <a:pt x="0" y="37407"/>
                    <a:pt x="10270"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89" name="Forma libre: forma 2244">
              <a:extLst>
                <a:ext uri="{FF2B5EF4-FFF2-40B4-BE49-F238E27FC236}">
                  <a16:creationId xmlns:a16="http://schemas.microsoft.com/office/drawing/2014/main" id="{82582594-2C1B-F37C-B248-AD954CA79E8E}"/>
                </a:ext>
              </a:extLst>
            </p:cNvPr>
            <p:cNvSpPr/>
            <p:nvPr/>
          </p:nvSpPr>
          <p:spPr>
            <a:xfrm>
              <a:off x="6436017"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90" name="Forma libre: forma 2245">
              <a:extLst>
                <a:ext uri="{FF2B5EF4-FFF2-40B4-BE49-F238E27FC236}">
                  <a16:creationId xmlns:a16="http://schemas.microsoft.com/office/drawing/2014/main" id="{381C892E-2864-6C3F-9AB0-9AA6DB51E00D}"/>
                </a:ext>
              </a:extLst>
            </p:cNvPr>
            <p:cNvSpPr/>
            <p:nvPr/>
          </p:nvSpPr>
          <p:spPr>
            <a:xfrm>
              <a:off x="6509378" y="3025431"/>
              <a:ext cx="27877" cy="27871"/>
            </a:xfrm>
            <a:custGeom>
              <a:avLst/>
              <a:gdLst>
                <a:gd name="connsiteX0" fmla="*/ 13939 w 27877"/>
                <a:gd name="connsiteY0" fmla="*/ 27872 h 27871"/>
                <a:gd name="connsiteX1" fmla="*/ 27877 w 27877"/>
                <a:gd name="connsiteY1" fmla="*/ 13936 h 27871"/>
                <a:gd name="connsiteX2" fmla="*/ 13939 w 27877"/>
                <a:gd name="connsiteY2" fmla="*/ 0 h 27871"/>
                <a:gd name="connsiteX3" fmla="*/ 0 w 27877"/>
                <a:gd name="connsiteY3" fmla="*/ 13936 h 27871"/>
                <a:gd name="connsiteX4" fmla="*/ 13939 w 27877"/>
                <a:gd name="connsiteY4" fmla="*/ 27872 h 27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871">
                  <a:moveTo>
                    <a:pt x="13939" y="27872"/>
                  </a:moveTo>
                  <a:cubicBezTo>
                    <a:pt x="21275" y="27872"/>
                    <a:pt x="27877" y="21271"/>
                    <a:pt x="27877" y="13936"/>
                  </a:cubicBezTo>
                  <a:cubicBezTo>
                    <a:pt x="27877" y="6601"/>
                    <a:pt x="21275" y="0"/>
                    <a:pt x="13939" y="0"/>
                  </a:cubicBezTo>
                  <a:cubicBezTo>
                    <a:pt x="6602" y="0"/>
                    <a:pt x="0" y="6601"/>
                    <a:pt x="0" y="13936"/>
                  </a:cubicBezTo>
                  <a:cubicBezTo>
                    <a:pt x="0" y="21271"/>
                    <a:pt x="5869" y="27872"/>
                    <a:pt x="13939"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91" name="Forma libre: forma 2246">
              <a:extLst>
                <a:ext uri="{FF2B5EF4-FFF2-40B4-BE49-F238E27FC236}">
                  <a16:creationId xmlns:a16="http://schemas.microsoft.com/office/drawing/2014/main" id="{5F46C1A9-DF22-5200-4046-4151ACEE0168}"/>
                </a:ext>
              </a:extLst>
            </p:cNvPr>
            <p:cNvSpPr/>
            <p:nvPr/>
          </p:nvSpPr>
          <p:spPr>
            <a:xfrm>
              <a:off x="9122494" y="3035699"/>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92" name="Forma libre: forma 2247">
              <a:extLst>
                <a:ext uri="{FF2B5EF4-FFF2-40B4-BE49-F238E27FC236}">
                  <a16:creationId xmlns:a16="http://schemas.microsoft.com/office/drawing/2014/main" id="{E7F01A67-3007-5A18-6DB3-7BAC1E327EA7}"/>
                </a:ext>
              </a:extLst>
            </p:cNvPr>
            <p:cNvSpPr/>
            <p:nvPr/>
          </p:nvSpPr>
          <p:spPr>
            <a:xfrm>
              <a:off x="9162842" y="301442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93" name="Forma libre: forma 2248">
              <a:extLst>
                <a:ext uri="{FF2B5EF4-FFF2-40B4-BE49-F238E27FC236}">
                  <a16:creationId xmlns:a16="http://schemas.microsoft.com/office/drawing/2014/main" id="{E748008C-E7BB-76B1-7EF5-C91D4C632FFA}"/>
                </a:ext>
              </a:extLst>
            </p:cNvPr>
            <p:cNvSpPr/>
            <p:nvPr/>
          </p:nvSpPr>
          <p:spPr>
            <a:xfrm>
              <a:off x="9224465"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94" name="Forma libre: forma 2249">
              <a:extLst>
                <a:ext uri="{FF2B5EF4-FFF2-40B4-BE49-F238E27FC236}">
                  <a16:creationId xmlns:a16="http://schemas.microsoft.com/office/drawing/2014/main" id="{1DAD851C-6C76-E284-9EA5-7CD143FA5041}"/>
                </a:ext>
              </a:extLst>
            </p:cNvPr>
            <p:cNvSpPr/>
            <p:nvPr/>
          </p:nvSpPr>
          <p:spPr>
            <a:xfrm>
              <a:off x="9286822"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95" name="Forma libre: forma 2250">
              <a:extLst>
                <a:ext uri="{FF2B5EF4-FFF2-40B4-BE49-F238E27FC236}">
                  <a16:creationId xmlns:a16="http://schemas.microsoft.com/office/drawing/2014/main" id="{55259657-6FD6-78EB-6DAF-3E9CC7445761}"/>
                </a:ext>
              </a:extLst>
            </p:cNvPr>
            <p:cNvSpPr/>
            <p:nvPr/>
          </p:nvSpPr>
          <p:spPr>
            <a:xfrm>
              <a:off x="9349179"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0271"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96" name="Forma libre: forma 2251">
              <a:extLst>
                <a:ext uri="{FF2B5EF4-FFF2-40B4-BE49-F238E27FC236}">
                  <a16:creationId xmlns:a16="http://schemas.microsoft.com/office/drawing/2014/main" id="{70CB96FB-B25C-D5DA-4989-32B72042725B}"/>
                </a:ext>
              </a:extLst>
            </p:cNvPr>
            <p:cNvSpPr/>
            <p:nvPr/>
          </p:nvSpPr>
          <p:spPr>
            <a:xfrm>
              <a:off x="9410802"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97" name="Forma libre: forma 2252">
              <a:extLst>
                <a:ext uri="{FF2B5EF4-FFF2-40B4-BE49-F238E27FC236}">
                  <a16:creationId xmlns:a16="http://schemas.microsoft.com/office/drawing/2014/main" id="{B6F68E40-D2B4-351F-D995-D8F78C6217A3}"/>
                </a:ext>
              </a:extLst>
            </p:cNvPr>
            <p:cNvSpPr/>
            <p:nvPr/>
          </p:nvSpPr>
          <p:spPr>
            <a:xfrm>
              <a:off x="9472425" y="301442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98" name="Forma libre: forma 2253">
              <a:extLst>
                <a:ext uri="{FF2B5EF4-FFF2-40B4-BE49-F238E27FC236}">
                  <a16:creationId xmlns:a16="http://schemas.microsoft.com/office/drawing/2014/main" id="{E3085D62-6344-8CDA-F787-FD505F992FA0}"/>
                </a:ext>
              </a:extLst>
            </p:cNvPr>
            <p:cNvSpPr/>
            <p:nvPr/>
          </p:nvSpPr>
          <p:spPr>
            <a:xfrm>
              <a:off x="9534782" y="301442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99" name="Forma libre: forma 2254">
              <a:extLst>
                <a:ext uri="{FF2B5EF4-FFF2-40B4-BE49-F238E27FC236}">
                  <a16:creationId xmlns:a16="http://schemas.microsoft.com/office/drawing/2014/main" id="{EFA18C6B-8B29-2163-F8CC-C990561ED54C}"/>
                </a:ext>
              </a:extLst>
            </p:cNvPr>
            <p:cNvSpPr/>
            <p:nvPr/>
          </p:nvSpPr>
          <p:spPr>
            <a:xfrm>
              <a:off x="9596405"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00" name="Forma libre: forma 2255">
              <a:extLst>
                <a:ext uri="{FF2B5EF4-FFF2-40B4-BE49-F238E27FC236}">
                  <a16:creationId xmlns:a16="http://schemas.microsoft.com/office/drawing/2014/main" id="{46F5F2B0-9626-F0B6-AC0C-54EB55E2DDA0}"/>
                </a:ext>
              </a:extLst>
            </p:cNvPr>
            <p:cNvSpPr/>
            <p:nvPr/>
          </p:nvSpPr>
          <p:spPr>
            <a:xfrm>
              <a:off x="9658762"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01" name="Forma libre: forma 2256">
              <a:extLst>
                <a:ext uri="{FF2B5EF4-FFF2-40B4-BE49-F238E27FC236}">
                  <a16:creationId xmlns:a16="http://schemas.microsoft.com/office/drawing/2014/main" id="{1E76BBE1-91EB-ED48-CD2F-7A3CBED1D37E}"/>
                </a:ext>
              </a:extLst>
            </p:cNvPr>
            <p:cNvSpPr/>
            <p:nvPr/>
          </p:nvSpPr>
          <p:spPr>
            <a:xfrm>
              <a:off x="9720385" y="301442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02" name="Forma libre: forma 2257">
              <a:extLst>
                <a:ext uri="{FF2B5EF4-FFF2-40B4-BE49-F238E27FC236}">
                  <a16:creationId xmlns:a16="http://schemas.microsoft.com/office/drawing/2014/main" id="{90CDAC3E-1969-1A65-949A-4DAD0FF8E522}"/>
                </a:ext>
              </a:extLst>
            </p:cNvPr>
            <p:cNvSpPr/>
            <p:nvPr/>
          </p:nvSpPr>
          <p:spPr>
            <a:xfrm>
              <a:off x="9782742" y="301442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03" name="Forma libre: forma 2258">
              <a:extLst>
                <a:ext uri="{FF2B5EF4-FFF2-40B4-BE49-F238E27FC236}">
                  <a16:creationId xmlns:a16="http://schemas.microsoft.com/office/drawing/2014/main" id="{C97483E3-F3AB-8645-A3C4-B1B95CC75528}"/>
                </a:ext>
              </a:extLst>
            </p:cNvPr>
            <p:cNvSpPr/>
            <p:nvPr/>
          </p:nvSpPr>
          <p:spPr>
            <a:xfrm>
              <a:off x="9844365"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04" name="Forma libre: forma 2259">
              <a:extLst>
                <a:ext uri="{FF2B5EF4-FFF2-40B4-BE49-F238E27FC236}">
                  <a16:creationId xmlns:a16="http://schemas.microsoft.com/office/drawing/2014/main" id="{A8E1E03B-9FDF-D2B9-01EF-89710F131C94}"/>
                </a:ext>
              </a:extLst>
            </p:cNvPr>
            <p:cNvSpPr/>
            <p:nvPr/>
          </p:nvSpPr>
          <p:spPr>
            <a:xfrm>
              <a:off x="9906722"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05" name="Forma libre: forma 2260">
              <a:extLst>
                <a:ext uri="{FF2B5EF4-FFF2-40B4-BE49-F238E27FC236}">
                  <a16:creationId xmlns:a16="http://schemas.microsoft.com/office/drawing/2014/main" id="{5C1D2FF1-AAB5-2C79-BAC8-78D3DF555E00}"/>
                </a:ext>
              </a:extLst>
            </p:cNvPr>
            <p:cNvSpPr/>
            <p:nvPr/>
          </p:nvSpPr>
          <p:spPr>
            <a:xfrm>
              <a:off x="9968345"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06" name="Forma libre: forma 2261">
              <a:extLst>
                <a:ext uri="{FF2B5EF4-FFF2-40B4-BE49-F238E27FC236}">
                  <a16:creationId xmlns:a16="http://schemas.microsoft.com/office/drawing/2014/main" id="{FBF87049-6DCD-2A38-F414-99A87ECA6120}"/>
                </a:ext>
              </a:extLst>
            </p:cNvPr>
            <p:cNvSpPr/>
            <p:nvPr/>
          </p:nvSpPr>
          <p:spPr>
            <a:xfrm>
              <a:off x="10030702"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07" name="Forma libre: forma 2262">
              <a:extLst>
                <a:ext uri="{FF2B5EF4-FFF2-40B4-BE49-F238E27FC236}">
                  <a16:creationId xmlns:a16="http://schemas.microsoft.com/office/drawing/2014/main" id="{DA9998ED-398A-0813-65DF-41CF8D8A7606}"/>
                </a:ext>
              </a:extLst>
            </p:cNvPr>
            <p:cNvSpPr/>
            <p:nvPr/>
          </p:nvSpPr>
          <p:spPr>
            <a:xfrm>
              <a:off x="10092325" y="301442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08" name="Forma libre: forma 2263">
              <a:extLst>
                <a:ext uri="{FF2B5EF4-FFF2-40B4-BE49-F238E27FC236}">
                  <a16:creationId xmlns:a16="http://schemas.microsoft.com/office/drawing/2014/main" id="{98E814BC-D33E-7299-942F-766613E16E3C}"/>
                </a:ext>
              </a:extLst>
            </p:cNvPr>
            <p:cNvSpPr/>
            <p:nvPr/>
          </p:nvSpPr>
          <p:spPr>
            <a:xfrm>
              <a:off x="10158350" y="3018096"/>
              <a:ext cx="42549" cy="42541"/>
            </a:xfrm>
            <a:custGeom>
              <a:avLst/>
              <a:gdLst>
                <a:gd name="connsiteX0" fmla="*/ 21274 w 42549"/>
                <a:gd name="connsiteY0" fmla="*/ 42541 h 42541"/>
                <a:gd name="connsiteX1" fmla="*/ 42549 w 42549"/>
                <a:gd name="connsiteY1" fmla="*/ 21271 h 42541"/>
                <a:gd name="connsiteX2" fmla="*/ 21274 w 42549"/>
                <a:gd name="connsiteY2" fmla="*/ 0 h 42541"/>
                <a:gd name="connsiteX3" fmla="*/ 0 w 42549"/>
                <a:gd name="connsiteY3" fmla="*/ 21271 h 42541"/>
                <a:gd name="connsiteX4" fmla="*/ 21274 w 42549"/>
                <a:gd name="connsiteY4" fmla="*/ 42541 h 42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9" h="42541">
                  <a:moveTo>
                    <a:pt x="21274" y="42541"/>
                  </a:moveTo>
                  <a:cubicBezTo>
                    <a:pt x="33012" y="42541"/>
                    <a:pt x="42549" y="33006"/>
                    <a:pt x="42549" y="21271"/>
                  </a:cubicBezTo>
                  <a:cubicBezTo>
                    <a:pt x="42549" y="9535"/>
                    <a:pt x="33012" y="0"/>
                    <a:pt x="21274" y="0"/>
                  </a:cubicBezTo>
                  <a:cubicBezTo>
                    <a:pt x="9537" y="0"/>
                    <a:pt x="0" y="9535"/>
                    <a:pt x="0" y="21271"/>
                  </a:cubicBezTo>
                  <a:cubicBezTo>
                    <a:pt x="0" y="33006"/>
                    <a:pt x="8803" y="42541"/>
                    <a:pt x="21274" y="4254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09" name="Forma libre: forma 2264">
              <a:extLst>
                <a:ext uri="{FF2B5EF4-FFF2-40B4-BE49-F238E27FC236}">
                  <a16:creationId xmlns:a16="http://schemas.microsoft.com/office/drawing/2014/main" id="{2B2A5A15-AD61-1A6B-DF12-6FAAD581AABB}"/>
                </a:ext>
              </a:extLst>
            </p:cNvPr>
            <p:cNvSpPr/>
            <p:nvPr/>
          </p:nvSpPr>
          <p:spPr>
            <a:xfrm>
              <a:off x="10216305"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10" name="Forma libre: forma 2265">
              <a:extLst>
                <a:ext uri="{FF2B5EF4-FFF2-40B4-BE49-F238E27FC236}">
                  <a16:creationId xmlns:a16="http://schemas.microsoft.com/office/drawing/2014/main" id="{36885145-A079-3F56-BB4B-B596E9B91C52}"/>
                </a:ext>
              </a:extLst>
            </p:cNvPr>
            <p:cNvSpPr/>
            <p:nvPr/>
          </p:nvSpPr>
          <p:spPr>
            <a:xfrm>
              <a:off x="10277928" y="3014429"/>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11" name="Forma libre: forma 2266">
              <a:extLst>
                <a:ext uri="{FF2B5EF4-FFF2-40B4-BE49-F238E27FC236}">
                  <a16:creationId xmlns:a16="http://schemas.microsoft.com/office/drawing/2014/main" id="{8D362C53-4BFB-B33E-4E01-265B56DDEA87}"/>
                </a:ext>
              </a:extLst>
            </p:cNvPr>
            <p:cNvSpPr/>
            <p:nvPr/>
          </p:nvSpPr>
          <p:spPr>
            <a:xfrm>
              <a:off x="10340285" y="301442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12" name="Forma libre: forma 2267">
              <a:extLst>
                <a:ext uri="{FF2B5EF4-FFF2-40B4-BE49-F238E27FC236}">
                  <a16:creationId xmlns:a16="http://schemas.microsoft.com/office/drawing/2014/main" id="{FA384EEA-8B2C-8647-0362-00F56D70AEB4}"/>
                </a:ext>
              </a:extLst>
            </p:cNvPr>
            <p:cNvSpPr/>
            <p:nvPr/>
          </p:nvSpPr>
          <p:spPr>
            <a:xfrm>
              <a:off x="10401908"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13" name="Forma libre: forma 2268">
              <a:extLst>
                <a:ext uri="{FF2B5EF4-FFF2-40B4-BE49-F238E27FC236}">
                  <a16:creationId xmlns:a16="http://schemas.microsoft.com/office/drawing/2014/main" id="{619EF03E-12FD-41F0-DBFD-F227E17D005D}"/>
                </a:ext>
              </a:extLst>
            </p:cNvPr>
            <p:cNvSpPr/>
            <p:nvPr/>
          </p:nvSpPr>
          <p:spPr>
            <a:xfrm>
              <a:off x="10464265"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14" name="Forma libre: forma 2269">
              <a:extLst>
                <a:ext uri="{FF2B5EF4-FFF2-40B4-BE49-F238E27FC236}">
                  <a16:creationId xmlns:a16="http://schemas.microsoft.com/office/drawing/2014/main" id="{1E4719B3-59E5-DEFA-0447-7E733381AB85}"/>
                </a:ext>
              </a:extLst>
            </p:cNvPr>
            <p:cNvSpPr/>
            <p:nvPr/>
          </p:nvSpPr>
          <p:spPr>
            <a:xfrm>
              <a:off x="10525888"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15" name="Forma libre: forma 2270">
              <a:extLst>
                <a:ext uri="{FF2B5EF4-FFF2-40B4-BE49-F238E27FC236}">
                  <a16:creationId xmlns:a16="http://schemas.microsoft.com/office/drawing/2014/main" id="{6823F67F-A206-2A63-71E4-5D9826765001}"/>
                </a:ext>
              </a:extLst>
            </p:cNvPr>
            <p:cNvSpPr/>
            <p:nvPr/>
          </p:nvSpPr>
          <p:spPr>
            <a:xfrm>
              <a:off x="10588245"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16" name="Forma libre: forma 2271">
              <a:extLst>
                <a:ext uri="{FF2B5EF4-FFF2-40B4-BE49-F238E27FC236}">
                  <a16:creationId xmlns:a16="http://schemas.microsoft.com/office/drawing/2014/main" id="{AFE6FCE9-1AF4-8E0F-F7BE-BD78BB570C2B}"/>
                </a:ext>
              </a:extLst>
            </p:cNvPr>
            <p:cNvSpPr/>
            <p:nvPr/>
          </p:nvSpPr>
          <p:spPr>
            <a:xfrm>
              <a:off x="10649868" y="301442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17" name="Forma libre: forma 2272">
              <a:extLst>
                <a:ext uri="{FF2B5EF4-FFF2-40B4-BE49-F238E27FC236}">
                  <a16:creationId xmlns:a16="http://schemas.microsoft.com/office/drawing/2014/main" id="{9932D21D-8D8A-986B-6BC3-793F9922499D}"/>
                </a:ext>
              </a:extLst>
            </p:cNvPr>
            <p:cNvSpPr/>
            <p:nvPr/>
          </p:nvSpPr>
          <p:spPr>
            <a:xfrm>
              <a:off x="10712225" y="301442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18" name="Forma libre: forma 2273">
              <a:extLst>
                <a:ext uri="{FF2B5EF4-FFF2-40B4-BE49-F238E27FC236}">
                  <a16:creationId xmlns:a16="http://schemas.microsoft.com/office/drawing/2014/main" id="{82BB4974-CA90-9F2E-207F-2787AD12B228}"/>
                </a:ext>
              </a:extLst>
            </p:cNvPr>
            <p:cNvSpPr/>
            <p:nvPr/>
          </p:nvSpPr>
          <p:spPr>
            <a:xfrm>
              <a:off x="10773848"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19" name="Forma libre: forma 2274">
              <a:extLst>
                <a:ext uri="{FF2B5EF4-FFF2-40B4-BE49-F238E27FC236}">
                  <a16:creationId xmlns:a16="http://schemas.microsoft.com/office/drawing/2014/main" id="{15F88A06-CC8F-0EF8-7E35-A3EB25C0913B}"/>
                </a:ext>
              </a:extLst>
            </p:cNvPr>
            <p:cNvSpPr/>
            <p:nvPr/>
          </p:nvSpPr>
          <p:spPr>
            <a:xfrm>
              <a:off x="10836204"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20" name="Forma libre: forma 2275">
              <a:extLst>
                <a:ext uri="{FF2B5EF4-FFF2-40B4-BE49-F238E27FC236}">
                  <a16:creationId xmlns:a16="http://schemas.microsoft.com/office/drawing/2014/main" id="{B7AA626F-C66E-6760-D600-23C039AE592D}"/>
                </a:ext>
              </a:extLst>
            </p:cNvPr>
            <p:cNvSpPr/>
            <p:nvPr/>
          </p:nvSpPr>
          <p:spPr>
            <a:xfrm>
              <a:off x="10897828" y="301442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21" name="Forma libre: forma 2276">
              <a:extLst>
                <a:ext uri="{FF2B5EF4-FFF2-40B4-BE49-F238E27FC236}">
                  <a16:creationId xmlns:a16="http://schemas.microsoft.com/office/drawing/2014/main" id="{4286EE3F-4D6F-0ED5-FF46-57FE07FDC897}"/>
                </a:ext>
              </a:extLst>
            </p:cNvPr>
            <p:cNvSpPr/>
            <p:nvPr/>
          </p:nvSpPr>
          <p:spPr>
            <a:xfrm>
              <a:off x="10960185" y="301442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22" name="Forma libre: forma 2277">
              <a:extLst>
                <a:ext uri="{FF2B5EF4-FFF2-40B4-BE49-F238E27FC236}">
                  <a16:creationId xmlns:a16="http://schemas.microsoft.com/office/drawing/2014/main" id="{D7C6CB9A-62B8-0054-5D95-991DA3419A07}"/>
                </a:ext>
              </a:extLst>
            </p:cNvPr>
            <p:cNvSpPr/>
            <p:nvPr/>
          </p:nvSpPr>
          <p:spPr>
            <a:xfrm>
              <a:off x="11021807"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23" name="Forma libre: forma 2278">
              <a:extLst>
                <a:ext uri="{FF2B5EF4-FFF2-40B4-BE49-F238E27FC236}">
                  <a16:creationId xmlns:a16="http://schemas.microsoft.com/office/drawing/2014/main" id="{C736AF46-864C-06AF-FFFB-A9C70A8C2469}"/>
                </a:ext>
              </a:extLst>
            </p:cNvPr>
            <p:cNvSpPr/>
            <p:nvPr/>
          </p:nvSpPr>
          <p:spPr>
            <a:xfrm>
              <a:off x="11084164"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24" name="Forma libre: forma 2279">
              <a:extLst>
                <a:ext uri="{FF2B5EF4-FFF2-40B4-BE49-F238E27FC236}">
                  <a16:creationId xmlns:a16="http://schemas.microsoft.com/office/drawing/2014/main" id="{44F2A2E4-02E9-EDCE-8B68-206C0DA99C27}"/>
                </a:ext>
              </a:extLst>
            </p:cNvPr>
            <p:cNvSpPr/>
            <p:nvPr/>
          </p:nvSpPr>
          <p:spPr>
            <a:xfrm>
              <a:off x="11145788" y="301442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25" name="Forma libre: forma 2280">
              <a:extLst>
                <a:ext uri="{FF2B5EF4-FFF2-40B4-BE49-F238E27FC236}">
                  <a16:creationId xmlns:a16="http://schemas.microsoft.com/office/drawing/2014/main" id="{B4264747-0C80-8694-E946-6F829C99CC64}"/>
                </a:ext>
              </a:extLst>
            </p:cNvPr>
            <p:cNvSpPr/>
            <p:nvPr/>
          </p:nvSpPr>
          <p:spPr>
            <a:xfrm>
              <a:off x="11208878" y="3015162"/>
              <a:ext cx="46951" cy="46942"/>
            </a:xfrm>
            <a:custGeom>
              <a:avLst/>
              <a:gdLst>
                <a:gd name="connsiteX0" fmla="*/ 23476 w 46951"/>
                <a:gd name="connsiteY0" fmla="*/ 46942 h 46942"/>
                <a:gd name="connsiteX1" fmla="*/ 46951 w 46951"/>
                <a:gd name="connsiteY1" fmla="*/ 23471 h 46942"/>
                <a:gd name="connsiteX2" fmla="*/ 23476 w 46951"/>
                <a:gd name="connsiteY2" fmla="*/ 0 h 46942"/>
                <a:gd name="connsiteX3" fmla="*/ 0 w 46951"/>
                <a:gd name="connsiteY3" fmla="*/ 23471 h 46942"/>
                <a:gd name="connsiteX4" fmla="*/ 23476 w 46951"/>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1" h="46942">
                  <a:moveTo>
                    <a:pt x="23476" y="46942"/>
                  </a:moveTo>
                  <a:cubicBezTo>
                    <a:pt x="36680" y="46942"/>
                    <a:pt x="46951" y="36674"/>
                    <a:pt x="46951" y="23471"/>
                  </a:cubicBezTo>
                  <a:cubicBezTo>
                    <a:pt x="46951" y="10269"/>
                    <a:pt x="36680" y="0"/>
                    <a:pt x="23476" y="0"/>
                  </a:cubicBezTo>
                  <a:cubicBezTo>
                    <a:pt x="10271" y="0"/>
                    <a:pt x="0" y="10269"/>
                    <a:pt x="0" y="23471"/>
                  </a:cubicBezTo>
                  <a:cubicBezTo>
                    <a:pt x="0" y="36674"/>
                    <a:pt x="11004"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26" name="Forma libre: forma 2281">
              <a:extLst>
                <a:ext uri="{FF2B5EF4-FFF2-40B4-BE49-F238E27FC236}">
                  <a16:creationId xmlns:a16="http://schemas.microsoft.com/office/drawing/2014/main" id="{50A904B4-2612-00CF-4AA9-00422FBF3B57}"/>
                </a:ext>
              </a:extLst>
            </p:cNvPr>
            <p:cNvSpPr/>
            <p:nvPr/>
          </p:nvSpPr>
          <p:spPr>
            <a:xfrm>
              <a:off x="11271968" y="3015896"/>
              <a:ext cx="45483" cy="45475"/>
            </a:xfrm>
            <a:custGeom>
              <a:avLst/>
              <a:gdLst>
                <a:gd name="connsiteX0" fmla="*/ 22742 w 45483"/>
                <a:gd name="connsiteY0" fmla="*/ 45475 h 45475"/>
                <a:gd name="connsiteX1" fmla="*/ 45484 w 45483"/>
                <a:gd name="connsiteY1" fmla="*/ 22738 h 45475"/>
                <a:gd name="connsiteX2" fmla="*/ 22742 w 45483"/>
                <a:gd name="connsiteY2" fmla="*/ 0 h 45475"/>
                <a:gd name="connsiteX3" fmla="*/ 0 w 45483"/>
                <a:gd name="connsiteY3" fmla="*/ 22738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8"/>
                  </a:cubicBezTo>
                  <a:cubicBezTo>
                    <a:pt x="45484" y="10269"/>
                    <a:pt x="35213" y="0"/>
                    <a:pt x="22742" y="0"/>
                  </a:cubicBezTo>
                  <a:cubicBezTo>
                    <a:pt x="10270" y="0"/>
                    <a:pt x="0" y="10269"/>
                    <a:pt x="0" y="22738"/>
                  </a:cubicBezTo>
                  <a:cubicBezTo>
                    <a:pt x="0" y="35207"/>
                    <a:pt x="10270"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27" name="Forma libre: forma 2282">
              <a:extLst>
                <a:ext uri="{FF2B5EF4-FFF2-40B4-BE49-F238E27FC236}">
                  <a16:creationId xmlns:a16="http://schemas.microsoft.com/office/drawing/2014/main" id="{B117A429-019B-C1BC-3711-C6A4B5ED1E05}"/>
                </a:ext>
              </a:extLst>
            </p:cNvPr>
            <p:cNvSpPr/>
            <p:nvPr/>
          </p:nvSpPr>
          <p:spPr>
            <a:xfrm>
              <a:off x="11332124" y="3014429"/>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28" name="Forma libre: forma 2283">
              <a:extLst>
                <a:ext uri="{FF2B5EF4-FFF2-40B4-BE49-F238E27FC236}">
                  <a16:creationId xmlns:a16="http://schemas.microsoft.com/office/drawing/2014/main" id="{98DD1794-D6C3-4BA6-E78F-5898C3CFB80E}"/>
                </a:ext>
              </a:extLst>
            </p:cNvPr>
            <p:cNvSpPr/>
            <p:nvPr/>
          </p:nvSpPr>
          <p:spPr>
            <a:xfrm>
              <a:off x="11393748" y="3014429"/>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29" name="Forma libre: forma 2284">
              <a:extLst>
                <a:ext uri="{FF2B5EF4-FFF2-40B4-BE49-F238E27FC236}">
                  <a16:creationId xmlns:a16="http://schemas.microsoft.com/office/drawing/2014/main" id="{DB553686-6665-DC67-BF0C-7C6491122D18}"/>
                </a:ext>
              </a:extLst>
            </p:cNvPr>
            <p:cNvSpPr/>
            <p:nvPr/>
          </p:nvSpPr>
          <p:spPr>
            <a:xfrm>
              <a:off x="11456105" y="3014429"/>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30" name="Forma libre: forma 2285">
              <a:extLst>
                <a:ext uri="{FF2B5EF4-FFF2-40B4-BE49-F238E27FC236}">
                  <a16:creationId xmlns:a16="http://schemas.microsoft.com/office/drawing/2014/main" id="{C8AA1412-E336-2D01-5468-D93FA0A59B0B}"/>
                </a:ext>
              </a:extLst>
            </p:cNvPr>
            <p:cNvSpPr/>
            <p:nvPr/>
          </p:nvSpPr>
          <p:spPr>
            <a:xfrm>
              <a:off x="11517727"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31" name="Forma libre: forma 2286">
              <a:extLst>
                <a:ext uri="{FF2B5EF4-FFF2-40B4-BE49-F238E27FC236}">
                  <a16:creationId xmlns:a16="http://schemas.microsoft.com/office/drawing/2014/main" id="{8A0D1290-B7A5-AEA4-2A0A-B1CAD3DC375F}"/>
                </a:ext>
              </a:extLst>
            </p:cNvPr>
            <p:cNvSpPr/>
            <p:nvPr/>
          </p:nvSpPr>
          <p:spPr>
            <a:xfrm>
              <a:off x="11579350"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32" name="Forma libre: forma 2287">
              <a:extLst>
                <a:ext uri="{FF2B5EF4-FFF2-40B4-BE49-F238E27FC236}">
                  <a16:creationId xmlns:a16="http://schemas.microsoft.com/office/drawing/2014/main" id="{7D1AAC3D-2027-B03D-19A4-F3A15AE3F00A}"/>
                </a:ext>
              </a:extLst>
            </p:cNvPr>
            <p:cNvSpPr/>
            <p:nvPr/>
          </p:nvSpPr>
          <p:spPr>
            <a:xfrm>
              <a:off x="11641707"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33" name="Forma libre: forma 2288">
              <a:extLst>
                <a:ext uri="{FF2B5EF4-FFF2-40B4-BE49-F238E27FC236}">
                  <a16:creationId xmlns:a16="http://schemas.microsoft.com/office/drawing/2014/main" id="{BD4FCAAF-0DF4-B38E-383E-EF1263778282}"/>
                </a:ext>
              </a:extLst>
            </p:cNvPr>
            <p:cNvSpPr/>
            <p:nvPr/>
          </p:nvSpPr>
          <p:spPr>
            <a:xfrm>
              <a:off x="11703330"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34" name="Forma libre: forma 2289">
              <a:extLst>
                <a:ext uri="{FF2B5EF4-FFF2-40B4-BE49-F238E27FC236}">
                  <a16:creationId xmlns:a16="http://schemas.microsoft.com/office/drawing/2014/main" id="{F42C6BC5-86FC-10F6-A9C7-EBB4C98390A1}"/>
                </a:ext>
              </a:extLst>
            </p:cNvPr>
            <p:cNvSpPr/>
            <p:nvPr/>
          </p:nvSpPr>
          <p:spPr>
            <a:xfrm>
              <a:off x="11765687"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35" name="Forma libre: forma 2290">
              <a:extLst>
                <a:ext uri="{FF2B5EF4-FFF2-40B4-BE49-F238E27FC236}">
                  <a16:creationId xmlns:a16="http://schemas.microsoft.com/office/drawing/2014/main" id="{5D7419E8-21A6-2662-892F-B10913C8E85E}"/>
                </a:ext>
              </a:extLst>
            </p:cNvPr>
            <p:cNvSpPr/>
            <p:nvPr/>
          </p:nvSpPr>
          <p:spPr>
            <a:xfrm>
              <a:off x="11827311" y="3014429"/>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36" name="Forma libre: forma 2291">
              <a:extLst>
                <a:ext uri="{FF2B5EF4-FFF2-40B4-BE49-F238E27FC236}">
                  <a16:creationId xmlns:a16="http://schemas.microsoft.com/office/drawing/2014/main" id="{72470FCD-FA93-1D6C-F261-E35D9C63755D}"/>
                </a:ext>
              </a:extLst>
            </p:cNvPr>
            <p:cNvSpPr/>
            <p:nvPr/>
          </p:nvSpPr>
          <p:spPr>
            <a:xfrm>
              <a:off x="11889667" y="3014429"/>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37" name="Forma libre: forma 2292">
              <a:extLst>
                <a:ext uri="{FF2B5EF4-FFF2-40B4-BE49-F238E27FC236}">
                  <a16:creationId xmlns:a16="http://schemas.microsoft.com/office/drawing/2014/main" id="{1752B895-FF79-C115-3C35-09DD8D065BED}"/>
                </a:ext>
              </a:extLst>
            </p:cNvPr>
            <p:cNvSpPr/>
            <p:nvPr/>
          </p:nvSpPr>
          <p:spPr>
            <a:xfrm>
              <a:off x="11951291" y="3014429"/>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38" name="Forma libre: forma 2293">
              <a:extLst>
                <a:ext uri="{FF2B5EF4-FFF2-40B4-BE49-F238E27FC236}">
                  <a16:creationId xmlns:a16="http://schemas.microsoft.com/office/drawing/2014/main" id="{03449CCE-E1A3-15AA-878F-A4D9FA6949F3}"/>
                </a:ext>
              </a:extLst>
            </p:cNvPr>
            <p:cNvSpPr/>
            <p:nvPr/>
          </p:nvSpPr>
          <p:spPr>
            <a:xfrm>
              <a:off x="12013647" y="3014429"/>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39" name="Forma libre: forma 2294">
              <a:extLst>
                <a:ext uri="{FF2B5EF4-FFF2-40B4-BE49-F238E27FC236}">
                  <a16:creationId xmlns:a16="http://schemas.microsoft.com/office/drawing/2014/main" id="{C7F129DE-F15C-EA10-7B43-BEC31875BFDF}"/>
                </a:ext>
              </a:extLst>
            </p:cNvPr>
            <p:cNvSpPr/>
            <p:nvPr/>
          </p:nvSpPr>
          <p:spPr>
            <a:xfrm>
              <a:off x="12075270"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40" name="Forma libre: forma 2295">
              <a:extLst>
                <a:ext uri="{FF2B5EF4-FFF2-40B4-BE49-F238E27FC236}">
                  <a16:creationId xmlns:a16="http://schemas.microsoft.com/office/drawing/2014/main" id="{340CF1F7-D94E-5993-33D2-5108A6C94360}"/>
                </a:ext>
              </a:extLst>
            </p:cNvPr>
            <p:cNvSpPr/>
            <p:nvPr/>
          </p:nvSpPr>
          <p:spPr>
            <a:xfrm>
              <a:off x="12137627" y="301442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41" name="Forma libre: forma 2296">
              <a:extLst>
                <a:ext uri="{FF2B5EF4-FFF2-40B4-BE49-F238E27FC236}">
                  <a16:creationId xmlns:a16="http://schemas.microsoft.com/office/drawing/2014/main" id="{FE1A7AAA-DFE9-4672-7AFB-948012826768}"/>
                </a:ext>
              </a:extLst>
            </p:cNvPr>
            <p:cNvSpPr/>
            <p:nvPr/>
          </p:nvSpPr>
          <p:spPr>
            <a:xfrm>
              <a:off x="5252706" y="3101386"/>
              <a:ext cx="7336" cy="326"/>
            </a:xfrm>
            <a:custGeom>
              <a:avLst/>
              <a:gdLst>
                <a:gd name="connsiteX0" fmla="*/ 0 w 7336"/>
                <a:gd name="connsiteY0" fmla="*/ 326 h 326"/>
                <a:gd name="connsiteX1" fmla="*/ 0 w 7336"/>
                <a:gd name="connsiteY1" fmla="*/ 326 h 326"/>
                <a:gd name="connsiteX2" fmla="*/ 0 w 7336"/>
                <a:gd name="connsiteY2" fmla="*/ 326 h 326"/>
                <a:gd name="connsiteX3" fmla="*/ 0 w 7336"/>
                <a:gd name="connsiteY3" fmla="*/ 326 h 326"/>
              </a:gdLst>
              <a:ahLst/>
              <a:cxnLst>
                <a:cxn ang="0">
                  <a:pos x="connsiteX0" y="connsiteY0"/>
                </a:cxn>
                <a:cxn ang="0">
                  <a:pos x="connsiteX1" y="connsiteY1"/>
                </a:cxn>
                <a:cxn ang="0">
                  <a:pos x="connsiteX2" y="connsiteY2"/>
                </a:cxn>
                <a:cxn ang="0">
                  <a:pos x="connsiteX3" y="connsiteY3"/>
                </a:cxn>
              </a:cxnLst>
              <a:rect l="l" t="t" r="r" b="b"/>
              <a:pathLst>
                <a:path w="7336" h="326">
                  <a:moveTo>
                    <a:pt x="0" y="326"/>
                  </a:moveTo>
                  <a:lnTo>
                    <a:pt x="0" y="326"/>
                  </a:lnTo>
                  <a:lnTo>
                    <a:pt x="0" y="326"/>
                  </a:lnTo>
                  <a:cubicBezTo>
                    <a:pt x="0" y="-408"/>
                    <a:pt x="0" y="326"/>
                    <a:pt x="0" y="32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42" name="Forma libre: forma 2297">
              <a:extLst>
                <a:ext uri="{FF2B5EF4-FFF2-40B4-BE49-F238E27FC236}">
                  <a16:creationId xmlns:a16="http://schemas.microsoft.com/office/drawing/2014/main" id="{E4003BA9-5A8A-A1BC-B012-6D540852CF14}"/>
                </a:ext>
              </a:extLst>
            </p:cNvPr>
            <p:cNvSpPr/>
            <p:nvPr/>
          </p:nvSpPr>
          <p:spPr>
            <a:xfrm>
              <a:off x="5295255" y="3081908"/>
              <a:ext cx="38147" cy="38873"/>
            </a:xfrm>
            <a:custGeom>
              <a:avLst/>
              <a:gdLst>
                <a:gd name="connsiteX0" fmla="*/ 19074 w 38147"/>
                <a:gd name="connsiteY0" fmla="*/ 38874 h 38873"/>
                <a:gd name="connsiteX1" fmla="*/ 38148 w 38147"/>
                <a:gd name="connsiteY1" fmla="*/ 19070 h 38873"/>
                <a:gd name="connsiteX2" fmla="*/ 19074 w 38147"/>
                <a:gd name="connsiteY2" fmla="*/ 0 h 38873"/>
                <a:gd name="connsiteX3" fmla="*/ 0 w 38147"/>
                <a:gd name="connsiteY3" fmla="*/ 19070 h 38873"/>
                <a:gd name="connsiteX4" fmla="*/ 19074 w 38147"/>
                <a:gd name="connsiteY4" fmla="*/ 38874 h 38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47" h="38873">
                  <a:moveTo>
                    <a:pt x="19074" y="38874"/>
                  </a:moveTo>
                  <a:cubicBezTo>
                    <a:pt x="30078" y="38874"/>
                    <a:pt x="38148" y="30072"/>
                    <a:pt x="38148" y="19070"/>
                  </a:cubicBezTo>
                  <a:cubicBezTo>
                    <a:pt x="38148" y="8068"/>
                    <a:pt x="29344" y="0"/>
                    <a:pt x="19074" y="0"/>
                  </a:cubicBezTo>
                  <a:cubicBezTo>
                    <a:pt x="8803" y="0"/>
                    <a:pt x="0" y="8802"/>
                    <a:pt x="0" y="19070"/>
                  </a:cubicBezTo>
                  <a:cubicBezTo>
                    <a:pt x="0" y="30072"/>
                    <a:pt x="8803" y="38874"/>
                    <a:pt x="19074" y="388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43" name="Forma libre: forma 2298">
              <a:extLst>
                <a:ext uri="{FF2B5EF4-FFF2-40B4-BE49-F238E27FC236}">
                  <a16:creationId xmlns:a16="http://schemas.microsoft.com/office/drawing/2014/main" id="{A536E2D8-2A61-D7B4-CF1D-468E63A79683}"/>
                </a:ext>
              </a:extLst>
            </p:cNvPr>
            <p:cNvSpPr/>
            <p:nvPr/>
          </p:nvSpPr>
          <p:spPr>
            <a:xfrm>
              <a:off x="5361280" y="3086309"/>
              <a:ext cx="30811" cy="30072"/>
            </a:xfrm>
            <a:custGeom>
              <a:avLst/>
              <a:gdLst>
                <a:gd name="connsiteX0" fmla="*/ 15406 w 30811"/>
                <a:gd name="connsiteY0" fmla="*/ 30072 h 30072"/>
                <a:gd name="connsiteX1" fmla="*/ 30812 w 30811"/>
                <a:gd name="connsiteY1" fmla="*/ 14669 h 30072"/>
                <a:gd name="connsiteX2" fmla="*/ 15406 w 30811"/>
                <a:gd name="connsiteY2" fmla="*/ 0 h 30072"/>
                <a:gd name="connsiteX3" fmla="*/ 0 w 30811"/>
                <a:gd name="connsiteY3" fmla="*/ 14669 h 30072"/>
                <a:gd name="connsiteX4" fmla="*/ 15406 w 30811"/>
                <a:gd name="connsiteY4" fmla="*/ 30072 h 30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072">
                  <a:moveTo>
                    <a:pt x="15406" y="30072"/>
                  </a:moveTo>
                  <a:cubicBezTo>
                    <a:pt x="23475" y="30072"/>
                    <a:pt x="30812" y="23471"/>
                    <a:pt x="30812" y="14669"/>
                  </a:cubicBezTo>
                  <a:cubicBezTo>
                    <a:pt x="30812" y="6601"/>
                    <a:pt x="24209" y="0"/>
                    <a:pt x="15406" y="0"/>
                  </a:cubicBezTo>
                  <a:cubicBezTo>
                    <a:pt x="6602" y="0"/>
                    <a:pt x="0" y="6601"/>
                    <a:pt x="0" y="14669"/>
                  </a:cubicBezTo>
                  <a:cubicBezTo>
                    <a:pt x="0" y="22738"/>
                    <a:pt x="6602" y="30072"/>
                    <a:pt x="15406" y="300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44" name="Forma libre: forma 2299">
              <a:extLst>
                <a:ext uri="{FF2B5EF4-FFF2-40B4-BE49-F238E27FC236}">
                  <a16:creationId xmlns:a16="http://schemas.microsoft.com/office/drawing/2014/main" id="{8878A7E7-4B23-7FDC-08F4-F25CFE6DBE43}"/>
                </a:ext>
              </a:extLst>
            </p:cNvPr>
            <p:cNvSpPr/>
            <p:nvPr/>
          </p:nvSpPr>
          <p:spPr>
            <a:xfrm>
              <a:off x="5413366" y="3076040"/>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1002"/>
                    <a:pt x="38881" y="0"/>
                    <a:pt x="24943" y="0"/>
                  </a:cubicBezTo>
                  <a:cubicBezTo>
                    <a:pt x="11004" y="0"/>
                    <a:pt x="0" y="11002"/>
                    <a:pt x="0" y="24938"/>
                  </a:cubicBezTo>
                  <a:cubicBezTo>
                    <a:pt x="0" y="38874"/>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45" name="Forma libre: forma 2300">
              <a:extLst>
                <a:ext uri="{FF2B5EF4-FFF2-40B4-BE49-F238E27FC236}">
                  <a16:creationId xmlns:a16="http://schemas.microsoft.com/office/drawing/2014/main" id="{3059176A-4854-5257-CD05-2AAA5CE50502}"/>
                </a:ext>
              </a:extLst>
            </p:cNvPr>
            <p:cNvSpPr/>
            <p:nvPr/>
          </p:nvSpPr>
          <p:spPr>
            <a:xfrm>
              <a:off x="5475723" y="3076040"/>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1002"/>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46" name="Forma libre: forma 2301">
              <a:extLst>
                <a:ext uri="{FF2B5EF4-FFF2-40B4-BE49-F238E27FC236}">
                  <a16:creationId xmlns:a16="http://schemas.microsoft.com/office/drawing/2014/main" id="{0BB2F90F-D2E0-2ED8-328F-6EB72CF8A534}"/>
                </a:ext>
              </a:extLst>
            </p:cNvPr>
            <p:cNvSpPr/>
            <p:nvPr/>
          </p:nvSpPr>
          <p:spPr>
            <a:xfrm>
              <a:off x="5537346" y="3076040"/>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1002"/>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47" name="Forma libre: forma 2302">
              <a:extLst>
                <a:ext uri="{FF2B5EF4-FFF2-40B4-BE49-F238E27FC236}">
                  <a16:creationId xmlns:a16="http://schemas.microsoft.com/office/drawing/2014/main" id="{D23F0303-B0CA-5CF6-8536-FBBEFF10C43B}"/>
                </a:ext>
              </a:extLst>
            </p:cNvPr>
            <p:cNvSpPr/>
            <p:nvPr/>
          </p:nvSpPr>
          <p:spPr>
            <a:xfrm>
              <a:off x="5599670" y="3076040"/>
              <a:ext cx="49918" cy="50609"/>
            </a:xfrm>
            <a:custGeom>
              <a:avLst/>
              <a:gdLst>
                <a:gd name="connsiteX0" fmla="*/ 24975 w 49918"/>
                <a:gd name="connsiteY0" fmla="*/ 50609 h 50609"/>
                <a:gd name="connsiteX1" fmla="*/ 49918 w 49918"/>
                <a:gd name="connsiteY1" fmla="*/ 24938 h 50609"/>
                <a:gd name="connsiteX2" fmla="*/ 24975 w 49918"/>
                <a:gd name="connsiteY2" fmla="*/ 0 h 50609"/>
                <a:gd name="connsiteX3" fmla="*/ 33 w 49918"/>
                <a:gd name="connsiteY3" fmla="*/ 24938 h 50609"/>
                <a:gd name="connsiteX4" fmla="*/ 24975 w 49918"/>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8" h="50609">
                  <a:moveTo>
                    <a:pt x="24975" y="50609"/>
                  </a:moveTo>
                  <a:cubicBezTo>
                    <a:pt x="38914" y="50609"/>
                    <a:pt x="49918" y="39607"/>
                    <a:pt x="49918" y="24938"/>
                  </a:cubicBezTo>
                  <a:cubicBezTo>
                    <a:pt x="49918" y="11002"/>
                    <a:pt x="38914" y="0"/>
                    <a:pt x="24975" y="0"/>
                  </a:cubicBezTo>
                  <a:cubicBezTo>
                    <a:pt x="11037" y="0"/>
                    <a:pt x="33" y="11002"/>
                    <a:pt x="33" y="24938"/>
                  </a:cubicBezTo>
                  <a:cubicBezTo>
                    <a:pt x="-701" y="38874"/>
                    <a:pt x="11037" y="50609"/>
                    <a:pt x="24975"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48" name="Forma libre: forma 2303">
              <a:extLst>
                <a:ext uri="{FF2B5EF4-FFF2-40B4-BE49-F238E27FC236}">
                  <a16:creationId xmlns:a16="http://schemas.microsoft.com/office/drawing/2014/main" id="{70EA49C3-4D70-8218-47C5-15768DDF31F0}"/>
                </a:ext>
              </a:extLst>
            </p:cNvPr>
            <p:cNvSpPr/>
            <p:nvPr/>
          </p:nvSpPr>
          <p:spPr>
            <a:xfrm>
              <a:off x="5661326" y="307604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49" name="Forma libre: forma 2304">
              <a:extLst>
                <a:ext uri="{FF2B5EF4-FFF2-40B4-BE49-F238E27FC236}">
                  <a16:creationId xmlns:a16="http://schemas.microsoft.com/office/drawing/2014/main" id="{9073379B-9C00-7DE6-F406-192CA51BBEA5}"/>
                </a:ext>
              </a:extLst>
            </p:cNvPr>
            <p:cNvSpPr/>
            <p:nvPr/>
          </p:nvSpPr>
          <p:spPr>
            <a:xfrm>
              <a:off x="5723683" y="307604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50" name="Forma libre: forma 2305">
              <a:extLst>
                <a:ext uri="{FF2B5EF4-FFF2-40B4-BE49-F238E27FC236}">
                  <a16:creationId xmlns:a16="http://schemas.microsoft.com/office/drawing/2014/main" id="{107904A7-D77C-D1B3-597A-563D3BE09C5F}"/>
                </a:ext>
              </a:extLst>
            </p:cNvPr>
            <p:cNvSpPr/>
            <p:nvPr/>
          </p:nvSpPr>
          <p:spPr>
            <a:xfrm>
              <a:off x="5785306" y="307604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51" name="Forma libre: forma 2306">
              <a:extLst>
                <a:ext uri="{FF2B5EF4-FFF2-40B4-BE49-F238E27FC236}">
                  <a16:creationId xmlns:a16="http://schemas.microsoft.com/office/drawing/2014/main" id="{040C29BF-73FD-646F-BB13-CA98D050EC50}"/>
                </a:ext>
              </a:extLst>
            </p:cNvPr>
            <p:cNvSpPr/>
            <p:nvPr/>
          </p:nvSpPr>
          <p:spPr>
            <a:xfrm>
              <a:off x="5847630" y="3076040"/>
              <a:ext cx="49918" cy="50609"/>
            </a:xfrm>
            <a:custGeom>
              <a:avLst/>
              <a:gdLst>
                <a:gd name="connsiteX0" fmla="*/ 24976 w 49918"/>
                <a:gd name="connsiteY0" fmla="*/ 50609 h 50609"/>
                <a:gd name="connsiteX1" fmla="*/ 49918 w 49918"/>
                <a:gd name="connsiteY1" fmla="*/ 24938 h 50609"/>
                <a:gd name="connsiteX2" fmla="*/ 24976 w 49918"/>
                <a:gd name="connsiteY2" fmla="*/ 0 h 50609"/>
                <a:gd name="connsiteX3" fmla="*/ 33 w 49918"/>
                <a:gd name="connsiteY3" fmla="*/ 24938 h 50609"/>
                <a:gd name="connsiteX4" fmla="*/ 24976 w 49918"/>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8" h="50609">
                  <a:moveTo>
                    <a:pt x="24976" y="50609"/>
                  </a:moveTo>
                  <a:cubicBezTo>
                    <a:pt x="38914" y="50609"/>
                    <a:pt x="49918" y="39607"/>
                    <a:pt x="49918" y="24938"/>
                  </a:cubicBezTo>
                  <a:cubicBezTo>
                    <a:pt x="49918" y="11002"/>
                    <a:pt x="38914" y="0"/>
                    <a:pt x="24976" y="0"/>
                  </a:cubicBezTo>
                  <a:cubicBezTo>
                    <a:pt x="11037" y="0"/>
                    <a:pt x="33" y="11002"/>
                    <a:pt x="33" y="24938"/>
                  </a:cubicBezTo>
                  <a:cubicBezTo>
                    <a:pt x="-701" y="38874"/>
                    <a:pt x="11037" y="50609"/>
                    <a:pt x="24976"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52" name="Forma libre: forma 2307">
              <a:extLst>
                <a:ext uri="{FF2B5EF4-FFF2-40B4-BE49-F238E27FC236}">
                  <a16:creationId xmlns:a16="http://schemas.microsoft.com/office/drawing/2014/main" id="{0868847A-B5EC-F8C5-AC7B-D35AB057F83E}"/>
                </a:ext>
              </a:extLst>
            </p:cNvPr>
            <p:cNvSpPr/>
            <p:nvPr/>
          </p:nvSpPr>
          <p:spPr>
            <a:xfrm>
              <a:off x="5909286" y="3076040"/>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1002"/>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53" name="Forma libre: forma 2308">
              <a:extLst>
                <a:ext uri="{FF2B5EF4-FFF2-40B4-BE49-F238E27FC236}">
                  <a16:creationId xmlns:a16="http://schemas.microsoft.com/office/drawing/2014/main" id="{8963DBEA-89FB-8E9B-5870-7CA28C5C9952}"/>
                </a:ext>
              </a:extLst>
            </p:cNvPr>
            <p:cNvSpPr/>
            <p:nvPr/>
          </p:nvSpPr>
          <p:spPr>
            <a:xfrm>
              <a:off x="5970909" y="307604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734"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54" name="Forma libre: forma 2309">
              <a:extLst>
                <a:ext uri="{FF2B5EF4-FFF2-40B4-BE49-F238E27FC236}">
                  <a16:creationId xmlns:a16="http://schemas.microsoft.com/office/drawing/2014/main" id="{2422B02A-92AB-D4AC-E505-4C6FD9FAEB1A}"/>
                </a:ext>
              </a:extLst>
            </p:cNvPr>
            <p:cNvSpPr/>
            <p:nvPr/>
          </p:nvSpPr>
          <p:spPr>
            <a:xfrm>
              <a:off x="6057475" y="3100245"/>
              <a:ext cx="1467" cy="1466"/>
            </a:xfrm>
            <a:custGeom>
              <a:avLst/>
              <a:gdLst>
                <a:gd name="connsiteX0" fmla="*/ 734 w 1467"/>
                <a:gd name="connsiteY0" fmla="*/ 1467 h 1466"/>
                <a:gd name="connsiteX1" fmla="*/ 1467 w 1467"/>
                <a:gd name="connsiteY1" fmla="*/ 733 h 1466"/>
                <a:gd name="connsiteX2" fmla="*/ 734 w 1467"/>
                <a:gd name="connsiteY2" fmla="*/ 0 h 1466"/>
                <a:gd name="connsiteX3" fmla="*/ 0 w 1467"/>
                <a:gd name="connsiteY3" fmla="*/ 733 h 1466"/>
                <a:gd name="connsiteX4" fmla="*/ 734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4" y="1467"/>
                  </a:moveTo>
                  <a:cubicBezTo>
                    <a:pt x="734" y="1467"/>
                    <a:pt x="1467" y="1467"/>
                    <a:pt x="1467" y="733"/>
                  </a:cubicBezTo>
                  <a:cubicBezTo>
                    <a:pt x="1467" y="733"/>
                    <a:pt x="1467" y="0"/>
                    <a:pt x="734" y="0"/>
                  </a:cubicBezTo>
                  <a:cubicBezTo>
                    <a:pt x="0" y="0"/>
                    <a:pt x="0" y="0"/>
                    <a:pt x="0" y="733"/>
                  </a:cubicBezTo>
                  <a:cubicBezTo>
                    <a:pt x="0" y="1467"/>
                    <a:pt x="734"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55" name="Forma libre: forma 2310">
              <a:extLst>
                <a:ext uri="{FF2B5EF4-FFF2-40B4-BE49-F238E27FC236}">
                  <a16:creationId xmlns:a16="http://schemas.microsoft.com/office/drawing/2014/main" id="{D7817392-6324-2376-C192-BA0C9691C8C7}"/>
                </a:ext>
              </a:extLst>
            </p:cNvPr>
            <p:cNvSpPr/>
            <p:nvPr/>
          </p:nvSpPr>
          <p:spPr>
            <a:xfrm>
              <a:off x="6119098" y="3099511"/>
              <a:ext cx="2934" cy="2933"/>
            </a:xfrm>
            <a:custGeom>
              <a:avLst/>
              <a:gdLst>
                <a:gd name="connsiteX0" fmla="*/ 1467 w 2934"/>
                <a:gd name="connsiteY0" fmla="*/ 2934 h 2933"/>
                <a:gd name="connsiteX1" fmla="*/ 2935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5" y="2200"/>
                    <a:pt x="2935" y="1467"/>
                  </a:cubicBezTo>
                  <a:cubicBezTo>
                    <a:pt x="2935" y="734"/>
                    <a:pt x="2201" y="0"/>
                    <a:pt x="1467" y="0"/>
                  </a:cubicBezTo>
                  <a:cubicBezTo>
                    <a:pt x="734" y="0"/>
                    <a:pt x="0" y="734"/>
                    <a:pt x="0" y="1467"/>
                  </a:cubicBezTo>
                  <a:cubicBezTo>
                    <a:pt x="0" y="2200"/>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56" name="Forma libre: forma 2311">
              <a:extLst>
                <a:ext uri="{FF2B5EF4-FFF2-40B4-BE49-F238E27FC236}">
                  <a16:creationId xmlns:a16="http://schemas.microsoft.com/office/drawing/2014/main" id="{0DA0F600-8E26-ABC3-B8BB-F8ECABAA32D4}"/>
                </a:ext>
              </a:extLst>
            </p:cNvPr>
            <p:cNvSpPr/>
            <p:nvPr/>
          </p:nvSpPr>
          <p:spPr>
            <a:xfrm>
              <a:off x="6174852" y="3093644"/>
              <a:ext cx="15405" cy="15402"/>
            </a:xfrm>
            <a:custGeom>
              <a:avLst/>
              <a:gdLst>
                <a:gd name="connsiteX0" fmla="*/ 7336 w 15405"/>
                <a:gd name="connsiteY0" fmla="*/ 15403 h 15402"/>
                <a:gd name="connsiteX1" fmla="*/ 15406 w 15405"/>
                <a:gd name="connsiteY1" fmla="*/ 7335 h 15402"/>
                <a:gd name="connsiteX2" fmla="*/ 7336 w 15405"/>
                <a:gd name="connsiteY2" fmla="*/ 0 h 15402"/>
                <a:gd name="connsiteX3" fmla="*/ 0 w 15405"/>
                <a:gd name="connsiteY3" fmla="*/ 7335 h 15402"/>
                <a:gd name="connsiteX4" fmla="*/ 7336 w 15405"/>
                <a:gd name="connsiteY4" fmla="*/ 15403 h 15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5" h="15402">
                  <a:moveTo>
                    <a:pt x="7336" y="15403"/>
                  </a:moveTo>
                  <a:cubicBezTo>
                    <a:pt x="11738" y="15403"/>
                    <a:pt x="15406" y="11735"/>
                    <a:pt x="15406" y="7335"/>
                  </a:cubicBezTo>
                  <a:cubicBezTo>
                    <a:pt x="15406" y="2934"/>
                    <a:pt x="11738" y="0"/>
                    <a:pt x="7336" y="0"/>
                  </a:cubicBezTo>
                  <a:cubicBezTo>
                    <a:pt x="2934" y="0"/>
                    <a:pt x="0" y="3667"/>
                    <a:pt x="0" y="7335"/>
                  </a:cubicBezTo>
                  <a:cubicBezTo>
                    <a:pt x="0" y="11735"/>
                    <a:pt x="2934" y="15403"/>
                    <a:pt x="7336" y="154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57" name="Forma libre: forma 2312">
              <a:extLst>
                <a:ext uri="{FF2B5EF4-FFF2-40B4-BE49-F238E27FC236}">
                  <a16:creationId xmlns:a16="http://schemas.microsoft.com/office/drawing/2014/main" id="{64F95D42-746A-C540-05C9-AE35332E6B38}"/>
                </a:ext>
              </a:extLst>
            </p:cNvPr>
            <p:cNvSpPr/>
            <p:nvPr/>
          </p:nvSpPr>
          <p:spPr>
            <a:xfrm>
              <a:off x="6244545" y="3101162"/>
              <a:ext cx="7336" cy="550"/>
            </a:xfrm>
            <a:custGeom>
              <a:avLst/>
              <a:gdLst>
                <a:gd name="connsiteX0" fmla="*/ 0 w 7336"/>
                <a:gd name="connsiteY0" fmla="*/ 550 h 550"/>
                <a:gd name="connsiteX1" fmla="*/ 0 w 7336"/>
                <a:gd name="connsiteY1" fmla="*/ 550 h 550"/>
                <a:gd name="connsiteX2" fmla="*/ 0 w 7336"/>
                <a:gd name="connsiteY2" fmla="*/ 550 h 550"/>
                <a:gd name="connsiteX3" fmla="*/ 0 w 7336"/>
                <a:gd name="connsiteY3" fmla="*/ 550 h 550"/>
                <a:gd name="connsiteX4" fmla="*/ 0 w 7336"/>
                <a:gd name="connsiteY4" fmla="*/ 550 h 550"/>
                <a:gd name="connsiteX5" fmla="*/ 0 w 7336"/>
                <a:gd name="connsiteY5" fmla="*/ 550 h 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6" h="550">
                  <a:moveTo>
                    <a:pt x="0" y="550"/>
                  </a:moveTo>
                  <a:lnTo>
                    <a:pt x="0" y="550"/>
                  </a:lnTo>
                  <a:cubicBezTo>
                    <a:pt x="0" y="-183"/>
                    <a:pt x="0" y="-183"/>
                    <a:pt x="0" y="550"/>
                  </a:cubicBezTo>
                  <a:lnTo>
                    <a:pt x="0" y="550"/>
                  </a:lnTo>
                  <a:lnTo>
                    <a:pt x="0" y="550"/>
                  </a:lnTo>
                  <a:lnTo>
                    <a:pt x="0" y="55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58" name="Forma libre: forma 2313">
              <a:extLst>
                <a:ext uri="{FF2B5EF4-FFF2-40B4-BE49-F238E27FC236}">
                  <a16:creationId xmlns:a16="http://schemas.microsoft.com/office/drawing/2014/main" id="{116AB8C7-1858-8CE3-1774-5EC862DD79B4}"/>
                </a:ext>
              </a:extLst>
            </p:cNvPr>
            <p:cNvSpPr/>
            <p:nvPr/>
          </p:nvSpPr>
          <p:spPr>
            <a:xfrm>
              <a:off x="6364857" y="3098044"/>
              <a:ext cx="5869" cy="5867"/>
            </a:xfrm>
            <a:custGeom>
              <a:avLst/>
              <a:gdLst>
                <a:gd name="connsiteX0" fmla="*/ 2935 w 5869"/>
                <a:gd name="connsiteY0" fmla="*/ 5868 h 5867"/>
                <a:gd name="connsiteX1" fmla="*/ 5869 w 5869"/>
                <a:gd name="connsiteY1" fmla="*/ 2934 h 5867"/>
                <a:gd name="connsiteX2" fmla="*/ 2935 w 5869"/>
                <a:gd name="connsiteY2" fmla="*/ 0 h 5867"/>
                <a:gd name="connsiteX3" fmla="*/ 0 w 5869"/>
                <a:gd name="connsiteY3" fmla="*/ 2934 h 5867"/>
                <a:gd name="connsiteX4" fmla="*/ 2935 w 5869"/>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9" h="5867">
                  <a:moveTo>
                    <a:pt x="2935" y="5868"/>
                  </a:moveTo>
                  <a:cubicBezTo>
                    <a:pt x="4402" y="5868"/>
                    <a:pt x="5869" y="4401"/>
                    <a:pt x="5869" y="2934"/>
                  </a:cubicBezTo>
                  <a:cubicBezTo>
                    <a:pt x="5869" y="1467"/>
                    <a:pt x="4402" y="0"/>
                    <a:pt x="2935" y="0"/>
                  </a:cubicBezTo>
                  <a:cubicBezTo>
                    <a:pt x="1467" y="0"/>
                    <a:pt x="0" y="734"/>
                    <a:pt x="0" y="2934"/>
                  </a:cubicBezTo>
                  <a:cubicBezTo>
                    <a:pt x="0" y="5134"/>
                    <a:pt x="1467" y="5868"/>
                    <a:pt x="2935"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59" name="Forma libre: forma 2314">
              <a:extLst>
                <a:ext uri="{FF2B5EF4-FFF2-40B4-BE49-F238E27FC236}">
                  <a16:creationId xmlns:a16="http://schemas.microsoft.com/office/drawing/2014/main" id="{44752172-2444-AECA-BA66-7180BBF3AF28}"/>
                </a:ext>
              </a:extLst>
            </p:cNvPr>
            <p:cNvSpPr/>
            <p:nvPr/>
          </p:nvSpPr>
          <p:spPr>
            <a:xfrm>
              <a:off x="6405205" y="307604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60" name="Forma libre: forma 2315">
              <a:extLst>
                <a:ext uri="{FF2B5EF4-FFF2-40B4-BE49-F238E27FC236}">
                  <a16:creationId xmlns:a16="http://schemas.microsoft.com/office/drawing/2014/main" id="{B0F031CF-4EB3-9A47-C35E-3792406D50E0}"/>
                </a:ext>
              </a:extLst>
            </p:cNvPr>
            <p:cNvSpPr/>
            <p:nvPr/>
          </p:nvSpPr>
          <p:spPr>
            <a:xfrm>
              <a:off x="6476366" y="3086309"/>
              <a:ext cx="30811" cy="30805"/>
            </a:xfrm>
            <a:custGeom>
              <a:avLst/>
              <a:gdLst>
                <a:gd name="connsiteX0" fmla="*/ 15406 w 30811"/>
                <a:gd name="connsiteY0" fmla="*/ 30806 h 30805"/>
                <a:gd name="connsiteX1" fmla="*/ 30812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4209" y="30806"/>
                    <a:pt x="30812" y="24205"/>
                    <a:pt x="30812" y="15403"/>
                  </a:cubicBezTo>
                  <a:cubicBezTo>
                    <a:pt x="30812" y="6601"/>
                    <a:pt x="24209" y="0"/>
                    <a:pt x="15406" y="0"/>
                  </a:cubicBezTo>
                  <a:cubicBezTo>
                    <a:pt x="6602" y="0"/>
                    <a:pt x="0" y="6601"/>
                    <a:pt x="0" y="15403"/>
                  </a:cubicBezTo>
                  <a:cubicBezTo>
                    <a:pt x="0" y="23471"/>
                    <a:pt x="7336"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61" name="Forma libre: forma 2316">
              <a:extLst>
                <a:ext uri="{FF2B5EF4-FFF2-40B4-BE49-F238E27FC236}">
                  <a16:creationId xmlns:a16="http://schemas.microsoft.com/office/drawing/2014/main" id="{0C8DA0BF-2AD5-CFC9-2FF3-E7F04C6A6CD4}"/>
                </a:ext>
              </a:extLst>
            </p:cNvPr>
            <p:cNvSpPr/>
            <p:nvPr/>
          </p:nvSpPr>
          <p:spPr>
            <a:xfrm>
              <a:off x="9032993" y="3101386"/>
              <a:ext cx="7336" cy="326"/>
            </a:xfrm>
            <a:custGeom>
              <a:avLst/>
              <a:gdLst>
                <a:gd name="connsiteX0" fmla="*/ 0 w 7336"/>
                <a:gd name="connsiteY0" fmla="*/ 326 h 326"/>
                <a:gd name="connsiteX1" fmla="*/ 0 w 7336"/>
                <a:gd name="connsiteY1" fmla="*/ 326 h 326"/>
                <a:gd name="connsiteX2" fmla="*/ 0 w 7336"/>
                <a:gd name="connsiteY2" fmla="*/ 326 h 326"/>
                <a:gd name="connsiteX3" fmla="*/ 0 w 7336"/>
                <a:gd name="connsiteY3" fmla="*/ 326 h 326"/>
              </a:gdLst>
              <a:ahLst/>
              <a:cxnLst>
                <a:cxn ang="0">
                  <a:pos x="connsiteX0" y="connsiteY0"/>
                </a:cxn>
                <a:cxn ang="0">
                  <a:pos x="connsiteX1" y="connsiteY1"/>
                </a:cxn>
                <a:cxn ang="0">
                  <a:pos x="connsiteX2" y="connsiteY2"/>
                </a:cxn>
                <a:cxn ang="0">
                  <a:pos x="connsiteX3" y="connsiteY3"/>
                </a:cxn>
              </a:cxnLst>
              <a:rect l="l" t="t" r="r" b="b"/>
              <a:pathLst>
                <a:path w="7336" h="326">
                  <a:moveTo>
                    <a:pt x="0" y="326"/>
                  </a:moveTo>
                  <a:lnTo>
                    <a:pt x="0" y="326"/>
                  </a:lnTo>
                  <a:lnTo>
                    <a:pt x="0" y="326"/>
                  </a:lnTo>
                  <a:cubicBezTo>
                    <a:pt x="0" y="-408"/>
                    <a:pt x="0" y="326"/>
                    <a:pt x="0" y="32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62" name="Forma libre: forma 2317">
              <a:extLst>
                <a:ext uri="{FF2B5EF4-FFF2-40B4-BE49-F238E27FC236}">
                  <a16:creationId xmlns:a16="http://schemas.microsoft.com/office/drawing/2014/main" id="{4DE68D43-13A9-0689-2B6D-894E9E28C65A}"/>
                </a:ext>
              </a:extLst>
            </p:cNvPr>
            <p:cNvSpPr/>
            <p:nvPr/>
          </p:nvSpPr>
          <p:spPr>
            <a:xfrm>
              <a:off x="9079211" y="3086309"/>
              <a:ext cx="30811" cy="30805"/>
            </a:xfrm>
            <a:custGeom>
              <a:avLst/>
              <a:gdLst>
                <a:gd name="connsiteX0" fmla="*/ 15406 w 30811"/>
                <a:gd name="connsiteY0" fmla="*/ 30806 h 30805"/>
                <a:gd name="connsiteX1" fmla="*/ 30812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4209" y="30806"/>
                    <a:pt x="30812" y="24205"/>
                    <a:pt x="30812" y="15403"/>
                  </a:cubicBezTo>
                  <a:cubicBezTo>
                    <a:pt x="30812" y="6601"/>
                    <a:pt x="24209" y="0"/>
                    <a:pt x="15406" y="0"/>
                  </a:cubicBezTo>
                  <a:cubicBezTo>
                    <a:pt x="6603" y="0"/>
                    <a:pt x="0" y="6601"/>
                    <a:pt x="0" y="15403"/>
                  </a:cubicBezTo>
                  <a:cubicBezTo>
                    <a:pt x="0" y="23471"/>
                    <a:pt x="7336"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63" name="Forma libre: forma 2318">
              <a:extLst>
                <a:ext uri="{FF2B5EF4-FFF2-40B4-BE49-F238E27FC236}">
                  <a16:creationId xmlns:a16="http://schemas.microsoft.com/office/drawing/2014/main" id="{B86968F1-2FC6-4473-D1BB-0E0533F027A6}"/>
                </a:ext>
              </a:extLst>
            </p:cNvPr>
            <p:cNvSpPr/>
            <p:nvPr/>
          </p:nvSpPr>
          <p:spPr>
            <a:xfrm>
              <a:off x="9132031" y="307604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64" name="Forma libre: forma 2319">
              <a:extLst>
                <a:ext uri="{FF2B5EF4-FFF2-40B4-BE49-F238E27FC236}">
                  <a16:creationId xmlns:a16="http://schemas.microsoft.com/office/drawing/2014/main" id="{77869AB4-1180-0C27-92BE-08345896DEAF}"/>
                </a:ext>
              </a:extLst>
            </p:cNvPr>
            <p:cNvSpPr/>
            <p:nvPr/>
          </p:nvSpPr>
          <p:spPr>
            <a:xfrm>
              <a:off x="9193654" y="307604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65" name="Forma libre: forma 2320">
              <a:extLst>
                <a:ext uri="{FF2B5EF4-FFF2-40B4-BE49-F238E27FC236}">
                  <a16:creationId xmlns:a16="http://schemas.microsoft.com/office/drawing/2014/main" id="{07CC926F-C963-9A2C-8C55-4D48178E3E10}"/>
                </a:ext>
              </a:extLst>
            </p:cNvPr>
            <p:cNvSpPr/>
            <p:nvPr/>
          </p:nvSpPr>
          <p:spPr>
            <a:xfrm>
              <a:off x="9255978" y="3076040"/>
              <a:ext cx="49917" cy="50609"/>
            </a:xfrm>
            <a:custGeom>
              <a:avLst/>
              <a:gdLst>
                <a:gd name="connsiteX0" fmla="*/ 24975 w 49917"/>
                <a:gd name="connsiteY0" fmla="*/ 50609 h 50609"/>
                <a:gd name="connsiteX1" fmla="*/ 49918 w 49917"/>
                <a:gd name="connsiteY1" fmla="*/ 24938 h 50609"/>
                <a:gd name="connsiteX2" fmla="*/ 24975 w 49917"/>
                <a:gd name="connsiteY2" fmla="*/ 0 h 50609"/>
                <a:gd name="connsiteX3" fmla="*/ 33 w 49917"/>
                <a:gd name="connsiteY3" fmla="*/ 24938 h 50609"/>
                <a:gd name="connsiteX4" fmla="*/ 24975 w 49917"/>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7" h="50609">
                  <a:moveTo>
                    <a:pt x="24975" y="50609"/>
                  </a:moveTo>
                  <a:cubicBezTo>
                    <a:pt x="38914" y="50609"/>
                    <a:pt x="49918" y="39607"/>
                    <a:pt x="49918" y="24938"/>
                  </a:cubicBezTo>
                  <a:cubicBezTo>
                    <a:pt x="49918" y="11002"/>
                    <a:pt x="38914" y="0"/>
                    <a:pt x="24975" y="0"/>
                  </a:cubicBezTo>
                  <a:cubicBezTo>
                    <a:pt x="11037" y="0"/>
                    <a:pt x="33" y="11002"/>
                    <a:pt x="33" y="24938"/>
                  </a:cubicBezTo>
                  <a:cubicBezTo>
                    <a:pt x="-701" y="38874"/>
                    <a:pt x="11037" y="50609"/>
                    <a:pt x="24975"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66" name="Forma libre: forma 2321">
              <a:extLst>
                <a:ext uri="{FF2B5EF4-FFF2-40B4-BE49-F238E27FC236}">
                  <a16:creationId xmlns:a16="http://schemas.microsoft.com/office/drawing/2014/main" id="{2C4969FD-991E-9F24-BAA5-BD1EC44AE919}"/>
                </a:ext>
              </a:extLst>
            </p:cNvPr>
            <p:cNvSpPr/>
            <p:nvPr/>
          </p:nvSpPr>
          <p:spPr>
            <a:xfrm>
              <a:off x="9317634" y="3076040"/>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1002"/>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67" name="Forma libre: forma 2322">
              <a:extLst>
                <a:ext uri="{FF2B5EF4-FFF2-40B4-BE49-F238E27FC236}">
                  <a16:creationId xmlns:a16="http://schemas.microsoft.com/office/drawing/2014/main" id="{9496CB08-53A4-6315-ED54-825AEFFE2E08}"/>
                </a:ext>
              </a:extLst>
            </p:cNvPr>
            <p:cNvSpPr/>
            <p:nvPr/>
          </p:nvSpPr>
          <p:spPr>
            <a:xfrm>
              <a:off x="9379958" y="3076040"/>
              <a:ext cx="50651" cy="50609"/>
            </a:xfrm>
            <a:custGeom>
              <a:avLst/>
              <a:gdLst>
                <a:gd name="connsiteX0" fmla="*/ 24976 w 50651"/>
                <a:gd name="connsiteY0" fmla="*/ 50609 h 50609"/>
                <a:gd name="connsiteX1" fmla="*/ 50652 w 50651"/>
                <a:gd name="connsiteY1" fmla="*/ 24938 h 50609"/>
                <a:gd name="connsiteX2" fmla="*/ 24976 w 50651"/>
                <a:gd name="connsiteY2" fmla="*/ 0 h 50609"/>
                <a:gd name="connsiteX3" fmla="*/ 33 w 50651"/>
                <a:gd name="connsiteY3" fmla="*/ 24938 h 50609"/>
                <a:gd name="connsiteX4" fmla="*/ 24976 w 50651"/>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51" h="50609">
                  <a:moveTo>
                    <a:pt x="24976" y="50609"/>
                  </a:moveTo>
                  <a:cubicBezTo>
                    <a:pt x="38914" y="50609"/>
                    <a:pt x="50652" y="39607"/>
                    <a:pt x="50652" y="24938"/>
                  </a:cubicBezTo>
                  <a:cubicBezTo>
                    <a:pt x="50652" y="11002"/>
                    <a:pt x="39648" y="0"/>
                    <a:pt x="24976" y="0"/>
                  </a:cubicBezTo>
                  <a:cubicBezTo>
                    <a:pt x="10303" y="0"/>
                    <a:pt x="33" y="11002"/>
                    <a:pt x="33" y="24938"/>
                  </a:cubicBezTo>
                  <a:cubicBezTo>
                    <a:pt x="-701" y="38874"/>
                    <a:pt x="11037" y="50609"/>
                    <a:pt x="24976"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68" name="Forma libre: forma 2323">
              <a:extLst>
                <a:ext uri="{FF2B5EF4-FFF2-40B4-BE49-F238E27FC236}">
                  <a16:creationId xmlns:a16="http://schemas.microsoft.com/office/drawing/2014/main" id="{88DC9D89-68B3-AED9-B75E-09E783A48366}"/>
                </a:ext>
              </a:extLst>
            </p:cNvPr>
            <p:cNvSpPr/>
            <p:nvPr/>
          </p:nvSpPr>
          <p:spPr>
            <a:xfrm>
              <a:off x="9441614" y="3076040"/>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1002"/>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69" name="Forma libre: forma 2324">
              <a:extLst>
                <a:ext uri="{FF2B5EF4-FFF2-40B4-BE49-F238E27FC236}">
                  <a16:creationId xmlns:a16="http://schemas.microsoft.com/office/drawing/2014/main" id="{AD2079DE-9605-8ECE-3BFD-58C74B6E6905}"/>
                </a:ext>
              </a:extLst>
            </p:cNvPr>
            <p:cNvSpPr/>
            <p:nvPr/>
          </p:nvSpPr>
          <p:spPr>
            <a:xfrm>
              <a:off x="9503938" y="3076040"/>
              <a:ext cx="49917" cy="50609"/>
            </a:xfrm>
            <a:custGeom>
              <a:avLst/>
              <a:gdLst>
                <a:gd name="connsiteX0" fmla="*/ 24975 w 49917"/>
                <a:gd name="connsiteY0" fmla="*/ 50609 h 50609"/>
                <a:gd name="connsiteX1" fmla="*/ 49918 w 49917"/>
                <a:gd name="connsiteY1" fmla="*/ 24938 h 50609"/>
                <a:gd name="connsiteX2" fmla="*/ 24975 w 49917"/>
                <a:gd name="connsiteY2" fmla="*/ 0 h 50609"/>
                <a:gd name="connsiteX3" fmla="*/ 33 w 49917"/>
                <a:gd name="connsiteY3" fmla="*/ 24938 h 50609"/>
                <a:gd name="connsiteX4" fmla="*/ 24975 w 49917"/>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7" h="50609">
                  <a:moveTo>
                    <a:pt x="24975" y="50609"/>
                  </a:moveTo>
                  <a:cubicBezTo>
                    <a:pt x="38914" y="50609"/>
                    <a:pt x="49918" y="39607"/>
                    <a:pt x="49918" y="24938"/>
                  </a:cubicBezTo>
                  <a:cubicBezTo>
                    <a:pt x="49918" y="11002"/>
                    <a:pt x="38914" y="0"/>
                    <a:pt x="24975" y="0"/>
                  </a:cubicBezTo>
                  <a:cubicBezTo>
                    <a:pt x="11037" y="0"/>
                    <a:pt x="33" y="11002"/>
                    <a:pt x="33" y="24938"/>
                  </a:cubicBezTo>
                  <a:cubicBezTo>
                    <a:pt x="-701" y="38874"/>
                    <a:pt x="11037" y="50609"/>
                    <a:pt x="24975"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70" name="Forma libre: forma 2325">
              <a:extLst>
                <a:ext uri="{FF2B5EF4-FFF2-40B4-BE49-F238E27FC236}">
                  <a16:creationId xmlns:a16="http://schemas.microsoft.com/office/drawing/2014/main" id="{1F512B73-28A2-98A4-34AB-C932E25122ED}"/>
                </a:ext>
              </a:extLst>
            </p:cNvPr>
            <p:cNvSpPr/>
            <p:nvPr/>
          </p:nvSpPr>
          <p:spPr>
            <a:xfrm>
              <a:off x="9564860" y="3076040"/>
              <a:ext cx="50619" cy="50609"/>
            </a:xfrm>
            <a:custGeom>
              <a:avLst/>
              <a:gdLst>
                <a:gd name="connsiteX0" fmla="*/ 25676 w 50619"/>
                <a:gd name="connsiteY0" fmla="*/ 50609 h 50609"/>
                <a:gd name="connsiteX1" fmla="*/ 50619 w 50619"/>
                <a:gd name="connsiteY1" fmla="*/ 24938 h 50609"/>
                <a:gd name="connsiteX2" fmla="*/ 25676 w 50619"/>
                <a:gd name="connsiteY2" fmla="*/ 0 h 50609"/>
                <a:gd name="connsiteX3" fmla="*/ 0 w 50619"/>
                <a:gd name="connsiteY3" fmla="*/ 24938 h 50609"/>
                <a:gd name="connsiteX4" fmla="*/ 25676 w 50619"/>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50609">
                  <a:moveTo>
                    <a:pt x="25676" y="50609"/>
                  </a:moveTo>
                  <a:cubicBezTo>
                    <a:pt x="39615" y="50609"/>
                    <a:pt x="50619" y="39607"/>
                    <a:pt x="50619" y="24938"/>
                  </a:cubicBezTo>
                  <a:cubicBezTo>
                    <a:pt x="50619" y="11002"/>
                    <a:pt x="39615" y="0"/>
                    <a:pt x="25676" y="0"/>
                  </a:cubicBezTo>
                  <a:cubicBezTo>
                    <a:pt x="11738" y="0"/>
                    <a:pt x="0" y="11002"/>
                    <a:pt x="0" y="24938"/>
                  </a:cubicBezTo>
                  <a:cubicBezTo>
                    <a:pt x="733" y="38874"/>
                    <a:pt x="11738" y="50609"/>
                    <a:pt x="25676"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71" name="Forma libre: forma 2326">
              <a:extLst>
                <a:ext uri="{FF2B5EF4-FFF2-40B4-BE49-F238E27FC236}">
                  <a16:creationId xmlns:a16="http://schemas.microsoft.com/office/drawing/2014/main" id="{88BD9B22-6FD3-BF67-6AFD-67AAA7F41234}"/>
                </a:ext>
              </a:extLst>
            </p:cNvPr>
            <p:cNvSpPr/>
            <p:nvPr/>
          </p:nvSpPr>
          <p:spPr>
            <a:xfrm>
              <a:off x="9627918" y="3076040"/>
              <a:ext cx="49918" cy="50609"/>
            </a:xfrm>
            <a:custGeom>
              <a:avLst/>
              <a:gdLst>
                <a:gd name="connsiteX0" fmla="*/ 24976 w 49918"/>
                <a:gd name="connsiteY0" fmla="*/ 50609 h 50609"/>
                <a:gd name="connsiteX1" fmla="*/ 49918 w 49918"/>
                <a:gd name="connsiteY1" fmla="*/ 24938 h 50609"/>
                <a:gd name="connsiteX2" fmla="*/ 24976 w 49918"/>
                <a:gd name="connsiteY2" fmla="*/ 0 h 50609"/>
                <a:gd name="connsiteX3" fmla="*/ 33 w 49918"/>
                <a:gd name="connsiteY3" fmla="*/ 24938 h 50609"/>
                <a:gd name="connsiteX4" fmla="*/ 24976 w 49918"/>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8" h="50609">
                  <a:moveTo>
                    <a:pt x="24976" y="50609"/>
                  </a:moveTo>
                  <a:cubicBezTo>
                    <a:pt x="38914" y="50609"/>
                    <a:pt x="49918" y="39607"/>
                    <a:pt x="49918" y="24938"/>
                  </a:cubicBezTo>
                  <a:cubicBezTo>
                    <a:pt x="49918" y="11002"/>
                    <a:pt x="38914" y="0"/>
                    <a:pt x="24976" y="0"/>
                  </a:cubicBezTo>
                  <a:cubicBezTo>
                    <a:pt x="11037" y="0"/>
                    <a:pt x="33" y="11002"/>
                    <a:pt x="33" y="24938"/>
                  </a:cubicBezTo>
                  <a:cubicBezTo>
                    <a:pt x="-701" y="38874"/>
                    <a:pt x="11037" y="50609"/>
                    <a:pt x="24976"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72" name="Forma libre: forma 2327">
              <a:extLst>
                <a:ext uri="{FF2B5EF4-FFF2-40B4-BE49-F238E27FC236}">
                  <a16:creationId xmlns:a16="http://schemas.microsoft.com/office/drawing/2014/main" id="{184ABBFA-B0BC-45E2-A45B-FEE6CBBBBE02}"/>
                </a:ext>
              </a:extLst>
            </p:cNvPr>
            <p:cNvSpPr/>
            <p:nvPr/>
          </p:nvSpPr>
          <p:spPr>
            <a:xfrm>
              <a:off x="9689573" y="3076040"/>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1002"/>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73" name="Forma libre: forma 2328">
              <a:extLst>
                <a:ext uri="{FF2B5EF4-FFF2-40B4-BE49-F238E27FC236}">
                  <a16:creationId xmlns:a16="http://schemas.microsoft.com/office/drawing/2014/main" id="{75C6C1F1-D28E-2DB8-9CF2-59989957A81D}"/>
                </a:ext>
              </a:extLst>
            </p:cNvPr>
            <p:cNvSpPr/>
            <p:nvPr/>
          </p:nvSpPr>
          <p:spPr>
            <a:xfrm>
              <a:off x="9751197" y="3076040"/>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1002"/>
                    <a:pt x="38881" y="0"/>
                    <a:pt x="24942" y="0"/>
                  </a:cubicBezTo>
                  <a:cubicBezTo>
                    <a:pt x="11004" y="0"/>
                    <a:pt x="0" y="11002"/>
                    <a:pt x="0" y="24938"/>
                  </a:cubicBezTo>
                  <a:cubicBezTo>
                    <a:pt x="733" y="38874"/>
                    <a:pt x="11738"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74" name="Forma libre: forma 2329">
              <a:extLst>
                <a:ext uri="{FF2B5EF4-FFF2-40B4-BE49-F238E27FC236}">
                  <a16:creationId xmlns:a16="http://schemas.microsoft.com/office/drawing/2014/main" id="{B01D5517-09FC-18C4-556B-5C93F117515B}"/>
                </a:ext>
              </a:extLst>
            </p:cNvPr>
            <p:cNvSpPr/>
            <p:nvPr/>
          </p:nvSpPr>
          <p:spPr>
            <a:xfrm>
              <a:off x="9813554" y="3076040"/>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1002"/>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75" name="Forma libre: forma 2330">
              <a:extLst>
                <a:ext uri="{FF2B5EF4-FFF2-40B4-BE49-F238E27FC236}">
                  <a16:creationId xmlns:a16="http://schemas.microsoft.com/office/drawing/2014/main" id="{BA6E896C-E118-24EA-B8D3-E54F45000D74}"/>
                </a:ext>
              </a:extLst>
            </p:cNvPr>
            <p:cNvSpPr/>
            <p:nvPr/>
          </p:nvSpPr>
          <p:spPr>
            <a:xfrm>
              <a:off x="9875878" y="3076040"/>
              <a:ext cx="49917" cy="50609"/>
            </a:xfrm>
            <a:custGeom>
              <a:avLst/>
              <a:gdLst>
                <a:gd name="connsiteX0" fmla="*/ 24975 w 49917"/>
                <a:gd name="connsiteY0" fmla="*/ 50609 h 50609"/>
                <a:gd name="connsiteX1" fmla="*/ 49918 w 49917"/>
                <a:gd name="connsiteY1" fmla="*/ 24938 h 50609"/>
                <a:gd name="connsiteX2" fmla="*/ 24975 w 49917"/>
                <a:gd name="connsiteY2" fmla="*/ 0 h 50609"/>
                <a:gd name="connsiteX3" fmla="*/ 33 w 49917"/>
                <a:gd name="connsiteY3" fmla="*/ 24938 h 50609"/>
                <a:gd name="connsiteX4" fmla="*/ 24975 w 49917"/>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7" h="50609">
                  <a:moveTo>
                    <a:pt x="24975" y="50609"/>
                  </a:moveTo>
                  <a:cubicBezTo>
                    <a:pt x="38914" y="50609"/>
                    <a:pt x="49918" y="39607"/>
                    <a:pt x="49918" y="24938"/>
                  </a:cubicBezTo>
                  <a:cubicBezTo>
                    <a:pt x="49918" y="11002"/>
                    <a:pt x="38914" y="0"/>
                    <a:pt x="24975" y="0"/>
                  </a:cubicBezTo>
                  <a:cubicBezTo>
                    <a:pt x="11037" y="0"/>
                    <a:pt x="33" y="11002"/>
                    <a:pt x="33" y="24938"/>
                  </a:cubicBezTo>
                  <a:cubicBezTo>
                    <a:pt x="-701" y="38874"/>
                    <a:pt x="11037" y="50609"/>
                    <a:pt x="24975"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76" name="Forma libre: forma 2331">
              <a:extLst>
                <a:ext uri="{FF2B5EF4-FFF2-40B4-BE49-F238E27FC236}">
                  <a16:creationId xmlns:a16="http://schemas.microsoft.com/office/drawing/2014/main" id="{CA57547E-1B07-FC8D-09CE-854079BD4773}"/>
                </a:ext>
              </a:extLst>
            </p:cNvPr>
            <p:cNvSpPr/>
            <p:nvPr/>
          </p:nvSpPr>
          <p:spPr>
            <a:xfrm>
              <a:off x="9937533" y="3076040"/>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1002"/>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77" name="Forma libre: forma 2332">
              <a:extLst>
                <a:ext uri="{FF2B5EF4-FFF2-40B4-BE49-F238E27FC236}">
                  <a16:creationId xmlns:a16="http://schemas.microsoft.com/office/drawing/2014/main" id="{FD2B4FEB-6CCF-69E9-AE19-FBD08F7F0337}"/>
                </a:ext>
              </a:extLst>
            </p:cNvPr>
            <p:cNvSpPr/>
            <p:nvPr/>
          </p:nvSpPr>
          <p:spPr>
            <a:xfrm>
              <a:off x="9999157" y="3076040"/>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1002"/>
                    <a:pt x="38881" y="0"/>
                    <a:pt x="24942" y="0"/>
                  </a:cubicBezTo>
                  <a:cubicBezTo>
                    <a:pt x="11004" y="0"/>
                    <a:pt x="0" y="11002"/>
                    <a:pt x="0" y="24938"/>
                  </a:cubicBezTo>
                  <a:cubicBezTo>
                    <a:pt x="0" y="38874"/>
                    <a:pt x="11738"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78" name="Forma libre: forma 2333">
              <a:extLst>
                <a:ext uri="{FF2B5EF4-FFF2-40B4-BE49-F238E27FC236}">
                  <a16:creationId xmlns:a16="http://schemas.microsoft.com/office/drawing/2014/main" id="{5F55F1C3-2440-B923-DB48-98FFE0882F8D}"/>
                </a:ext>
              </a:extLst>
            </p:cNvPr>
            <p:cNvSpPr/>
            <p:nvPr/>
          </p:nvSpPr>
          <p:spPr>
            <a:xfrm>
              <a:off x="10061513" y="3076040"/>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1002"/>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79" name="Forma libre: forma 2334">
              <a:extLst>
                <a:ext uri="{FF2B5EF4-FFF2-40B4-BE49-F238E27FC236}">
                  <a16:creationId xmlns:a16="http://schemas.microsoft.com/office/drawing/2014/main" id="{91A8ADE8-F407-D1C5-1C33-509136505A0B}"/>
                </a:ext>
              </a:extLst>
            </p:cNvPr>
            <p:cNvSpPr/>
            <p:nvPr/>
          </p:nvSpPr>
          <p:spPr>
            <a:xfrm>
              <a:off x="10123136" y="3076040"/>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1002"/>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80" name="Forma libre: forma 2335">
              <a:extLst>
                <a:ext uri="{FF2B5EF4-FFF2-40B4-BE49-F238E27FC236}">
                  <a16:creationId xmlns:a16="http://schemas.microsoft.com/office/drawing/2014/main" id="{183EF723-D327-EF7D-951A-919855690AC9}"/>
                </a:ext>
              </a:extLst>
            </p:cNvPr>
            <p:cNvSpPr/>
            <p:nvPr/>
          </p:nvSpPr>
          <p:spPr>
            <a:xfrm>
              <a:off x="10185493" y="3076040"/>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1002"/>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81" name="Forma libre: forma 2336">
              <a:extLst>
                <a:ext uri="{FF2B5EF4-FFF2-40B4-BE49-F238E27FC236}">
                  <a16:creationId xmlns:a16="http://schemas.microsoft.com/office/drawing/2014/main" id="{F15C1365-6758-DBE0-7EB3-44282743249A}"/>
                </a:ext>
              </a:extLst>
            </p:cNvPr>
            <p:cNvSpPr/>
            <p:nvPr/>
          </p:nvSpPr>
          <p:spPr>
            <a:xfrm>
              <a:off x="10247116" y="3076040"/>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1002"/>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82" name="Forma libre: forma 2337">
              <a:extLst>
                <a:ext uri="{FF2B5EF4-FFF2-40B4-BE49-F238E27FC236}">
                  <a16:creationId xmlns:a16="http://schemas.microsoft.com/office/drawing/2014/main" id="{2E4C1865-0419-1C5C-D515-8170835938E8}"/>
                </a:ext>
              </a:extLst>
            </p:cNvPr>
            <p:cNvSpPr/>
            <p:nvPr/>
          </p:nvSpPr>
          <p:spPr>
            <a:xfrm>
              <a:off x="10309473" y="307604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83" name="Forma libre: forma 2338">
              <a:extLst>
                <a:ext uri="{FF2B5EF4-FFF2-40B4-BE49-F238E27FC236}">
                  <a16:creationId xmlns:a16="http://schemas.microsoft.com/office/drawing/2014/main" id="{601CF311-A86F-0C71-98CD-9E5AEEA43A48}"/>
                </a:ext>
              </a:extLst>
            </p:cNvPr>
            <p:cNvSpPr/>
            <p:nvPr/>
          </p:nvSpPr>
          <p:spPr>
            <a:xfrm>
              <a:off x="10371097" y="3076040"/>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1002"/>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84" name="Forma libre: forma 2339">
              <a:extLst>
                <a:ext uri="{FF2B5EF4-FFF2-40B4-BE49-F238E27FC236}">
                  <a16:creationId xmlns:a16="http://schemas.microsoft.com/office/drawing/2014/main" id="{79523A83-8705-BE8D-6048-ECEB9EA08DC9}"/>
                </a:ext>
              </a:extLst>
            </p:cNvPr>
            <p:cNvSpPr/>
            <p:nvPr/>
          </p:nvSpPr>
          <p:spPr>
            <a:xfrm>
              <a:off x="10433453" y="3076040"/>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1002"/>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85" name="Forma libre: forma 2340">
              <a:extLst>
                <a:ext uri="{FF2B5EF4-FFF2-40B4-BE49-F238E27FC236}">
                  <a16:creationId xmlns:a16="http://schemas.microsoft.com/office/drawing/2014/main" id="{1AC229B9-A95A-BBCA-196D-B70BC00C20D2}"/>
                </a:ext>
              </a:extLst>
            </p:cNvPr>
            <p:cNvSpPr/>
            <p:nvPr/>
          </p:nvSpPr>
          <p:spPr>
            <a:xfrm>
              <a:off x="10495076" y="3076040"/>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1002"/>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86" name="Forma libre: forma 2341">
              <a:extLst>
                <a:ext uri="{FF2B5EF4-FFF2-40B4-BE49-F238E27FC236}">
                  <a16:creationId xmlns:a16="http://schemas.microsoft.com/office/drawing/2014/main" id="{B46BE7A7-5452-ABC9-A82F-56C1B2EEF9D7}"/>
                </a:ext>
              </a:extLst>
            </p:cNvPr>
            <p:cNvSpPr/>
            <p:nvPr/>
          </p:nvSpPr>
          <p:spPr>
            <a:xfrm>
              <a:off x="10557433" y="307604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87" name="Forma libre: forma 2342">
              <a:extLst>
                <a:ext uri="{FF2B5EF4-FFF2-40B4-BE49-F238E27FC236}">
                  <a16:creationId xmlns:a16="http://schemas.microsoft.com/office/drawing/2014/main" id="{E2ABE41F-86DA-053F-D274-70331018B815}"/>
                </a:ext>
              </a:extLst>
            </p:cNvPr>
            <p:cNvSpPr/>
            <p:nvPr/>
          </p:nvSpPr>
          <p:spPr>
            <a:xfrm>
              <a:off x="10624925" y="3082641"/>
              <a:ext cx="38147" cy="37406"/>
            </a:xfrm>
            <a:custGeom>
              <a:avLst/>
              <a:gdLst>
                <a:gd name="connsiteX0" fmla="*/ 19074 w 38147"/>
                <a:gd name="connsiteY0" fmla="*/ 37407 h 37406"/>
                <a:gd name="connsiteX1" fmla="*/ 38148 w 38147"/>
                <a:gd name="connsiteY1" fmla="*/ 18337 h 37406"/>
                <a:gd name="connsiteX2" fmla="*/ 19074 w 38147"/>
                <a:gd name="connsiteY2" fmla="*/ 0 h 37406"/>
                <a:gd name="connsiteX3" fmla="*/ 0 w 38147"/>
                <a:gd name="connsiteY3" fmla="*/ 18337 h 37406"/>
                <a:gd name="connsiteX4" fmla="*/ 19074 w 38147"/>
                <a:gd name="connsiteY4" fmla="*/ 37407 h 37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47" h="37406">
                  <a:moveTo>
                    <a:pt x="19074" y="37407"/>
                  </a:moveTo>
                  <a:cubicBezTo>
                    <a:pt x="29344" y="37407"/>
                    <a:pt x="38148" y="29339"/>
                    <a:pt x="38148" y="18337"/>
                  </a:cubicBezTo>
                  <a:cubicBezTo>
                    <a:pt x="38148" y="8068"/>
                    <a:pt x="29344" y="0"/>
                    <a:pt x="19074" y="0"/>
                  </a:cubicBezTo>
                  <a:cubicBezTo>
                    <a:pt x="8803" y="0"/>
                    <a:pt x="0" y="8068"/>
                    <a:pt x="0" y="18337"/>
                  </a:cubicBezTo>
                  <a:cubicBezTo>
                    <a:pt x="733" y="28605"/>
                    <a:pt x="8803" y="37407"/>
                    <a:pt x="19074" y="374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88" name="Forma libre: forma 2343">
              <a:extLst>
                <a:ext uri="{FF2B5EF4-FFF2-40B4-BE49-F238E27FC236}">
                  <a16:creationId xmlns:a16="http://schemas.microsoft.com/office/drawing/2014/main" id="{709560A8-AB26-1C1A-67A3-95C8D981C9A5}"/>
                </a:ext>
              </a:extLst>
            </p:cNvPr>
            <p:cNvSpPr/>
            <p:nvPr/>
          </p:nvSpPr>
          <p:spPr>
            <a:xfrm>
              <a:off x="10682880" y="3078241"/>
              <a:ext cx="45483" cy="45475"/>
            </a:xfrm>
            <a:custGeom>
              <a:avLst/>
              <a:gdLst>
                <a:gd name="connsiteX0" fmla="*/ 22742 w 45483"/>
                <a:gd name="connsiteY0" fmla="*/ 45475 h 45475"/>
                <a:gd name="connsiteX1" fmla="*/ 45483 w 45483"/>
                <a:gd name="connsiteY1" fmla="*/ 22738 h 45475"/>
                <a:gd name="connsiteX2" fmla="*/ 22742 w 45483"/>
                <a:gd name="connsiteY2" fmla="*/ 0 h 45475"/>
                <a:gd name="connsiteX3" fmla="*/ 0 w 45483"/>
                <a:gd name="connsiteY3" fmla="*/ 22738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3" y="35207"/>
                    <a:pt x="45483" y="22738"/>
                  </a:cubicBezTo>
                  <a:cubicBezTo>
                    <a:pt x="45483" y="10269"/>
                    <a:pt x="35213" y="0"/>
                    <a:pt x="22742" y="0"/>
                  </a:cubicBezTo>
                  <a:cubicBezTo>
                    <a:pt x="10270" y="0"/>
                    <a:pt x="0" y="10269"/>
                    <a:pt x="0" y="22738"/>
                  </a:cubicBezTo>
                  <a:cubicBezTo>
                    <a:pt x="733" y="35207"/>
                    <a:pt x="10270"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89" name="Forma libre: forma 2344">
              <a:extLst>
                <a:ext uri="{FF2B5EF4-FFF2-40B4-BE49-F238E27FC236}">
                  <a16:creationId xmlns:a16="http://schemas.microsoft.com/office/drawing/2014/main" id="{B1DAD509-4C78-23E8-45BF-C85F5E2F1A1D}"/>
                </a:ext>
              </a:extLst>
            </p:cNvPr>
            <p:cNvSpPr/>
            <p:nvPr/>
          </p:nvSpPr>
          <p:spPr>
            <a:xfrm>
              <a:off x="10743036" y="307604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90" name="Forma libre: forma 2345">
              <a:extLst>
                <a:ext uri="{FF2B5EF4-FFF2-40B4-BE49-F238E27FC236}">
                  <a16:creationId xmlns:a16="http://schemas.microsoft.com/office/drawing/2014/main" id="{4EDBEC07-19E7-1BCD-79BE-0D509C96BA76}"/>
                </a:ext>
              </a:extLst>
            </p:cNvPr>
            <p:cNvSpPr/>
            <p:nvPr/>
          </p:nvSpPr>
          <p:spPr>
            <a:xfrm>
              <a:off x="10805360" y="3076040"/>
              <a:ext cx="49918" cy="50609"/>
            </a:xfrm>
            <a:custGeom>
              <a:avLst/>
              <a:gdLst>
                <a:gd name="connsiteX0" fmla="*/ 24976 w 49918"/>
                <a:gd name="connsiteY0" fmla="*/ 50609 h 50609"/>
                <a:gd name="connsiteX1" fmla="*/ 49918 w 49918"/>
                <a:gd name="connsiteY1" fmla="*/ 24938 h 50609"/>
                <a:gd name="connsiteX2" fmla="*/ 24976 w 49918"/>
                <a:gd name="connsiteY2" fmla="*/ 0 h 50609"/>
                <a:gd name="connsiteX3" fmla="*/ 33 w 49918"/>
                <a:gd name="connsiteY3" fmla="*/ 24938 h 50609"/>
                <a:gd name="connsiteX4" fmla="*/ 24976 w 49918"/>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8" h="50609">
                  <a:moveTo>
                    <a:pt x="24976" y="50609"/>
                  </a:moveTo>
                  <a:cubicBezTo>
                    <a:pt x="38914" y="50609"/>
                    <a:pt x="49918" y="39607"/>
                    <a:pt x="49918" y="24938"/>
                  </a:cubicBezTo>
                  <a:cubicBezTo>
                    <a:pt x="49918" y="11002"/>
                    <a:pt x="38914" y="0"/>
                    <a:pt x="24976" y="0"/>
                  </a:cubicBezTo>
                  <a:cubicBezTo>
                    <a:pt x="11037" y="0"/>
                    <a:pt x="33" y="11002"/>
                    <a:pt x="33" y="24938"/>
                  </a:cubicBezTo>
                  <a:cubicBezTo>
                    <a:pt x="-701" y="38874"/>
                    <a:pt x="11037" y="50609"/>
                    <a:pt x="24976"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91" name="Forma libre: forma 2346">
              <a:extLst>
                <a:ext uri="{FF2B5EF4-FFF2-40B4-BE49-F238E27FC236}">
                  <a16:creationId xmlns:a16="http://schemas.microsoft.com/office/drawing/2014/main" id="{4BF47C93-6147-18FD-371F-994EF16CF5AB}"/>
                </a:ext>
              </a:extLst>
            </p:cNvPr>
            <p:cNvSpPr/>
            <p:nvPr/>
          </p:nvSpPr>
          <p:spPr>
            <a:xfrm>
              <a:off x="10867016" y="3076040"/>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1002"/>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92" name="Forma libre: forma 2347">
              <a:extLst>
                <a:ext uri="{FF2B5EF4-FFF2-40B4-BE49-F238E27FC236}">
                  <a16:creationId xmlns:a16="http://schemas.microsoft.com/office/drawing/2014/main" id="{DE5B0C22-A38D-86D6-255F-641412A72BF8}"/>
                </a:ext>
              </a:extLst>
            </p:cNvPr>
            <p:cNvSpPr/>
            <p:nvPr/>
          </p:nvSpPr>
          <p:spPr>
            <a:xfrm>
              <a:off x="10928639" y="3076040"/>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1002"/>
                    <a:pt x="38881" y="0"/>
                    <a:pt x="24942" y="0"/>
                  </a:cubicBezTo>
                  <a:cubicBezTo>
                    <a:pt x="11004" y="0"/>
                    <a:pt x="0" y="11002"/>
                    <a:pt x="0" y="24938"/>
                  </a:cubicBezTo>
                  <a:cubicBezTo>
                    <a:pt x="0" y="38874"/>
                    <a:pt x="11738"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93" name="Forma libre: forma 2348">
              <a:extLst>
                <a:ext uri="{FF2B5EF4-FFF2-40B4-BE49-F238E27FC236}">
                  <a16:creationId xmlns:a16="http://schemas.microsoft.com/office/drawing/2014/main" id="{A03C4523-3D9D-0A1D-8D0E-B731069796F9}"/>
                </a:ext>
              </a:extLst>
            </p:cNvPr>
            <p:cNvSpPr/>
            <p:nvPr/>
          </p:nvSpPr>
          <p:spPr>
            <a:xfrm>
              <a:off x="10990996" y="3076040"/>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1002"/>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94" name="Forma libre: forma 2349">
              <a:extLst>
                <a:ext uri="{FF2B5EF4-FFF2-40B4-BE49-F238E27FC236}">
                  <a16:creationId xmlns:a16="http://schemas.microsoft.com/office/drawing/2014/main" id="{8A5F215A-CF9F-7D42-F57D-17B7FDA3B199}"/>
                </a:ext>
              </a:extLst>
            </p:cNvPr>
            <p:cNvSpPr/>
            <p:nvPr/>
          </p:nvSpPr>
          <p:spPr>
            <a:xfrm>
              <a:off x="11052619" y="307604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95" name="Forma libre: forma 2350">
              <a:extLst>
                <a:ext uri="{FF2B5EF4-FFF2-40B4-BE49-F238E27FC236}">
                  <a16:creationId xmlns:a16="http://schemas.microsoft.com/office/drawing/2014/main" id="{E522EAE5-5CB1-747A-0566-554DD8E2C3F9}"/>
                </a:ext>
              </a:extLst>
            </p:cNvPr>
            <p:cNvSpPr/>
            <p:nvPr/>
          </p:nvSpPr>
          <p:spPr>
            <a:xfrm>
              <a:off x="11114976" y="3076774"/>
              <a:ext cx="49885" cy="49142"/>
            </a:xfrm>
            <a:custGeom>
              <a:avLst/>
              <a:gdLst>
                <a:gd name="connsiteX0" fmla="*/ 24943 w 49885"/>
                <a:gd name="connsiteY0" fmla="*/ 49143 h 49142"/>
                <a:gd name="connsiteX1" fmla="*/ 49885 w 49885"/>
                <a:gd name="connsiteY1" fmla="*/ 24204 h 49142"/>
                <a:gd name="connsiteX2" fmla="*/ 24943 w 49885"/>
                <a:gd name="connsiteY2" fmla="*/ 0 h 49142"/>
                <a:gd name="connsiteX3" fmla="*/ 0 w 49885"/>
                <a:gd name="connsiteY3" fmla="*/ 24204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5" y="38141"/>
                    <a:pt x="49885" y="24204"/>
                  </a:cubicBezTo>
                  <a:cubicBezTo>
                    <a:pt x="49885" y="10269"/>
                    <a:pt x="38881" y="0"/>
                    <a:pt x="24943" y="0"/>
                  </a:cubicBezTo>
                  <a:cubicBezTo>
                    <a:pt x="11004" y="0"/>
                    <a:pt x="0" y="11002"/>
                    <a:pt x="0" y="24204"/>
                  </a:cubicBezTo>
                  <a:cubicBezTo>
                    <a:pt x="0" y="37407"/>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96" name="Forma libre: forma 2351">
              <a:extLst>
                <a:ext uri="{FF2B5EF4-FFF2-40B4-BE49-F238E27FC236}">
                  <a16:creationId xmlns:a16="http://schemas.microsoft.com/office/drawing/2014/main" id="{ED2EAD46-CBC4-EFA6-8873-309995F10CCE}"/>
                </a:ext>
              </a:extLst>
            </p:cNvPr>
            <p:cNvSpPr/>
            <p:nvPr/>
          </p:nvSpPr>
          <p:spPr>
            <a:xfrm>
              <a:off x="11189804" y="3089243"/>
              <a:ext cx="23475" cy="23471"/>
            </a:xfrm>
            <a:custGeom>
              <a:avLst/>
              <a:gdLst>
                <a:gd name="connsiteX0" fmla="*/ 11738 w 23475"/>
                <a:gd name="connsiteY0" fmla="*/ 23471 h 23471"/>
                <a:gd name="connsiteX1" fmla="*/ 23476 w 23475"/>
                <a:gd name="connsiteY1" fmla="*/ 11735 h 23471"/>
                <a:gd name="connsiteX2" fmla="*/ 11738 w 23475"/>
                <a:gd name="connsiteY2" fmla="*/ 0 h 23471"/>
                <a:gd name="connsiteX3" fmla="*/ 0 w 23475"/>
                <a:gd name="connsiteY3" fmla="*/ 11735 h 23471"/>
                <a:gd name="connsiteX4" fmla="*/ 11738 w 23475"/>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1">
                  <a:moveTo>
                    <a:pt x="11738" y="23471"/>
                  </a:moveTo>
                  <a:cubicBezTo>
                    <a:pt x="18340" y="23471"/>
                    <a:pt x="23476" y="18337"/>
                    <a:pt x="23476" y="11735"/>
                  </a:cubicBezTo>
                  <a:cubicBezTo>
                    <a:pt x="23476" y="5134"/>
                    <a:pt x="18340" y="0"/>
                    <a:pt x="11738" y="0"/>
                  </a:cubicBezTo>
                  <a:cubicBezTo>
                    <a:pt x="5135" y="0"/>
                    <a:pt x="0" y="5134"/>
                    <a:pt x="0" y="11735"/>
                  </a:cubicBezTo>
                  <a:cubicBezTo>
                    <a:pt x="0" y="18337"/>
                    <a:pt x="5869"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97" name="Forma libre: forma 2352">
              <a:extLst>
                <a:ext uri="{FF2B5EF4-FFF2-40B4-BE49-F238E27FC236}">
                  <a16:creationId xmlns:a16="http://schemas.microsoft.com/office/drawing/2014/main" id="{F50C8A27-8709-C2BA-ABC1-30AE3E300D8E}"/>
                </a:ext>
              </a:extLst>
            </p:cNvPr>
            <p:cNvSpPr/>
            <p:nvPr/>
          </p:nvSpPr>
          <p:spPr>
            <a:xfrm>
              <a:off x="11260087" y="3097311"/>
              <a:ext cx="7479" cy="8068"/>
            </a:xfrm>
            <a:custGeom>
              <a:avLst/>
              <a:gdLst>
                <a:gd name="connsiteX0" fmla="*/ 3812 w 7479"/>
                <a:gd name="connsiteY0" fmla="*/ 8068 h 8068"/>
                <a:gd name="connsiteX1" fmla="*/ 7480 w 7479"/>
                <a:gd name="connsiteY1" fmla="*/ 3667 h 8068"/>
                <a:gd name="connsiteX2" fmla="*/ 3812 w 7479"/>
                <a:gd name="connsiteY2" fmla="*/ 0 h 8068"/>
                <a:gd name="connsiteX3" fmla="*/ 144 w 7479"/>
                <a:gd name="connsiteY3" fmla="*/ 3667 h 8068"/>
                <a:gd name="connsiteX4" fmla="*/ 3812 w 7479"/>
                <a:gd name="connsiteY4" fmla="*/ 8068 h 8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9" h="8068">
                  <a:moveTo>
                    <a:pt x="3812" y="8068"/>
                  </a:moveTo>
                  <a:cubicBezTo>
                    <a:pt x="6013" y="8068"/>
                    <a:pt x="7480" y="5868"/>
                    <a:pt x="7480" y="3667"/>
                  </a:cubicBezTo>
                  <a:cubicBezTo>
                    <a:pt x="7480" y="1467"/>
                    <a:pt x="6013" y="0"/>
                    <a:pt x="3812" y="0"/>
                  </a:cubicBezTo>
                  <a:cubicBezTo>
                    <a:pt x="1611" y="0"/>
                    <a:pt x="144" y="2201"/>
                    <a:pt x="144" y="3667"/>
                  </a:cubicBezTo>
                  <a:cubicBezTo>
                    <a:pt x="-590" y="5868"/>
                    <a:pt x="1611" y="8068"/>
                    <a:pt x="3812" y="80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98" name="Forma libre: forma 2353">
              <a:extLst>
                <a:ext uri="{FF2B5EF4-FFF2-40B4-BE49-F238E27FC236}">
                  <a16:creationId xmlns:a16="http://schemas.microsoft.com/office/drawing/2014/main" id="{2871EBAF-D0F4-344F-673A-DDEFE5FCFD1F}"/>
                </a:ext>
              </a:extLst>
            </p:cNvPr>
            <p:cNvSpPr/>
            <p:nvPr/>
          </p:nvSpPr>
          <p:spPr>
            <a:xfrm>
              <a:off x="11300579" y="3076040"/>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1002"/>
                    <a:pt x="38882" y="0"/>
                    <a:pt x="24943" y="0"/>
                  </a:cubicBezTo>
                  <a:cubicBezTo>
                    <a:pt x="11004" y="0"/>
                    <a:pt x="0" y="11002"/>
                    <a:pt x="0" y="24938"/>
                  </a:cubicBezTo>
                  <a:cubicBezTo>
                    <a:pt x="0" y="38874"/>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99" name="Forma libre: forma 2354">
              <a:extLst>
                <a:ext uri="{FF2B5EF4-FFF2-40B4-BE49-F238E27FC236}">
                  <a16:creationId xmlns:a16="http://schemas.microsoft.com/office/drawing/2014/main" id="{34C493C4-BD76-C9D5-8DB3-4254DC03B9AE}"/>
                </a:ext>
              </a:extLst>
            </p:cNvPr>
            <p:cNvSpPr/>
            <p:nvPr/>
          </p:nvSpPr>
          <p:spPr>
            <a:xfrm>
              <a:off x="11362903" y="3076040"/>
              <a:ext cx="49918" cy="50609"/>
            </a:xfrm>
            <a:custGeom>
              <a:avLst/>
              <a:gdLst>
                <a:gd name="connsiteX0" fmla="*/ 24976 w 49918"/>
                <a:gd name="connsiteY0" fmla="*/ 50609 h 50609"/>
                <a:gd name="connsiteX1" fmla="*/ 49918 w 49918"/>
                <a:gd name="connsiteY1" fmla="*/ 24938 h 50609"/>
                <a:gd name="connsiteX2" fmla="*/ 24976 w 49918"/>
                <a:gd name="connsiteY2" fmla="*/ 0 h 50609"/>
                <a:gd name="connsiteX3" fmla="*/ 33 w 49918"/>
                <a:gd name="connsiteY3" fmla="*/ 24938 h 50609"/>
                <a:gd name="connsiteX4" fmla="*/ 24976 w 49918"/>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8" h="50609">
                  <a:moveTo>
                    <a:pt x="24976" y="50609"/>
                  </a:moveTo>
                  <a:cubicBezTo>
                    <a:pt x="38914" y="50609"/>
                    <a:pt x="49918" y="39607"/>
                    <a:pt x="49918" y="24938"/>
                  </a:cubicBezTo>
                  <a:cubicBezTo>
                    <a:pt x="49918" y="11002"/>
                    <a:pt x="38914" y="0"/>
                    <a:pt x="24976" y="0"/>
                  </a:cubicBezTo>
                  <a:cubicBezTo>
                    <a:pt x="11037" y="0"/>
                    <a:pt x="33" y="11002"/>
                    <a:pt x="33" y="24938"/>
                  </a:cubicBezTo>
                  <a:cubicBezTo>
                    <a:pt x="-701" y="38874"/>
                    <a:pt x="11037" y="50609"/>
                    <a:pt x="24976"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00" name="Forma libre: forma 2355">
              <a:extLst>
                <a:ext uri="{FF2B5EF4-FFF2-40B4-BE49-F238E27FC236}">
                  <a16:creationId xmlns:a16="http://schemas.microsoft.com/office/drawing/2014/main" id="{A2820CD5-D73B-7900-2448-088E71A287AE}"/>
                </a:ext>
              </a:extLst>
            </p:cNvPr>
            <p:cNvSpPr/>
            <p:nvPr/>
          </p:nvSpPr>
          <p:spPr>
            <a:xfrm>
              <a:off x="11424559" y="3076040"/>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1002"/>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01" name="Forma libre: forma 2356">
              <a:extLst>
                <a:ext uri="{FF2B5EF4-FFF2-40B4-BE49-F238E27FC236}">
                  <a16:creationId xmlns:a16="http://schemas.microsoft.com/office/drawing/2014/main" id="{7BF925BC-6C86-1243-4B5E-3CF43866AA0C}"/>
                </a:ext>
              </a:extLst>
            </p:cNvPr>
            <p:cNvSpPr/>
            <p:nvPr/>
          </p:nvSpPr>
          <p:spPr>
            <a:xfrm>
              <a:off x="11486916" y="3076040"/>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1002"/>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02" name="Forma libre: forma 2357">
              <a:extLst>
                <a:ext uri="{FF2B5EF4-FFF2-40B4-BE49-F238E27FC236}">
                  <a16:creationId xmlns:a16="http://schemas.microsoft.com/office/drawing/2014/main" id="{84F9A6E7-448D-BBE3-E6BA-0DB22E1393F3}"/>
                </a:ext>
              </a:extLst>
            </p:cNvPr>
            <p:cNvSpPr/>
            <p:nvPr/>
          </p:nvSpPr>
          <p:spPr>
            <a:xfrm>
              <a:off x="11548539" y="3076040"/>
              <a:ext cx="49884" cy="50609"/>
            </a:xfrm>
            <a:custGeom>
              <a:avLst/>
              <a:gdLst>
                <a:gd name="connsiteX0" fmla="*/ 24943 w 49884"/>
                <a:gd name="connsiteY0" fmla="*/ 50609 h 50609"/>
                <a:gd name="connsiteX1" fmla="*/ 49885 w 49884"/>
                <a:gd name="connsiteY1" fmla="*/ 24938 h 50609"/>
                <a:gd name="connsiteX2" fmla="*/ 24943 w 49884"/>
                <a:gd name="connsiteY2" fmla="*/ 0 h 50609"/>
                <a:gd name="connsiteX3" fmla="*/ 0 w 49884"/>
                <a:gd name="connsiteY3" fmla="*/ 24938 h 50609"/>
                <a:gd name="connsiteX4" fmla="*/ 24943 w 49884"/>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50609">
                  <a:moveTo>
                    <a:pt x="24943" y="50609"/>
                  </a:moveTo>
                  <a:cubicBezTo>
                    <a:pt x="38881" y="50609"/>
                    <a:pt x="49885" y="39607"/>
                    <a:pt x="49885" y="24938"/>
                  </a:cubicBezTo>
                  <a:cubicBezTo>
                    <a:pt x="49885" y="11002"/>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03" name="Forma libre: forma 2358">
              <a:extLst>
                <a:ext uri="{FF2B5EF4-FFF2-40B4-BE49-F238E27FC236}">
                  <a16:creationId xmlns:a16="http://schemas.microsoft.com/office/drawing/2014/main" id="{C2F8BEB9-69DF-3B43-A02A-A2205017A945}"/>
                </a:ext>
              </a:extLst>
            </p:cNvPr>
            <p:cNvSpPr/>
            <p:nvPr/>
          </p:nvSpPr>
          <p:spPr>
            <a:xfrm>
              <a:off x="11610896" y="3076040"/>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04" name="Forma libre: forma 2359">
              <a:extLst>
                <a:ext uri="{FF2B5EF4-FFF2-40B4-BE49-F238E27FC236}">
                  <a16:creationId xmlns:a16="http://schemas.microsoft.com/office/drawing/2014/main" id="{4934E20C-90D5-D936-160F-BCCBE41919B1}"/>
                </a:ext>
              </a:extLst>
            </p:cNvPr>
            <p:cNvSpPr/>
            <p:nvPr/>
          </p:nvSpPr>
          <p:spPr>
            <a:xfrm>
              <a:off x="11672519" y="3076040"/>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05" name="Forma libre: forma 2360">
              <a:extLst>
                <a:ext uri="{FF2B5EF4-FFF2-40B4-BE49-F238E27FC236}">
                  <a16:creationId xmlns:a16="http://schemas.microsoft.com/office/drawing/2014/main" id="{5E16C6D6-851E-81FF-5087-09F411EE3386}"/>
                </a:ext>
              </a:extLst>
            </p:cNvPr>
            <p:cNvSpPr/>
            <p:nvPr/>
          </p:nvSpPr>
          <p:spPr>
            <a:xfrm>
              <a:off x="11734876" y="3076040"/>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06" name="Forma libre: forma 2361">
              <a:extLst>
                <a:ext uri="{FF2B5EF4-FFF2-40B4-BE49-F238E27FC236}">
                  <a16:creationId xmlns:a16="http://schemas.microsoft.com/office/drawing/2014/main" id="{1D906D72-7F62-22A0-A788-55220FA0983F}"/>
                </a:ext>
              </a:extLst>
            </p:cNvPr>
            <p:cNvSpPr/>
            <p:nvPr/>
          </p:nvSpPr>
          <p:spPr>
            <a:xfrm>
              <a:off x="11796498" y="307604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07" name="Forma libre: forma 2362">
              <a:extLst>
                <a:ext uri="{FF2B5EF4-FFF2-40B4-BE49-F238E27FC236}">
                  <a16:creationId xmlns:a16="http://schemas.microsoft.com/office/drawing/2014/main" id="{3F9E3B24-477C-B2FE-3C2C-78B2A98CDCFF}"/>
                </a:ext>
              </a:extLst>
            </p:cNvPr>
            <p:cNvSpPr/>
            <p:nvPr/>
          </p:nvSpPr>
          <p:spPr>
            <a:xfrm>
              <a:off x="11858823" y="3076040"/>
              <a:ext cx="49918" cy="50609"/>
            </a:xfrm>
            <a:custGeom>
              <a:avLst/>
              <a:gdLst>
                <a:gd name="connsiteX0" fmla="*/ 24976 w 49918"/>
                <a:gd name="connsiteY0" fmla="*/ 50609 h 50609"/>
                <a:gd name="connsiteX1" fmla="*/ 49918 w 49918"/>
                <a:gd name="connsiteY1" fmla="*/ 24938 h 50609"/>
                <a:gd name="connsiteX2" fmla="*/ 24976 w 49918"/>
                <a:gd name="connsiteY2" fmla="*/ 0 h 50609"/>
                <a:gd name="connsiteX3" fmla="*/ 33 w 49918"/>
                <a:gd name="connsiteY3" fmla="*/ 24938 h 50609"/>
                <a:gd name="connsiteX4" fmla="*/ 24976 w 49918"/>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8" h="50609">
                  <a:moveTo>
                    <a:pt x="24976" y="50609"/>
                  </a:moveTo>
                  <a:cubicBezTo>
                    <a:pt x="38914" y="50609"/>
                    <a:pt x="49918" y="39607"/>
                    <a:pt x="49918" y="24938"/>
                  </a:cubicBezTo>
                  <a:cubicBezTo>
                    <a:pt x="49918" y="11002"/>
                    <a:pt x="38914" y="0"/>
                    <a:pt x="24976" y="0"/>
                  </a:cubicBezTo>
                  <a:cubicBezTo>
                    <a:pt x="11037" y="0"/>
                    <a:pt x="33" y="11002"/>
                    <a:pt x="33" y="24938"/>
                  </a:cubicBezTo>
                  <a:cubicBezTo>
                    <a:pt x="-701" y="38874"/>
                    <a:pt x="11037" y="50609"/>
                    <a:pt x="24976"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08" name="Forma libre: forma 2363">
              <a:extLst>
                <a:ext uri="{FF2B5EF4-FFF2-40B4-BE49-F238E27FC236}">
                  <a16:creationId xmlns:a16="http://schemas.microsoft.com/office/drawing/2014/main" id="{52C86D34-DFD6-1959-3B94-7249FC6E1B8D}"/>
                </a:ext>
              </a:extLst>
            </p:cNvPr>
            <p:cNvSpPr/>
            <p:nvPr/>
          </p:nvSpPr>
          <p:spPr>
            <a:xfrm>
              <a:off x="11920479" y="3076040"/>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1002"/>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09" name="Forma libre: forma 2364">
              <a:extLst>
                <a:ext uri="{FF2B5EF4-FFF2-40B4-BE49-F238E27FC236}">
                  <a16:creationId xmlns:a16="http://schemas.microsoft.com/office/drawing/2014/main" id="{64AAEACC-0370-29EB-2CB8-44C197299C94}"/>
                </a:ext>
              </a:extLst>
            </p:cNvPr>
            <p:cNvSpPr/>
            <p:nvPr/>
          </p:nvSpPr>
          <p:spPr>
            <a:xfrm>
              <a:off x="11982803" y="3076040"/>
              <a:ext cx="49918" cy="50609"/>
            </a:xfrm>
            <a:custGeom>
              <a:avLst/>
              <a:gdLst>
                <a:gd name="connsiteX0" fmla="*/ 24976 w 49918"/>
                <a:gd name="connsiteY0" fmla="*/ 50609 h 50609"/>
                <a:gd name="connsiteX1" fmla="*/ 49918 w 49918"/>
                <a:gd name="connsiteY1" fmla="*/ 24938 h 50609"/>
                <a:gd name="connsiteX2" fmla="*/ 24976 w 49918"/>
                <a:gd name="connsiteY2" fmla="*/ 0 h 50609"/>
                <a:gd name="connsiteX3" fmla="*/ 33 w 49918"/>
                <a:gd name="connsiteY3" fmla="*/ 24938 h 50609"/>
                <a:gd name="connsiteX4" fmla="*/ 24976 w 49918"/>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8" h="50609">
                  <a:moveTo>
                    <a:pt x="24976" y="50609"/>
                  </a:moveTo>
                  <a:cubicBezTo>
                    <a:pt x="38914" y="50609"/>
                    <a:pt x="49918" y="39607"/>
                    <a:pt x="49918" y="24938"/>
                  </a:cubicBezTo>
                  <a:cubicBezTo>
                    <a:pt x="49918" y="11002"/>
                    <a:pt x="38914" y="0"/>
                    <a:pt x="24976" y="0"/>
                  </a:cubicBezTo>
                  <a:cubicBezTo>
                    <a:pt x="11037" y="0"/>
                    <a:pt x="33" y="11002"/>
                    <a:pt x="33" y="24938"/>
                  </a:cubicBezTo>
                  <a:cubicBezTo>
                    <a:pt x="-701" y="38874"/>
                    <a:pt x="11037" y="50609"/>
                    <a:pt x="24976"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10" name="Forma libre: forma 2365">
              <a:extLst>
                <a:ext uri="{FF2B5EF4-FFF2-40B4-BE49-F238E27FC236}">
                  <a16:creationId xmlns:a16="http://schemas.microsoft.com/office/drawing/2014/main" id="{853C7571-FE85-4BEB-FACA-B13A0573E15D}"/>
                </a:ext>
              </a:extLst>
            </p:cNvPr>
            <p:cNvSpPr/>
            <p:nvPr/>
          </p:nvSpPr>
          <p:spPr>
            <a:xfrm>
              <a:off x="12044459" y="307604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11" name="Forma libre: forma 2366">
              <a:extLst>
                <a:ext uri="{FF2B5EF4-FFF2-40B4-BE49-F238E27FC236}">
                  <a16:creationId xmlns:a16="http://schemas.microsoft.com/office/drawing/2014/main" id="{DC904642-E8A4-13A5-8C36-F56D9A7E4067}"/>
                </a:ext>
              </a:extLst>
            </p:cNvPr>
            <p:cNvSpPr/>
            <p:nvPr/>
          </p:nvSpPr>
          <p:spPr>
            <a:xfrm>
              <a:off x="12106082" y="3076040"/>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12" name="Forma libre: forma 2367">
              <a:extLst>
                <a:ext uri="{FF2B5EF4-FFF2-40B4-BE49-F238E27FC236}">
                  <a16:creationId xmlns:a16="http://schemas.microsoft.com/office/drawing/2014/main" id="{496B88D2-20DD-31BB-5A75-59B55995C0E6}"/>
                </a:ext>
              </a:extLst>
            </p:cNvPr>
            <p:cNvSpPr/>
            <p:nvPr/>
          </p:nvSpPr>
          <p:spPr>
            <a:xfrm>
              <a:off x="12168439" y="3076040"/>
              <a:ext cx="49884" cy="50609"/>
            </a:xfrm>
            <a:custGeom>
              <a:avLst/>
              <a:gdLst>
                <a:gd name="connsiteX0" fmla="*/ 24943 w 49884"/>
                <a:gd name="connsiteY0" fmla="*/ 50609 h 50609"/>
                <a:gd name="connsiteX1" fmla="*/ 49885 w 49884"/>
                <a:gd name="connsiteY1" fmla="*/ 24938 h 50609"/>
                <a:gd name="connsiteX2" fmla="*/ 24943 w 49884"/>
                <a:gd name="connsiteY2" fmla="*/ 0 h 50609"/>
                <a:gd name="connsiteX3" fmla="*/ 0 w 49884"/>
                <a:gd name="connsiteY3" fmla="*/ 24938 h 50609"/>
                <a:gd name="connsiteX4" fmla="*/ 24943 w 49884"/>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50609">
                  <a:moveTo>
                    <a:pt x="24943" y="50609"/>
                  </a:moveTo>
                  <a:cubicBezTo>
                    <a:pt x="38881" y="50609"/>
                    <a:pt x="49885" y="39607"/>
                    <a:pt x="49885" y="24938"/>
                  </a:cubicBezTo>
                  <a:cubicBezTo>
                    <a:pt x="49885" y="11002"/>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13" name="Forma libre: forma 2368">
              <a:extLst>
                <a:ext uri="{FF2B5EF4-FFF2-40B4-BE49-F238E27FC236}">
                  <a16:creationId xmlns:a16="http://schemas.microsoft.com/office/drawing/2014/main" id="{273563E3-D253-71E5-DEDC-6A691C673C2A}"/>
                </a:ext>
              </a:extLst>
            </p:cNvPr>
            <p:cNvSpPr/>
            <p:nvPr/>
          </p:nvSpPr>
          <p:spPr>
            <a:xfrm>
              <a:off x="5469854" y="3227869"/>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lnTo>
                    <a:pt x="0" y="0"/>
                  </a:lnTo>
                  <a:cubicBezTo>
                    <a:pt x="0" y="0"/>
                    <a:pt x="0" y="0"/>
                    <a:pt x="0" y="0"/>
                  </a:cubicBez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14" name="Forma libre: forma 2369">
              <a:extLst>
                <a:ext uri="{FF2B5EF4-FFF2-40B4-BE49-F238E27FC236}">
                  <a16:creationId xmlns:a16="http://schemas.microsoft.com/office/drawing/2014/main" id="{093AF778-34CF-BE0F-6850-AD743A284FF9}"/>
                </a:ext>
              </a:extLst>
            </p:cNvPr>
            <p:cNvSpPr/>
            <p:nvPr/>
          </p:nvSpPr>
          <p:spPr>
            <a:xfrm>
              <a:off x="5329735" y="3147187"/>
              <a:ext cx="32278" cy="32272"/>
            </a:xfrm>
            <a:custGeom>
              <a:avLst/>
              <a:gdLst>
                <a:gd name="connsiteX0" fmla="*/ 16139 w 32278"/>
                <a:gd name="connsiteY0" fmla="*/ 32273 h 32272"/>
                <a:gd name="connsiteX1" fmla="*/ 32279 w 32278"/>
                <a:gd name="connsiteY1" fmla="*/ 16136 h 32272"/>
                <a:gd name="connsiteX2" fmla="*/ 16139 w 32278"/>
                <a:gd name="connsiteY2" fmla="*/ 0 h 32272"/>
                <a:gd name="connsiteX3" fmla="*/ 0 w 32278"/>
                <a:gd name="connsiteY3" fmla="*/ 16136 h 32272"/>
                <a:gd name="connsiteX4" fmla="*/ 16139 w 32278"/>
                <a:gd name="connsiteY4" fmla="*/ 32273 h 32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2272">
                  <a:moveTo>
                    <a:pt x="16139" y="32273"/>
                  </a:moveTo>
                  <a:cubicBezTo>
                    <a:pt x="24943" y="32273"/>
                    <a:pt x="32279" y="24938"/>
                    <a:pt x="32279" y="16136"/>
                  </a:cubicBezTo>
                  <a:cubicBezTo>
                    <a:pt x="32279" y="7335"/>
                    <a:pt x="24943" y="0"/>
                    <a:pt x="16139" y="0"/>
                  </a:cubicBezTo>
                  <a:cubicBezTo>
                    <a:pt x="7336" y="0"/>
                    <a:pt x="0" y="7335"/>
                    <a:pt x="0" y="16136"/>
                  </a:cubicBezTo>
                  <a:cubicBezTo>
                    <a:pt x="0" y="24938"/>
                    <a:pt x="7336" y="32273"/>
                    <a:pt x="16139" y="322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15" name="Forma libre: forma 2370">
              <a:extLst>
                <a:ext uri="{FF2B5EF4-FFF2-40B4-BE49-F238E27FC236}">
                  <a16:creationId xmlns:a16="http://schemas.microsoft.com/office/drawing/2014/main" id="{F8D337AF-5F38-86D9-88D9-8EBE084E2912}"/>
                </a:ext>
              </a:extLst>
            </p:cNvPr>
            <p:cNvSpPr/>
            <p:nvPr/>
          </p:nvSpPr>
          <p:spPr>
            <a:xfrm>
              <a:off x="5461051" y="3154522"/>
              <a:ext cx="17606" cy="17603"/>
            </a:xfrm>
            <a:custGeom>
              <a:avLst/>
              <a:gdLst>
                <a:gd name="connsiteX0" fmla="*/ 8803 w 17606"/>
                <a:gd name="connsiteY0" fmla="*/ 17603 h 17603"/>
                <a:gd name="connsiteX1" fmla="*/ 17607 w 17606"/>
                <a:gd name="connsiteY1" fmla="*/ 8802 h 17603"/>
                <a:gd name="connsiteX2" fmla="*/ 8803 w 17606"/>
                <a:gd name="connsiteY2" fmla="*/ 0 h 17603"/>
                <a:gd name="connsiteX3" fmla="*/ 0 w 17606"/>
                <a:gd name="connsiteY3" fmla="*/ 8802 h 17603"/>
                <a:gd name="connsiteX4" fmla="*/ 8803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3" y="17603"/>
                  </a:moveTo>
                  <a:cubicBezTo>
                    <a:pt x="13939" y="17603"/>
                    <a:pt x="17607" y="13936"/>
                    <a:pt x="17607" y="8802"/>
                  </a:cubicBezTo>
                  <a:cubicBezTo>
                    <a:pt x="17607" y="3667"/>
                    <a:pt x="13939" y="0"/>
                    <a:pt x="8803" y="0"/>
                  </a:cubicBezTo>
                  <a:cubicBezTo>
                    <a:pt x="3668" y="0"/>
                    <a:pt x="0" y="3667"/>
                    <a:pt x="0" y="8802"/>
                  </a:cubicBezTo>
                  <a:cubicBezTo>
                    <a:pt x="0" y="13936"/>
                    <a:pt x="3668"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16" name="Forma libre: forma 2371">
              <a:extLst>
                <a:ext uri="{FF2B5EF4-FFF2-40B4-BE49-F238E27FC236}">
                  <a16:creationId xmlns:a16="http://schemas.microsoft.com/office/drawing/2014/main" id="{B446FA5E-60A5-AA86-9BF9-4ED81A04788C}"/>
                </a:ext>
              </a:extLst>
            </p:cNvPr>
            <p:cNvSpPr/>
            <p:nvPr/>
          </p:nvSpPr>
          <p:spPr>
            <a:xfrm>
              <a:off x="5568158"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17" name="Forma libre: forma 2372">
              <a:extLst>
                <a:ext uri="{FF2B5EF4-FFF2-40B4-BE49-F238E27FC236}">
                  <a16:creationId xmlns:a16="http://schemas.microsoft.com/office/drawing/2014/main" id="{A04D195C-2EC3-7BDF-20D3-4CC6508D982D}"/>
                </a:ext>
              </a:extLst>
            </p:cNvPr>
            <p:cNvSpPr/>
            <p:nvPr/>
          </p:nvSpPr>
          <p:spPr>
            <a:xfrm>
              <a:off x="5630514"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18" name="Forma libre: forma 2373">
              <a:extLst>
                <a:ext uri="{FF2B5EF4-FFF2-40B4-BE49-F238E27FC236}">
                  <a16:creationId xmlns:a16="http://schemas.microsoft.com/office/drawing/2014/main" id="{F406D4B7-595A-A948-4754-1A192D04A2C2}"/>
                </a:ext>
              </a:extLst>
            </p:cNvPr>
            <p:cNvSpPr/>
            <p:nvPr/>
          </p:nvSpPr>
          <p:spPr>
            <a:xfrm>
              <a:off x="5692138"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19" name="Forma libre: forma 2374">
              <a:extLst>
                <a:ext uri="{FF2B5EF4-FFF2-40B4-BE49-F238E27FC236}">
                  <a16:creationId xmlns:a16="http://schemas.microsoft.com/office/drawing/2014/main" id="{04CB8D3B-41C0-CB27-0E38-886FD6348FB5}"/>
                </a:ext>
              </a:extLst>
            </p:cNvPr>
            <p:cNvSpPr/>
            <p:nvPr/>
          </p:nvSpPr>
          <p:spPr>
            <a:xfrm>
              <a:off x="5754494"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20" name="Forma libre: forma 2375">
              <a:extLst>
                <a:ext uri="{FF2B5EF4-FFF2-40B4-BE49-F238E27FC236}">
                  <a16:creationId xmlns:a16="http://schemas.microsoft.com/office/drawing/2014/main" id="{0B956DEA-E624-1CFF-05CE-ECDE5B599DCD}"/>
                </a:ext>
              </a:extLst>
            </p:cNvPr>
            <p:cNvSpPr/>
            <p:nvPr/>
          </p:nvSpPr>
          <p:spPr>
            <a:xfrm>
              <a:off x="5816117"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21" name="Forma libre: forma 2376">
              <a:extLst>
                <a:ext uri="{FF2B5EF4-FFF2-40B4-BE49-F238E27FC236}">
                  <a16:creationId xmlns:a16="http://schemas.microsoft.com/office/drawing/2014/main" id="{BC09C26B-11EC-0475-0F7E-FF51783A4B8B}"/>
                </a:ext>
              </a:extLst>
            </p:cNvPr>
            <p:cNvSpPr/>
            <p:nvPr/>
          </p:nvSpPr>
          <p:spPr>
            <a:xfrm>
              <a:off x="5878474"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22" name="Forma libre: forma 2377">
              <a:extLst>
                <a:ext uri="{FF2B5EF4-FFF2-40B4-BE49-F238E27FC236}">
                  <a16:creationId xmlns:a16="http://schemas.microsoft.com/office/drawing/2014/main" id="{7E606D43-BFDD-5D24-C92F-9D1B4C9F1891}"/>
                </a:ext>
              </a:extLst>
            </p:cNvPr>
            <p:cNvSpPr/>
            <p:nvPr/>
          </p:nvSpPr>
          <p:spPr>
            <a:xfrm>
              <a:off x="5945233" y="3142786"/>
              <a:ext cx="41082" cy="41074"/>
            </a:xfrm>
            <a:custGeom>
              <a:avLst/>
              <a:gdLst>
                <a:gd name="connsiteX0" fmla="*/ 20541 w 41082"/>
                <a:gd name="connsiteY0" fmla="*/ 41074 h 41074"/>
                <a:gd name="connsiteX1" fmla="*/ 41082 w 41082"/>
                <a:gd name="connsiteY1" fmla="*/ 20537 h 41074"/>
                <a:gd name="connsiteX2" fmla="*/ 20541 w 41082"/>
                <a:gd name="connsiteY2" fmla="*/ 0 h 41074"/>
                <a:gd name="connsiteX3" fmla="*/ 0 w 41082"/>
                <a:gd name="connsiteY3" fmla="*/ 20537 h 41074"/>
                <a:gd name="connsiteX4" fmla="*/ 20541 w 41082"/>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2" h="41074">
                  <a:moveTo>
                    <a:pt x="20541" y="41074"/>
                  </a:moveTo>
                  <a:cubicBezTo>
                    <a:pt x="31545" y="41074"/>
                    <a:pt x="41082" y="32273"/>
                    <a:pt x="41082" y="20537"/>
                  </a:cubicBezTo>
                  <a:cubicBezTo>
                    <a:pt x="41082" y="8802"/>
                    <a:pt x="31545" y="0"/>
                    <a:pt x="20541" y="0"/>
                  </a:cubicBezTo>
                  <a:cubicBezTo>
                    <a:pt x="9537" y="0"/>
                    <a:pt x="0" y="9535"/>
                    <a:pt x="0" y="20537"/>
                  </a:cubicBezTo>
                  <a:cubicBezTo>
                    <a:pt x="0" y="31539"/>
                    <a:pt x="8803"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23" name="Forma libre: forma 2378">
              <a:extLst>
                <a:ext uri="{FF2B5EF4-FFF2-40B4-BE49-F238E27FC236}">
                  <a16:creationId xmlns:a16="http://schemas.microsoft.com/office/drawing/2014/main" id="{A1A63BC5-C87A-9199-17E4-6608B273AE9F}"/>
                </a:ext>
              </a:extLst>
            </p:cNvPr>
            <p:cNvSpPr/>
            <p:nvPr/>
          </p:nvSpPr>
          <p:spPr>
            <a:xfrm>
              <a:off x="6027071" y="3162842"/>
              <a:ext cx="652" cy="1215"/>
            </a:xfrm>
            <a:custGeom>
              <a:avLst/>
              <a:gdLst>
                <a:gd name="connsiteX0" fmla="*/ 326 w 652"/>
                <a:gd name="connsiteY0" fmla="*/ 1215 h 1215"/>
                <a:gd name="connsiteX1" fmla="*/ 326 w 652"/>
                <a:gd name="connsiteY1" fmla="*/ 1215 h 1215"/>
                <a:gd name="connsiteX2" fmla="*/ 326 w 652"/>
                <a:gd name="connsiteY2" fmla="*/ 482 h 1215"/>
                <a:gd name="connsiteX3" fmla="*/ 326 w 652"/>
                <a:gd name="connsiteY3" fmla="*/ 1215 h 1215"/>
                <a:gd name="connsiteX4" fmla="*/ 326 w 652"/>
                <a:gd name="connsiteY4" fmla="*/ 1215 h 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 h="1215">
                  <a:moveTo>
                    <a:pt x="326" y="1215"/>
                  </a:moveTo>
                  <a:cubicBezTo>
                    <a:pt x="326" y="1215"/>
                    <a:pt x="1060" y="482"/>
                    <a:pt x="326" y="1215"/>
                  </a:cubicBezTo>
                  <a:cubicBezTo>
                    <a:pt x="1060" y="482"/>
                    <a:pt x="326" y="482"/>
                    <a:pt x="326" y="482"/>
                  </a:cubicBezTo>
                  <a:cubicBezTo>
                    <a:pt x="326" y="-252"/>
                    <a:pt x="-407" y="-252"/>
                    <a:pt x="326" y="1215"/>
                  </a:cubicBezTo>
                  <a:cubicBezTo>
                    <a:pt x="-407" y="482"/>
                    <a:pt x="326" y="1215"/>
                    <a:pt x="326" y="121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24" name="Forma libre: forma 2379">
              <a:extLst>
                <a:ext uri="{FF2B5EF4-FFF2-40B4-BE49-F238E27FC236}">
                  <a16:creationId xmlns:a16="http://schemas.microsoft.com/office/drawing/2014/main" id="{868083BB-5FD4-118A-58BC-8FCC17077E23}"/>
                </a:ext>
              </a:extLst>
            </p:cNvPr>
            <p:cNvSpPr/>
            <p:nvPr/>
          </p:nvSpPr>
          <p:spPr>
            <a:xfrm>
              <a:off x="6460960" y="3162997"/>
              <a:ext cx="550" cy="325"/>
            </a:xfrm>
            <a:custGeom>
              <a:avLst/>
              <a:gdLst>
                <a:gd name="connsiteX0" fmla="*/ 0 w 550"/>
                <a:gd name="connsiteY0" fmla="*/ 326 h 325"/>
                <a:gd name="connsiteX1" fmla="*/ 0 w 550"/>
                <a:gd name="connsiteY1" fmla="*/ 326 h 325"/>
                <a:gd name="connsiteX2" fmla="*/ 0 w 550"/>
                <a:gd name="connsiteY2" fmla="*/ 326 h 325"/>
                <a:gd name="connsiteX3" fmla="*/ 0 w 550"/>
                <a:gd name="connsiteY3" fmla="*/ 326 h 325"/>
                <a:gd name="connsiteX4" fmla="*/ 0 w 550"/>
                <a:gd name="connsiteY4" fmla="*/ 326 h 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325">
                  <a:moveTo>
                    <a:pt x="0" y="326"/>
                  </a:moveTo>
                  <a:lnTo>
                    <a:pt x="0" y="326"/>
                  </a:lnTo>
                  <a:cubicBezTo>
                    <a:pt x="734" y="326"/>
                    <a:pt x="734" y="-407"/>
                    <a:pt x="0" y="326"/>
                  </a:cubicBezTo>
                  <a:cubicBezTo>
                    <a:pt x="0" y="-407"/>
                    <a:pt x="0" y="326"/>
                    <a:pt x="0" y="326"/>
                  </a:cubicBezTo>
                  <a:cubicBezTo>
                    <a:pt x="0" y="326"/>
                    <a:pt x="0" y="326"/>
                    <a:pt x="0" y="32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25" name="Forma libre: forma 2380">
              <a:extLst>
                <a:ext uri="{FF2B5EF4-FFF2-40B4-BE49-F238E27FC236}">
                  <a16:creationId xmlns:a16="http://schemas.microsoft.com/office/drawing/2014/main" id="{D4A266E0-97EB-0F52-FF81-BB3F823CC2F7}"/>
                </a:ext>
              </a:extLst>
            </p:cNvPr>
            <p:cNvSpPr/>
            <p:nvPr/>
          </p:nvSpPr>
          <p:spPr>
            <a:xfrm>
              <a:off x="6499108" y="3139119"/>
              <a:ext cx="48418" cy="48409"/>
            </a:xfrm>
            <a:custGeom>
              <a:avLst/>
              <a:gdLst>
                <a:gd name="connsiteX0" fmla="*/ 24209 w 48418"/>
                <a:gd name="connsiteY0" fmla="*/ 48409 h 48409"/>
                <a:gd name="connsiteX1" fmla="*/ 48418 w 48418"/>
                <a:gd name="connsiteY1" fmla="*/ 24204 h 48409"/>
                <a:gd name="connsiteX2" fmla="*/ 24209 w 48418"/>
                <a:gd name="connsiteY2" fmla="*/ 0 h 48409"/>
                <a:gd name="connsiteX3" fmla="*/ 0 w 48418"/>
                <a:gd name="connsiteY3" fmla="*/ 24204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4"/>
                  </a:cubicBezTo>
                  <a:cubicBezTo>
                    <a:pt x="48418" y="11002"/>
                    <a:pt x="37414" y="0"/>
                    <a:pt x="24209" y="0"/>
                  </a:cubicBezTo>
                  <a:cubicBezTo>
                    <a:pt x="11004" y="0"/>
                    <a:pt x="0" y="11002"/>
                    <a:pt x="0" y="24204"/>
                  </a:cubicBezTo>
                  <a:cubicBezTo>
                    <a:pt x="0" y="37407"/>
                    <a:pt x="10270"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26" name="Forma libre: forma 2381">
              <a:extLst>
                <a:ext uri="{FF2B5EF4-FFF2-40B4-BE49-F238E27FC236}">
                  <a16:creationId xmlns:a16="http://schemas.microsoft.com/office/drawing/2014/main" id="{971F5E52-5A88-99D2-DE2F-4706327647D3}"/>
                </a:ext>
              </a:extLst>
            </p:cNvPr>
            <p:cNvSpPr/>
            <p:nvPr/>
          </p:nvSpPr>
          <p:spPr>
            <a:xfrm>
              <a:off x="6646746" y="3163323"/>
              <a:ext cx="550" cy="7334"/>
            </a:xfrm>
            <a:custGeom>
              <a:avLst/>
              <a:gdLst>
                <a:gd name="connsiteX0" fmla="*/ 550 w 550"/>
                <a:gd name="connsiteY0" fmla="*/ 0 h 7334"/>
                <a:gd name="connsiteX1" fmla="*/ 550 w 550"/>
                <a:gd name="connsiteY1" fmla="*/ 0 h 7334"/>
                <a:gd name="connsiteX2" fmla="*/ 550 w 550"/>
                <a:gd name="connsiteY2" fmla="*/ 0 h 7334"/>
                <a:gd name="connsiteX3" fmla="*/ 550 w 550"/>
                <a:gd name="connsiteY3" fmla="*/ 0 h 7334"/>
                <a:gd name="connsiteX4" fmla="*/ 550 w 550"/>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7334">
                  <a:moveTo>
                    <a:pt x="550" y="0"/>
                  </a:moveTo>
                  <a:lnTo>
                    <a:pt x="550" y="0"/>
                  </a:lnTo>
                  <a:lnTo>
                    <a:pt x="550" y="0"/>
                  </a:lnTo>
                  <a:lnTo>
                    <a:pt x="550" y="0"/>
                  </a:lnTo>
                  <a:cubicBezTo>
                    <a:pt x="-183" y="0"/>
                    <a:pt x="-183" y="0"/>
                    <a:pt x="550" y="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27" name="Forma libre: forma 2382">
              <a:extLst>
                <a:ext uri="{FF2B5EF4-FFF2-40B4-BE49-F238E27FC236}">
                  <a16:creationId xmlns:a16="http://schemas.microsoft.com/office/drawing/2014/main" id="{708E9D36-3096-DC52-07CA-C7A04BE7BA9B}"/>
                </a:ext>
              </a:extLst>
            </p:cNvPr>
            <p:cNvSpPr/>
            <p:nvPr/>
          </p:nvSpPr>
          <p:spPr>
            <a:xfrm>
              <a:off x="8994112" y="3155255"/>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2934"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28" name="Forma libre: forma 2383">
              <a:extLst>
                <a:ext uri="{FF2B5EF4-FFF2-40B4-BE49-F238E27FC236}">
                  <a16:creationId xmlns:a16="http://schemas.microsoft.com/office/drawing/2014/main" id="{A762254E-FA91-1EE1-389C-EC33B76F6E44}"/>
                </a:ext>
              </a:extLst>
            </p:cNvPr>
            <p:cNvSpPr/>
            <p:nvPr/>
          </p:nvSpPr>
          <p:spPr>
            <a:xfrm>
              <a:off x="9038862"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29" name="Forma libre: forma 2384">
              <a:extLst>
                <a:ext uri="{FF2B5EF4-FFF2-40B4-BE49-F238E27FC236}">
                  <a16:creationId xmlns:a16="http://schemas.microsoft.com/office/drawing/2014/main" id="{12772A61-9181-2188-F906-A6E52440BF3E}"/>
                </a:ext>
              </a:extLst>
            </p:cNvPr>
            <p:cNvSpPr/>
            <p:nvPr/>
          </p:nvSpPr>
          <p:spPr>
            <a:xfrm>
              <a:off x="9101219"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30" name="Forma libre: forma 2385">
              <a:extLst>
                <a:ext uri="{FF2B5EF4-FFF2-40B4-BE49-F238E27FC236}">
                  <a16:creationId xmlns:a16="http://schemas.microsoft.com/office/drawing/2014/main" id="{15D8EC44-BCAA-1486-84F3-0E2916DD37F5}"/>
                </a:ext>
              </a:extLst>
            </p:cNvPr>
            <p:cNvSpPr/>
            <p:nvPr/>
          </p:nvSpPr>
          <p:spPr>
            <a:xfrm>
              <a:off x="9162842" y="313838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8"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31" name="Forma libre: forma 2386">
              <a:extLst>
                <a:ext uri="{FF2B5EF4-FFF2-40B4-BE49-F238E27FC236}">
                  <a16:creationId xmlns:a16="http://schemas.microsoft.com/office/drawing/2014/main" id="{B9F5E888-3B95-5B7A-3580-8ACA6E9E25D2}"/>
                </a:ext>
              </a:extLst>
            </p:cNvPr>
            <p:cNvSpPr/>
            <p:nvPr/>
          </p:nvSpPr>
          <p:spPr>
            <a:xfrm>
              <a:off x="9224465" y="313838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32" name="Forma libre: forma 2387">
              <a:extLst>
                <a:ext uri="{FF2B5EF4-FFF2-40B4-BE49-F238E27FC236}">
                  <a16:creationId xmlns:a16="http://schemas.microsoft.com/office/drawing/2014/main" id="{C8F89CE5-038E-F673-D1F2-6B5C1073E9F6}"/>
                </a:ext>
              </a:extLst>
            </p:cNvPr>
            <p:cNvSpPr/>
            <p:nvPr/>
          </p:nvSpPr>
          <p:spPr>
            <a:xfrm>
              <a:off x="9286822" y="313838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33" name="Forma libre: forma 2388">
              <a:extLst>
                <a:ext uri="{FF2B5EF4-FFF2-40B4-BE49-F238E27FC236}">
                  <a16:creationId xmlns:a16="http://schemas.microsoft.com/office/drawing/2014/main" id="{9A0BBA04-C134-803D-A91B-45B4C3EBE008}"/>
                </a:ext>
              </a:extLst>
            </p:cNvPr>
            <p:cNvSpPr/>
            <p:nvPr/>
          </p:nvSpPr>
          <p:spPr>
            <a:xfrm>
              <a:off x="9349179" y="313838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0271"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34" name="Forma libre: forma 2389">
              <a:extLst>
                <a:ext uri="{FF2B5EF4-FFF2-40B4-BE49-F238E27FC236}">
                  <a16:creationId xmlns:a16="http://schemas.microsoft.com/office/drawing/2014/main" id="{844B8CA4-60C4-1929-70AD-87B04BE87E89}"/>
                </a:ext>
              </a:extLst>
            </p:cNvPr>
            <p:cNvSpPr/>
            <p:nvPr/>
          </p:nvSpPr>
          <p:spPr>
            <a:xfrm>
              <a:off x="9410802"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35" name="Forma libre: forma 2390">
              <a:extLst>
                <a:ext uri="{FF2B5EF4-FFF2-40B4-BE49-F238E27FC236}">
                  <a16:creationId xmlns:a16="http://schemas.microsoft.com/office/drawing/2014/main" id="{72D251AD-2ED3-E62E-888A-03A2FE640D83}"/>
                </a:ext>
              </a:extLst>
            </p:cNvPr>
            <p:cNvSpPr/>
            <p:nvPr/>
          </p:nvSpPr>
          <p:spPr>
            <a:xfrm>
              <a:off x="9472425" y="313838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1"/>
                    <a:pt x="49885" y="24938"/>
                  </a:cubicBezTo>
                  <a:cubicBezTo>
                    <a:pt x="49885" y="11736"/>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36" name="Forma libre: forma 2391">
              <a:extLst>
                <a:ext uri="{FF2B5EF4-FFF2-40B4-BE49-F238E27FC236}">
                  <a16:creationId xmlns:a16="http://schemas.microsoft.com/office/drawing/2014/main" id="{243046E2-8914-7996-05A8-712AF9BFE39C}"/>
                </a:ext>
              </a:extLst>
            </p:cNvPr>
            <p:cNvSpPr/>
            <p:nvPr/>
          </p:nvSpPr>
          <p:spPr>
            <a:xfrm>
              <a:off x="9534782" y="313838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1"/>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37" name="Forma libre: forma 2392">
              <a:extLst>
                <a:ext uri="{FF2B5EF4-FFF2-40B4-BE49-F238E27FC236}">
                  <a16:creationId xmlns:a16="http://schemas.microsoft.com/office/drawing/2014/main" id="{D124CBE6-8473-42EC-B56D-24E017594F08}"/>
                </a:ext>
              </a:extLst>
            </p:cNvPr>
            <p:cNvSpPr/>
            <p:nvPr/>
          </p:nvSpPr>
          <p:spPr>
            <a:xfrm>
              <a:off x="9596405"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38" name="Forma libre: forma 2393">
              <a:extLst>
                <a:ext uri="{FF2B5EF4-FFF2-40B4-BE49-F238E27FC236}">
                  <a16:creationId xmlns:a16="http://schemas.microsoft.com/office/drawing/2014/main" id="{E8F321DD-EFB4-3359-89B4-2E70EED2C37D}"/>
                </a:ext>
              </a:extLst>
            </p:cNvPr>
            <p:cNvSpPr/>
            <p:nvPr/>
          </p:nvSpPr>
          <p:spPr>
            <a:xfrm>
              <a:off x="9658762"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39" name="Forma libre: forma 2394">
              <a:extLst>
                <a:ext uri="{FF2B5EF4-FFF2-40B4-BE49-F238E27FC236}">
                  <a16:creationId xmlns:a16="http://schemas.microsoft.com/office/drawing/2014/main" id="{E3E90501-D243-BCB0-E7B6-50BA73832C37}"/>
                </a:ext>
              </a:extLst>
            </p:cNvPr>
            <p:cNvSpPr/>
            <p:nvPr/>
          </p:nvSpPr>
          <p:spPr>
            <a:xfrm>
              <a:off x="9720385" y="313838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1"/>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40" name="Forma libre: forma 2395">
              <a:extLst>
                <a:ext uri="{FF2B5EF4-FFF2-40B4-BE49-F238E27FC236}">
                  <a16:creationId xmlns:a16="http://schemas.microsoft.com/office/drawing/2014/main" id="{D056FB7D-7F2F-1A0E-6574-0C017911343C}"/>
                </a:ext>
              </a:extLst>
            </p:cNvPr>
            <p:cNvSpPr/>
            <p:nvPr/>
          </p:nvSpPr>
          <p:spPr>
            <a:xfrm>
              <a:off x="9782742" y="313838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1"/>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41" name="Forma libre: forma 2396">
              <a:extLst>
                <a:ext uri="{FF2B5EF4-FFF2-40B4-BE49-F238E27FC236}">
                  <a16:creationId xmlns:a16="http://schemas.microsoft.com/office/drawing/2014/main" id="{A38F3925-BA9C-8DBB-23F0-B3EB570D1F2F}"/>
                </a:ext>
              </a:extLst>
            </p:cNvPr>
            <p:cNvSpPr/>
            <p:nvPr/>
          </p:nvSpPr>
          <p:spPr>
            <a:xfrm>
              <a:off x="9844365" y="313838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42" name="Forma libre: forma 2397">
              <a:extLst>
                <a:ext uri="{FF2B5EF4-FFF2-40B4-BE49-F238E27FC236}">
                  <a16:creationId xmlns:a16="http://schemas.microsoft.com/office/drawing/2014/main" id="{F952B213-6828-C098-4546-23A4EA67134C}"/>
                </a:ext>
              </a:extLst>
            </p:cNvPr>
            <p:cNvSpPr/>
            <p:nvPr/>
          </p:nvSpPr>
          <p:spPr>
            <a:xfrm>
              <a:off x="9906722" y="313838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43" name="Forma libre: forma 2398">
              <a:extLst>
                <a:ext uri="{FF2B5EF4-FFF2-40B4-BE49-F238E27FC236}">
                  <a16:creationId xmlns:a16="http://schemas.microsoft.com/office/drawing/2014/main" id="{562696FE-7149-2E11-B71A-95BA9B92BEAE}"/>
                </a:ext>
              </a:extLst>
            </p:cNvPr>
            <p:cNvSpPr/>
            <p:nvPr/>
          </p:nvSpPr>
          <p:spPr>
            <a:xfrm>
              <a:off x="9968345"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44" name="Forma libre: forma 2399">
              <a:extLst>
                <a:ext uri="{FF2B5EF4-FFF2-40B4-BE49-F238E27FC236}">
                  <a16:creationId xmlns:a16="http://schemas.microsoft.com/office/drawing/2014/main" id="{E69CBAD9-F9A1-4B3F-CFF6-139AC24DD773}"/>
                </a:ext>
              </a:extLst>
            </p:cNvPr>
            <p:cNvSpPr/>
            <p:nvPr/>
          </p:nvSpPr>
          <p:spPr>
            <a:xfrm>
              <a:off x="10030702"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45" name="Forma libre: forma 2400">
              <a:extLst>
                <a:ext uri="{FF2B5EF4-FFF2-40B4-BE49-F238E27FC236}">
                  <a16:creationId xmlns:a16="http://schemas.microsoft.com/office/drawing/2014/main" id="{E1E7FD88-8610-2D17-6062-AD06CDF76E62}"/>
                </a:ext>
              </a:extLst>
            </p:cNvPr>
            <p:cNvSpPr/>
            <p:nvPr/>
          </p:nvSpPr>
          <p:spPr>
            <a:xfrm>
              <a:off x="10092325" y="313838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1"/>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46" name="Forma libre: forma 2401">
              <a:extLst>
                <a:ext uri="{FF2B5EF4-FFF2-40B4-BE49-F238E27FC236}">
                  <a16:creationId xmlns:a16="http://schemas.microsoft.com/office/drawing/2014/main" id="{FA49BEE3-8625-F41F-C498-710363393190}"/>
                </a:ext>
              </a:extLst>
            </p:cNvPr>
            <p:cNvSpPr/>
            <p:nvPr/>
          </p:nvSpPr>
          <p:spPr>
            <a:xfrm>
              <a:off x="10154682" y="313838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1"/>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47" name="Forma libre: forma 2402">
              <a:extLst>
                <a:ext uri="{FF2B5EF4-FFF2-40B4-BE49-F238E27FC236}">
                  <a16:creationId xmlns:a16="http://schemas.microsoft.com/office/drawing/2014/main" id="{EFF27854-F770-A70D-EFC7-F5BBFE73FBEA}"/>
                </a:ext>
              </a:extLst>
            </p:cNvPr>
            <p:cNvSpPr/>
            <p:nvPr/>
          </p:nvSpPr>
          <p:spPr>
            <a:xfrm>
              <a:off x="10216305"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48" name="Forma libre: forma 2403">
              <a:extLst>
                <a:ext uri="{FF2B5EF4-FFF2-40B4-BE49-F238E27FC236}">
                  <a16:creationId xmlns:a16="http://schemas.microsoft.com/office/drawing/2014/main" id="{77C4008A-DAC9-AB6C-03E9-F1EAC600DD62}"/>
                </a:ext>
              </a:extLst>
            </p:cNvPr>
            <p:cNvSpPr/>
            <p:nvPr/>
          </p:nvSpPr>
          <p:spPr>
            <a:xfrm>
              <a:off x="10277928" y="3138385"/>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141"/>
                    <a:pt x="50619" y="24938"/>
                  </a:cubicBezTo>
                  <a:cubicBezTo>
                    <a:pt x="50619" y="11736"/>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49" name="Forma libre: forma 2404">
              <a:extLst>
                <a:ext uri="{FF2B5EF4-FFF2-40B4-BE49-F238E27FC236}">
                  <a16:creationId xmlns:a16="http://schemas.microsoft.com/office/drawing/2014/main" id="{C131A9D2-435B-5B44-DEAA-E7277A0C897B}"/>
                </a:ext>
              </a:extLst>
            </p:cNvPr>
            <p:cNvSpPr/>
            <p:nvPr/>
          </p:nvSpPr>
          <p:spPr>
            <a:xfrm>
              <a:off x="10340285" y="313838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50" name="Forma libre: forma 2405">
              <a:extLst>
                <a:ext uri="{FF2B5EF4-FFF2-40B4-BE49-F238E27FC236}">
                  <a16:creationId xmlns:a16="http://schemas.microsoft.com/office/drawing/2014/main" id="{2128540D-EF23-A27E-C229-3BFCAFCC7976}"/>
                </a:ext>
              </a:extLst>
            </p:cNvPr>
            <p:cNvSpPr/>
            <p:nvPr/>
          </p:nvSpPr>
          <p:spPr>
            <a:xfrm>
              <a:off x="10401908" y="313838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51" name="Forma libre: forma 2406">
              <a:extLst>
                <a:ext uri="{FF2B5EF4-FFF2-40B4-BE49-F238E27FC236}">
                  <a16:creationId xmlns:a16="http://schemas.microsoft.com/office/drawing/2014/main" id="{C30C435B-B720-9879-5A74-4B0031A24854}"/>
                </a:ext>
              </a:extLst>
            </p:cNvPr>
            <p:cNvSpPr/>
            <p:nvPr/>
          </p:nvSpPr>
          <p:spPr>
            <a:xfrm>
              <a:off x="10464265" y="313838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52" name="Forma libre: forma 2407">
              <a:extLst>
                <a:ext uri="{FF2B5EF4-FFF2-40B4-BE49-F238E27FC236}">
                  <a16:creationId xmlns:a16="http://schemas.microsoft.com/office/drawing/2014/main" id="{3169F9F0-D754-8EA9-D591-480F0C828F64}"/>
                </a:ext>
              </a:extLst>
            </p:cNvPr>
            <p:cNvSpPr/>
            <p:nvPr/>
          </p:nvSpPr>
          <p:spPr>
            <a:xfrm>
              <a:off x="10525888"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53" name="Forma libre: forma 2408">
              <a:extLst>
                <a:ext uri="{FF2B5EF4-FFF2-40B4-BE49-F238E27FC236}">
                  <a16:creationId xmlns:a16="http://schemas.microsoft.com/office/drawing/2014/main" id="{48CF8432-DA37-A5C4-9F10-B79552FEA04C}"/>
                </a:ext>
              </a:extLst>
            </p:cNvPr>
            <p:cNvSpPr/>
            <p:nvPr/>
          </p:nvSpPr>
          <p:spPr>
            <a:xfrm>
              <a:off x="10588245"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54" name="Forma libre: forma 2409">
              <a:extLst>
                <a:ext uri="{FF2B5EF4-FFF2-40B4-BE49-F238E27FC236}">
                  <a16:creationId xmlns:a16="http://schemas.microsoft.com/office/drawing/2014/main" id="{C6AE941A-8BD2-96A0-819E-8AA7558DCC9B}"/>
                </a:ext>
              </a:extLst>
            </p:cNvPr>
            <p:cNvSpPr/>
            <p:nvPr/>
          </p:nvSpPr>
          <p:spPr>
            <a:xfrm>
              <a:off x="10649868" y="3138385"/>
              <a:ext cx="49151" cy="49142"/>
            </a:xfrm>
            <a:custGeom>
              <a:avLst/>
              <a:gdLst>
                <a:gd name="connsiteX0" fmla="*/ 24942 w 49151"/>
                <a:gd name="connsiteY0" fmla="*/ 49143 h 49142"/>
                <a:gd name="connsiteX1" fmla="*/ 49151 w 49151"/>
                <a:gd name="connsiteY1" fmla="*/ 24205 h 49142"/>
                <a:gd name="connsiteX2" fmla="*/ 24942 w 49151"/>
                <a:gd name="connsiteY2" fmla="*/ 0 h 49142"/>
                <a:gd name="connsiteX3" fmla="*/ 0 w 49151"/>
                <a:gd name="connsiteY3" fmla="*/ 24205 h 49142"/>
                <a:gd name="connsiteX4" fmla="*/ 24942 w 49151"/>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142">
                  <a:moveTo>
                    <a:pt x="24942" y="49143"/>
                  </a:moveTo>
                  <a:cubicBezTo>
                    <a:pt x="38147" y="49143"/>
                    <a:pt x="49151" y="38141"/>
                    <a:pt x="49151" y="24205"/>
                  </a:cubicBezTo>
                  <a:cubicBezTo>
                    <a:pt x="49151" y="10269"/>
                    <a:pt x="38147" y="0"/>
                    <a:pt x="24942" y="0"/>
                  </a:cubicBezTo>
                  <a:cubicBezTo>
                    <a:pt x="11738" y="0"/>
                    <a:pt x="0" y="11002"/>
                    <a:pt x="0" y="24205"/>
                  </a:cubicBezTo>
                  <a:cubicBezTo>
                    <a:pt x="0" y="37407"/>
                    <a:pt x="11738" y="49143"/>
                    <a:pt x="24942"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55" name="Forma libre: forma 2410">
              <a:extLst>
                <a:ext uri="{FF2B5EF4-FFF2-40B4-BE49-F238E27FC236}">
                  <a16:creationId xmlns:a16="http://schemas.microsoft.com/office/drawing/2014/main" id="{D1E81BC6-6CD4-44CE-5C19-A887A7A602F5}"/>
                </a:ext>
              </a:extLst>
            </p:cNvPr>
            <p:cNvSpPr/>
            <p:nvPr/>
          </p:nvSpPr>
          <p:spPr>
            <a:xfrm>
              <a:off x="10735700" y="3161123"/>
              <a:ext cx="2934" cy="2933"/>
            </a:xfrm>
            <a:custGeom>
              <a:avLst/>
              <a:gdLst>
                <a:gd name="connsiteX0" fmla="*/ 1467 w 2934"/>
                <a:gd name="connsiteY0" fmla="*/ 2934 h 2933"/>
                <a:gd name="connsiteX1" fmla="*/ 2935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5" y="2934"/>
                    <a:pt x="2935" y="1467"/>
                  </a:cubicBezTo>
                  <a:cubicBezTo>
                    <a:pt x="2935" y="734"/>
                    <a:pt x="2201" y="0"/>
                    <a:pt x="1467" y="0"/>
                  </a:cubicBezTo>
                  <a:cubicBezTo>
                    <a:pt x="734" y="0"/>
                    <a:pt x="0" y="734"/>
                    <a:pt x="0" y="1467"/>
                  </a:cubicBezTo>
                  <a:cubicBezTo>
                    <a:pt x="0" y="2934"/>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56" name="Forma libre: forma 2411">
              <a:extLst>
                <a:ext uri="{FF2B5EF4-FFF2-40B4-BE49-F238E27FC236}">
                  <a16:creationId xmlns:a16="http://schemas.microsoft.com/office/drawing/2014/main" id="{5F1D1684-8564-9A38-A15D-0B88A79AC725}"/>
                </a:ext>
              </a:extLst>
            </p:cNvPr>
            <p:cNvSpPr/>
            <p:nvPr/>
          </p:nvSpPr>
          <p:spPr>
            <a:xfrm>
              <a:off x="10773848"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57" name="Forma libre: forma 2412">
              <a:extLst>
                <a:ext uri="{FF2B5EF4-FFF2-40B4-BE49-F238E27FC236}">
                  <a16:creationId xmlns:a16="http://schemas.microsoft.com/office/drawing/2014/main" id="{B08366DC-E634-765B-B6F6-18A1828E22E8}"/>
                </a:ext>
              </a:extLst>
            </p:cNvPr>
            <p:cNvSpPr/>
            <p:nvPr/>
          </p:nvSpPr>
          <p:spPr>
            <a:xfrm>
              <a:off x="10836204"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58" name="Forma libre: forma 2413">
              <a:extLst>
                <a:ext uri="{FF2B5EF4-FFF2-40B4-BE49-F238E27FC236}">
                  <a16:creationId xmlns:a16="http://schemas.microsoft.com/office/drawing/2014/main" id="{3A673D44-584B-DC78-A54B-DEF8E3E5226A}"/>
                </a:ext>
              </a:extLst>
            </p:cNvPr>
            <p:cNvSpPr/>
            <p:nvPr/>
          </p:nvSpPr>
          <p:spPr>
            <a:xfrm>
              <a:off x="10897828" y="313838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1"/>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59" name="Forma libre: forma 2414">
              <a:extLst>
                <a:ext uri="{FF2B5EF4-FFF2-40B4-BE49-F238E27FC236}">
                  <a16:creationId xmlns:a16="http://schemas.microsoft.com/office/drawing/2014/main" id="{B307A023-6DDC-92E4-BB1D-C2B3B777FB36}"/>
                </a:ext>
              </a:extLst>
            </p:cNvPr>
            <p:cNvSpPr/>
            <p:nvPr/>
          </p:nvSpPr>
          <p:spPr>
            <a:xfrm>
              <a:off x="10960185" y="313838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1"/>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60" name="Forma libre: forma 2415">
              <a:extLst>
                <a:ext uri="{FF2B5EF4-FFF2-40B4-BE49-F238E27FC236}">
                  <a16:creationId xmlns:a16="http://schemas.microsoft.com/office/drawing/2014/main" id="{5528C9C9-3217-F7B8-B7DA-A9C04BACB19E}"/>
                </a:ext>
              </a:extLst>
            </p:cNvPr>
            <p:cNvSpPr/>
            <p:nvPr/>
          </p:nvSpPr>
          <p:spPr>
            <a:xfrm>
              <a:off x="11021807" y="313838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61" name="Forma libre: forma 2416">
              <a:extLst>
                <a:ext uri="{FF2B5EF4-FFF2-40B4-BE49-F238E27FC236}">
                  <a16:creationId xmlns:a16="http://schemas.microsoft.com/office/drawing/2014/main" id="{54670B84-6F3A-CEE4-8BE4-67BD779385F9}"/>
                </a:ext>
              </a:extLst>
            </p:cNvPr>
            <p:cNvSpPr/>
            <p:nvPr/>
          </p:nvSpPr>
          <p:spPr>
            <a:xfrm>
              <a:off x="11084164" y="313838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62" name="Forma libre: forma 2417">
              <a:extLst>
                <a:ext uri="{FF2B5EF4-FFF2-40B4-BE49-F238E27FC236}">
                  <a16:creationId xmlns:a16="http://schemas.microsoft.com/office/drawing/2014/main" id="{7DAC3957-46AE-D495-F4E4-3C809ABB5B87}"/>
                </a:ext>
              </a:extLst>
            </p:cNvPr>
            <p:cNvSpPr/>
            <p:nvPr/>
          </p:nvSpPr>
          <p:spPr>
            <a:xfrm>
              <a:off x="11145788" y="313838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63" name="Forma libre: forma 2418">
              <a:extLst>
                <a:ext uri="{FF2B5EF4-FFF2-40B4-BE49-F238E27FC236}">
                  <a16:creationId xmlns:a16="http://schemas.microsoft.com/office/drawing/2014/main" id="{6DC1D27A-77B7-18D3-C549-422BE553655A}"/>
                </a:ext>
              </a:extLst>
            </p:cNvPr>
            <p:cNvSpPr/>
            <p:nvPr/>
          </p:nvSpPr>
          <p:spPr>
            <a:xfrm>
              <a:off x="11207411" y="313838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141"/>
                    <a:pt x="49885" y="24938"/>
                  </a:cubicBezTo>
                  <a:cubicBezTo>
                    <a:pt x="49885" y="11736"/>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64" name="Forma libre: forma 2419">
              <a:extLst>
                <a:ext uri="{FF2B5EF4-FFF2-40B4-BE49-F238E27FC236}">
                  <a16:creationId xmlns:a16="http://schemas.microsoft.com/office/drawing/2014/main" id="{303B37DC-8572-1A0C-31AC-B50152AB5464}"/>
                </a:ext>
              </a:extLst>
            </p:cNvPr>
            <p:cNvSpPr/>
            <p:nvPr/>
          </p:nvSpPr>
          <p:spPr>
            <a:xfrm>
              <a:off x="11294710" y="3162773"/>
              <a:ext cx="326" cy="549"/>
            </a:xfrm>
            <a:custGeom>
              <a:avLst/>
              <a:gdLst>
                <a:gd name="connsiteX0" fmla="*/ 0 w 326"/>
                <a:gd name="connsiteY0" fmla="*/ 550 h 549"/>
                <a:gd name="connsiteX1" fmla="*/ 0 w 326"/>
                <a:gd name="connsiteY1" fmla="*/ 550 h 549"/>
                <a:gd name="connsiteX2" fmla="*/ 0 w 326"/>
                <a:gd name="connsiteY2" fmla="*/ 550 h 549"/>
                <a:gd name="connsiteX3" fmla="*/ 0 w 326"/>
                <a:gd name="connsiteY3" fmla="*/ 550 h 549"/>
                <a:gd name="connsiteX4" fmla="*/ 0 w 326"/>
                <a:gd name="connsiteY4" fmla="*/ 550 h 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 h="549">
                  <a:moveTo>
                    <a:pt x="0" y="550"/>
                  </a:moveTo>
                  <a:cubicBezTo>
                    <a:pt x="0" y="550"/>
                    <a:pt x="734" y="550"/>
                    <a:pt x="0" y="550"/>
                  </a:cubicBezTo>
                  <a:cubicBezTo>
                    <a:pt x="734" y="-183"/>
                    <a:pt x="0" y="-183"/>
                    <a:pt x="0" y="550"/>
                  </a:cubicBezTo>
                  <a:cubicBezTo>
                    <a:pt x="0" y="-183"/>
                    <a:pt x="0" y="550"/>
                    <a:pt x="0" y="550"/>
                  </a:cubicBezTo>
                  <a:cubicBezTo>
                    <a:pt x="0" y="550"/>
                    <a:pt x="0" y="550"/>
                    <a:pt x="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65" name="Forma libre: forma 2420">
              <a:extLst>
                <a:ext uri="{FF2B5EF4-FFF2-40B4-BE49-F238E27FC236}">
                  <a16:creationId xmlns:a16="http://schemas.microsoft.com/office/drawing/2014/main" id="{F8C8F847-DD3B-D602-26D5-09C282FABC9B}"/>
                </a:ext>
              </a:extLst>
            </p:cNvPr>
            <p:cNvSpPr/>
            <p:nvPr/>
          </p:nvSpPr>
          <p:spPr>
            <a:xfrm>
              <a:off x="11397416" y="3140586"/>
              <a:ext cx="43282" cy="44008"/>
            </a:xfrm>
            <a:custGeom>
              <a:avLst/>
              <a:gdLst>
                <a:gd name="connsiteX0" fmla="*/ 21274 w 43282"/>
                <a:gd name="connsiteY0" fmla="*/ 44008 h 44008"/>
                <a:gd name="connsiteX1" fmla="*/ 43282 w 43282"/>
                <a:gd name="connsiteY1" fmla="*/ 22004 h 44008"/>
                <a:gd name="connsiteX2" fmla="*/ 21274 w 43282"/>
                <a:gd name="connsiteY2" fmla="*/ 0 h 44008"/>
                <a:gd name="connsiteX3" fmla="*/ 0 w 43282"/>
                <a:gd name="connsiteY3" fmla="*/ 22004 h 44008"/>
                <a:gd name="connsiteX4" fmla="*/ 21274 w 43282"/>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82" h="44008">
                  <a:moveTo>
                    <a:pt x="21274" y="44008"/>
                  </a:moveTo>
                  <a:cubicBezTo>
                    <a:pt x="33012" y="44008"/>
                    <a:pt x="43282" y="34473"/>
                    <a:pt x="43282" y="22004"/>
                  </a:cubicBezTo>
                  <a:cubicBezTo>
                    <a:pt x="43282" y="9535"/>
                    <a:pt x="33012" y="0"/>
                    <a:pt x="21274" y="0"/>
                  </a:cubicBezTo>
                  <a:cubicBezTo>
                    <a:pt x="9536" y="0"/>
                    <a:pt x="0" y="10269"/>
                    <a:pt x="0" y="22004"/>
                  </a:cubicBezTo>
                  <a:cubicBezTo>
                    <a:pt x="0" y="33739"/>
                    <a:pt x="9536" y="44008"/>
                    <a:pt x="21274"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66" name="Forma libre: forma 2421">
              <a:extLst>
                <a:ext uri="{FF2B5EF4-FFF2-40B4-BE49-F238E27FC236}">
                  <a16:creationId xmlns:a16="http://schemas.microsoft.com/office/drawing/2014/main" id="{4DC13742-48BF-AD0D-916D-04ECD34676DD}"/>
                </a:ext>
              </a:extLst>
            </p:cNvPr>
            <p:cNvSpPr/>
            <p:nvPr/>
          </p:nvSpPr>
          <p:spPr>
            <a:xfrm>
              <a:off x="11456838" y="3138385"/>
              <a:ext cx="48418" cy="49142"/>
            </a:xfrm>
            <a:custGeom>
              <a:avLst/>
              <a:gdLst>
                <a:gd name="connsiteX0" fmla="*/ 24209 w 48418"/>
                <a:gd name="connsiteY0" fmla="*/ 49143 h 49142"/>
                <a:gd name="connsiteX1" fmla="*/ 48418 w 48418"/>
                <a:gd name="connsiteY1" fmla="*/ 24205 h 49142"/>
                <a:gd name="connsiteX2" fmla="*/ 24209 w 48418"/>
                <a:gd name="connsiteY2" fmla="*/ 0 h 49142"/>
                <a:gd name="connsiteX3" fmla="*/ 0 w 48418"/>
                <a:gd name="connsiteY3" fmla="*/ 24205 h 49142"/>
                <a:gd name="connsiteX4" fmla="*/ 24209 w 48418"/>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9142">
                  <a:moveTo>
                    <a:pt x="24209" y="49143"/>
                  </a:moveTo>
                  <a:cubicBezTo>
                    <a:pt x="37414" y="49143"/>
                    <a:pt x="48418" y="38141"/>
                    <a:pt x="48418" y="24205"/>
                  </a:cubicBezTo>
                  <a:cubicBezTo>
                    <a:pt x="48418" y="10269"/>
                    <a:pt x="37414" y="0"/>
                    <a:pt x="24209" y="0"/>
                  </a:cubicBezTo>
                  <a:cubicBezTo>
                    <a:pt x="11004" y="0"/>
                    <a:pt x="0" y="11002"/>
                    <a:pt x="0" y="24205"/>
                  </a:cubicBezTo>
                  <a:cubicBezTo>
                    <a:pt x="0" y="37407"/>
                    <a:pt x="10271"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67" name="Forma libre: forma 2422">
              <a:extLst>
                <a:ext uri="{FF2B5EF4-FFF2-40B4-BE49-F238E27FC236}">
                  <a16:creationId xmlns:a16="http://schemas.microsoft.com/office/drawing/2014/main" id="{8083E41A-9528-2FAC-AF58-A78D168F852C}"/>
                </a:ext>
              </a:extLst>
            </p:cNvPr>
            <p:cNvSpPr/>
            <p:nvPr/>
          </p:nvSpPr>
          <p:spPr>
            <a:xfrm>
              <a:off x="11525797" y="3146453"/>
              <a:ext cx="33745" cy="33739"/>
            </a:xfrm>
            <a:custGeom>
              <a:avLst/>
              <a:gdLst>
                <a:gd name="connsiteX0" fmla="*/ 16872 w 33745"/>
                <a:gd name="connsiteY0" fmla="*/ 33740 h 33739"/>
                <a:gd name="connsiteX1" fmla="*/ 33746 w 33745"/>
                <a:gd name="connsiteY1" fmla="*/ 16870 h 33739"/>
                <a:gd name="connsiteX2" fmla="*/ 16872 w 33745"/>
                <a:gd name="connsiteY2" fmla="*/ 0 h 33739"/>
                <a:gd name="connsiteX3" fmla="*/ 0 w 33745"/>
                <a:gd name="connsiteY3" fmla="*/ 16870 h 33739"/>
                <a:gd name="connsiteX4" fmla="*/ 16872 w 33745"/>
                <a:gd name="connsiteY4" fmla="*/ 33740 h 33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45" h="33739">
                  <a:moveTo>
                    <a:pt x="16872" y="33740"/>
                  </a:moveTo>
                  <a:cubicBezTo>
                    <a:pt x="25676" y="33740"/>
                    <a:pt x="33746" y="26405"/>
                    <a:pt x="33746" y="16870"/>
                  </a:cubicBezTo>
                  <a:cubicBezTo>
                    <a:pt x="33746" y="7335"/>
                    <a:pt x="26410" y="0"/>
                    <a:pt x="16872" y="0"/>
                  </a:cubicBezTo>
                  <a:cubicBezTo>
                    <a:pt x="7336" y="0"/>
                    <a:pt x="0" y="7335"/>
                    <a:pt x="0" y="16870"/>
                  </a:cubicBezTo>
                  <a:cubicBezTo>
                    <a:pt x="0" y="26405"/>
                    <a:pt x="7336" y="33740"/>
                    <a:pt x="16872" y="3374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68" name="Forma libre: forma 2423">
              <a:extLst>
                <a:ext uri="{FF2B5EF4-FFF2-40B4-BE49-F238E27FC236}">
                  <a16:creationId xmlns:a16="http://schemas.microsoft.com/office/drawing/2014/main" id="{BD9A71EC-4EA4-07BE-CFB9-A8F85A854D34}"/>
                </a:ext>
              </a:extLst>
            </p:cNvPr>
            <p:cNvSpPr/>
            <p:nvPr/>
          </p:nvSpPr>
          <p:spPr>
            <a:xfrm>
              <a:off x="11579350" y="313838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69" name="Forma libre: forma 2424">
              <a:extLst>
                <a:ext uri="{FF2B5EF4-FFF2-40B4-BE49-F238E27FC236}">
                  <a16:creationId xmlns:a16="http://schemas.microsoft.com/office/drawing/2014/main" id="{11AE5502-B615-4F31-138F-AD621F47F251}"/>
                </a:ext>
              </a:extLst>
            </p:cNvPr>
            <p:cNvSpPr/>
            <p:nvPr/>
          </p:nvSpPr>
          <p:spPr>
            <a:xfrm>
              <a:off x="11641707" y="313838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70" name="Forma libre: forma 2425">
              <a:extLst>
                <a:ext uri="{FF2B5EF4-FFF2-40B4-BE49-F238E27FC236}">
                  <a16:creationId xmlns:a16="http://schemas.microsoft.com/office/drawing/2014/main" id="{600ED8E2-7DC9-9B71-9757-42F8F1D5F7ED}"/>
                </a:ext>
              </a:extLst>
            </p:cNvPr>
            <p:cNvSpPr/>
            <p:nvPr/>
          </p:nvSpPr>
          <p:spPr>
            <a:xfrm>
              <a:off x="11703330" y="313838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71" name="Forma libre: forma 2426">
              <a:extLst>
                <a:ext uri="{FF2B5EF4-FFF2-40B4-BE49-F238E27FC236}">
                  <a16:creationId xmlns:a16="http://schemas.microsoft.com/office/drawing/2014/main" id="{C5373465-F70B-40EE-0C9B-86C4945ECA53}"/>
                </a:ext>
              </a:extLst>
            </p:cNvPr>
            <p:cNvSpPr/>
            <p:nvPr/>
          </p:nvSpPr>
          <p:spPr>
            <a:xfrm>
              <a:off x="11765687" y="313838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72" name="Forma libre: forma 2427">
              <a:extLst>
                <a:ext uri="{FF2B5EF4-FFF2-40B4-BE49-F238E27FC236}">
                  <a16:creationId xmlns:a16="http://schemas.microsoft.com/office/drawing/2014/main" id="{4C380F91-80B6-940E-F159-A1E56D228BE7}"/>
                </a:ext>
              </a:extLst>
            </p:cNvPr>
            <p:cNvSpPr/>
            <p:nvPr/>
          </p:nvSpPr>
          <p:spPr>
            <a:xfrm>
              <a:off x="11827311" y="3138385"/>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73" name="Forma libre: forma 2428">
              <a:extLst>
                <a:ext uri="{FF2B5EF4-FFF2-40B4-BE49-F238E27FC236}">
                  <a16:creationId xmlns:a16="http://schemas.microsoft.com/office/drawing/2014/main" id="{934D0EF4-7776-AC1A-08D4-6E0362138F3A}"/>
                </a:ext>
              </a:extLst>
            </p:cNvPr>
            <p:cNvSpPr/>
            <p:nvPr/>
          </p:nvSpPr>
          <p:spPr>
            <a:xfrm>
              <a:off x="11889667" y="3138385"/>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74" name="Forma libre: forma 2429">
              <a:extLst>
                <a:ext uri="{FF2B5EF4-FFF2-40B4-BE49-F238E27FC236}">
                  <a16:creationId xmlns:a16="http://schemas.microsoft.com/office/drawing/2014/main" id="{5694D69D-FEF8-494C-4B53-39A5CABF530E}"/>
                </a:ext>
              </a:extLst>
            </p:cNvPr>
            <p:cNvSpPr/>
            <p:nvPr/>
          </p:nvSpPr>
          <p:spPr>
            <a:xfrm>
              <a:off x="11951291" y="3138385"/>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141"/>
                    <a:pt x="49885" y="24938"/>
                  </a:cubicBezTo>
                  <a:cubicBezTo>
                    <a:pt x="49885" y="11736"/>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75" name="Forma libre: forma 2430">
              <a:extLst>
                <a:ext uri="{FF2B5EF4-FFF2-40B4-BE49-F238E27FC236}">
                  <a16:creationId xmlns:a16="http://schemas.microsoft.com/office/drawing/2014/main" id="{D8CBE83C-207C-21DB-75BB-723D2748F8F9}"/>
                </a:ext>
              </a:extLst>
            </p:cNvPr>
            <p:cNvSpPr/>
            <p:nvPr/>
          </p:nvSpPr>
          <p:spPr>
            <a:xfrm>
              <a:off x="12013647" y="3138385"/>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76" name="Forma libre: forma 2431">
              <a:extLst>
                <a:ext uri="{FF2B5EF4-FFF2-40B4-BE49-F238E27FC236}">
                  <a16:creationId xmlns:a16="http://schemas.microsoft.com/office/drawing/2014/main" id="{C46DC326-E604-6702-944B-E851AE325012}"/>
                </a:ext>
              </a:extLst>
            </p:cNvPr>
            <p:cNvSpPr/>
            <p:nvPr/>
          </p:nvSpPr>
          <p:spPr>
            <a:xfrm>
              <a:off x="12075270" y="313838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77" name="Forma libre: forma 2432">
              <a:extLst>
                <a:ext uri="{FF2B5EF4-FFF2-40B4-BE49-F238E27FC236}">
                  <a16:creationId xmlns:a16="http://schemas.microsoft.com/office/drawing/2014/main" id="{EE686198-D74B-B91E-6203-C1930549B0E6}"/>
                </a:ext>
              </a:extLst>
            </p:cNvPr>
            <p:cNvSpPr/>
            <p:nvPr/>
          </p:nvSpPr>
          <p:spPr>
            <a:xfrm>
              <a:off x="12137627" y="313838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141"/>
                    <a:pt x="49886" y="24938"/>
                  </a:cubicBezTo>
                  <a:cubicBezTo>
                    <a:pt x="49886" y="11736"/>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78" name="Forma libre: forma 2433">
              <a:extLst>
                <a:ext uri="{FF2B5EF4-FFF2-40B4-BE49-F238E27FC236}">
                  <a16:creationId xmlns:a16="http://schemas.microsoft.com/office/drawing/2014/main" id="{7F8BBF40-C00F-E68E-05CE-C37942E35FED}"/>
                </a:ext>
              </a:extLst>
            </p:cNvPr>
            <p:cNvSpPr/>
            <p:nvPr/>
          </p:nvSpPr>
          <p:spPr>
            <a:xfrm>
              <a:off x="5373751" y="3222001"/>
              <a:ext cx="5135" cy="5867"/>
            </a:xfrm>
            <a:custGeom>
              <a:avLst/>
              <a:gdLst>
                <a:gd name="connsiteX0" fmla="*/ 2935 w 5135"/>
                <a:gd name="connsiteY0" fmla="*/ 5868 h 5867"/>
                <a:gd name="connsiteX1" fmla="*/ 5135 w 5135"/>
                <a:gd name="connsiteY1" fmla="*/ 2934 h 5867"/>
                <a:gd name="connsiteX2" fmla="*/ 2935 w 5135"/>
                <a:gd name="connsiteY2" fmla="*/ 0 h 5867"/>
                <a:gd name="connsiteX3" fmla="*/ 0 w 5135"/>
                <a:gd name="connsiteY3" fmla="*/ 2934 h 5867"/>
                <a:gd name="connsiteX4" fmla="*/ 2935 w 5135"/>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 h="5867">
                  <a:moveTo>
                    <a:pt x="2935" y="5868"/>
                  </a:moveTo>
                  <a:cubicBezTo>
                    <a:pt x="4402" y="5868"/>
                    <a:pt x="5135" y="5134"/>
                    <a:pt x="5135" y="2934"/>
                  </a:cubicBezTo>
                  <a:cubicBezTo>
                    <a:pt x="5135" y="734"/>
                    <a:pt x="3668" y="0"/>
                    <a:pt x="2935" y="0"/>
                  </a:cubicBezTo>
                  <a:cubicBezTo>
                    <a:pt x="2201" y="0"/>
                    <a:pt x="0" y="734"/>
                    <a:pt x="0" y="2934"/>
                  </a:cubicBezTo>
                  <a:cubicBezTo>
                    <a:pt x="0" y="5134"/>
                    <a:pt x="1467" y="5868"/>
                    <a:pt x="2935"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79" name="Forma libre: forma 2434">
              <a:extLst>
                <a:ext uri="{FF2B5EF4-FFF2-40B4-BE49-F238E27FC236}">
                  <a16:creationId xmlns:a16="http://schemas.microsoft.com/office/drawing/2014/main" id="{D67EC988-6406-6F25-A612-3A1063ABE358}"/>
                </a:ext>
              </a:extLst>
            </p:cNvPr>
            <p:cNvSpPr/>
            <p:nvPr/>
          </p:nvSpPr>
          <p:spPr>
            <a:xfrm>
              <a:off x="5438309" y="3224201"/>
              <a:ext cx="550" cy="1466"/>
            </a:xfrm>
            <a:custGeom>
              <a:avLst/>
              <a:gdLst>
                <a:gd name="connsiteX0" fmla="*/ 0 w 550"/>
                <a:gd name="connsiteY0" fmla="*/ 1467 h 1466"/>
                <a:gd name="connsiteX1" fmla="*/ 0 w 550"/>
                <a:gd name="connsiteY1" fmla="*/ 1467 h 1466"/>
                <a:gd name="connsiteX2" fmla="*/ 0 w 550"/>
                <a:gd name="connsiteY2" fmla="*/ 0 h 1466"/>
                <a:gd name="connsiteX3" fmla="*/ 0 w 550"/>
                <a:gd name="connsiteY3" fmla="*/ 1467 h 1466"/>
                <a:gd name="connsiteX4" fmla="*/ 0 w 550"/>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1466">
                  <a:moveTo>
                    <a:pt x="0" y="1467"/>
                  </a:moveTo>
                  <a:cubicBezTo>
                    <a:pt x="734" y="1467"/>
                    <a:pt x="734" y="1467"/>
                    <a:pt x="0" y="1467"/>
                  </a:cubicBezTo>
                  <a:cubicBezTo>
                    <a:pt x="734" y="734"/>
                    <a:pt x="734" y="0"/>
                    <a:pt x="0" y="0"/>
                  </a:cubicBezTo>
                  <a:cubicBezTo>
                    <a:pt x="0" y="0"/>
                    <a:pt x="0" y="734"/>
                    <a:pt x="0" y="1467"/>
                  </a:cubicBezTo>
                  <a:cubicBezTo>
                    <a:pt x="0" y="1467"/>
                    <a:pt x="0" y="1467"/>
                    <a:pt x="0"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80" name="Forma libre: forma 2435">
              <a:extLst>
                <a:ext uri="{FF2B5EF4-FFF2-40B4-BE49-F238E27FC236}">
                  <a16:creationId xmlns:a16="http://schemas.microsoft.com/office/drawing/2014/main" id="{65F089C1-6854-C34C-599A-997409E9F607}"/>
                </a:ext>
              </a:extLst>
            </p:cNvPr>
            <p:cNvSpPr/>
            <p:nvPr/>
          </p:nvSpPr>
          <p:spPr>
            <a:xfrm>
              <a:off x="5475723" y="31999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81" name="Forma libre: forma 2436">
              <a:extLst>
                <a:ext uri="{FF2B5EF4-FFF2-40B4-BE49-F238E27FC236}">
                  <a16:creationId xmlns:a16="http://schemas.microsoft.com/office/drawing/2014/main" id="{5A25D4AA-629B-A919-89F7-5984227F1E15}"/>
                </a:ext>
              </a:extLst>
            </p:cNvPr>
            <p:cNvSpPr/>
            <p:nvPr/>
          </p:nvSpPr>
          <p:spPr>
            <a:xfrm>
              <a:off x="5537346" y="31999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82" name="Forma libre: forma 2437">
              <a:extLst>
                <a:ext uri="{FF2B5EF4-FFF2-40B4-BE49-F238E27FC236}">
                  <a16:creationId xmlns:a16="http://schemas.microsoft.com/office/drawing/2014/main" id="{D5D4C483-5084-AE9F-D988-3E2918562554}"/>
                </a:ext>
              </a:extLst>
            </p:cNvPr>
            <p:cNvSpPr/>
            <p:nvPr/>
          </p:nvSpPr>
          <p:spPr>
            <a:xfrm>
              <a:off x="5661326" y="31999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83" name="Forma libre: forma 2438">
              <a:extLst>
                <a:ext uri="{FF2B5EF4-FFF2-40B4-BE49-F238E27FC236}">
                  <a16:creationId xmlns:a16="http://schemas.microsoft.com/office/drawing/2014/main" id="{8EC2087A-0691-B8AB-FFBB-48D83A5A26F1}"/>
                </a:ext>
              </a:extLst>
            </p:cNvPr>
            <p:cNvSpPr/>
            <p:nvPr/>
          </p:nvSpPr>
          <p:spPr>
            <a:xfrm>
              <a:off x="5723683" y="31999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84" name="Forma libre: forma 2439">
              <a:extLst>
                <a:ext uri="{FF2B5EF4-FFF2-40B4-BE49-F238E27FC236}">
                  <a16:creationId xmlns:a16="http://schemas.microsoft.com/office/drawing/2014/main" id="{832228EC-4031-E59A-811E-432080294742}"/>
                </a:ext>
              </a:extLst>
            </p:cNvPr>
            <p:cNvSpPr/>
            <p:nvPr/>
          </p:nvSpPr>
          <p:spPr>
            <a:xfrm>
              <a:off x="5785306" y="31999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85" name="Forma libre: forma 2440">
              <a:extLst>
                <a:ext uri="{FF2B5EF4-FFF2-40B4-BE49-F238E27FC236}">
                  <a16:creationId xmlns:a16="http://schemas.microsoft.com/office/drawing/2014/main" id="{C7541A99-A80D-E19B-E2A3-C881B03575D3}"/>
                </a:ext>
              </a:extLst>
            </p:cNvPr>
            <p:cNvSpPr/>
            <p:nvPr/>
          </p:nvSpPr>
          <p:spPr>
            <a:xfrm>
              <a:off x="5850597" y="3202197"/>
              <a:ext cx="44749" cy="45475"/>
            </a:xfrm>
            <a:custGeom>
              <a:avLst/>
              <a:gdLst>
                <a:gd name="connsiteX0" fmla="*/ 22008 w 44749"/>
                <a:gd name="connsiteY0" fmla="*/ 45475 h 45475"/>
                <a:gd name="connsiteX1" fmla="*/ 44750 w 44749"/>
                <a:gd name="connsiteY1" fmla="*/ 22738 h 45475"/>
                <a:gd name="connsiteX2" fmla="*/ 22008 w 44749"/>
                <a:gd name="connsiteY2" fmla="*/ 0 h 45475"/>
                <a:gd name="connsiteX3" fmla="*/ 0 w 44749"/>
                <a:gd name="connsiteY3" fmla="*/ 22738 h 45475"/>
                <a:gd name="connsiteX4" fmla="*/ 22008 w 44749"/>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49" h="45475">
                  <a:moveTo>
                    <a:pt x="22008" y="45475"/>
                  </a:moveTo>
                  <a:cubicBezTo>
                    <a:pt x="34479" y="45475"/>
                    <a:pt x="44750" y="35207"/>
                    <a:pt x="44750" y="22738"/>
                  </a:cubicBezTo>
                  <a:cubicBezTo>
                    <a:pt x="44750" y="10269"/>
                    <a:pt x="34479" y="0"/>
                    <a:pt x="22008" y="0"/>
                  </a:cubicBezTo>
                  <a:cubicBezTo>
                    <a:pt x="9537" y="0"/>
                    <a:pt x="0" y="10269"/>
                    <a:pt x="0" y="22738"/>
                  </a:cubicBezTo>
                  <a:cubicBezTo>
                    <a:pt x="0" y="35207"/>
                    <a:pt x="9537" y="45475"/>
                    <a:pt x="22008"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86" name="Forma libre: forma 2441">
              <a:extLst>
                <a:ext uri="{FF2B5EF4-FFF2-40B4-BE49-F238E27FC236}">
                  <a16:creationId xmlns:a16="http://schemas.microsoft.com/office/drawing/2014/main" id="{142FB87C-2A41-E309-5F49-F1C4D35BE3E6}"/>
                </a:ext>
              </a:extLst>
            </p:cNvPr>
            <p:cNvSpPr/>
            <p:nvPr/>
          </p:nvSpPr>
          <p:spPr>
            <a:xfrm>
              <a:off x="5933495" y="3224201"/>
              <a:ext cx="1467" cy="1466"/>
            </a:xfrm>
            <a:custGeom>
              <a:avLst/>
              <a:gdLst>
                <a:gd name="connsiteX0" fmla="*/ 734 w 1467"/>
                <a:gd name="connsiteY0" fmla="*/ 1467 h 1466"/>
                <a:gd name="connsiteX1" fmla="*/ 1467 w 1467"/>
                <a:gd name="connsiteY1" fmla="*/ 734 h 1466"/>
                <a:gd name="connsiteX2" fmla="*/ 734 w 1467"/>
                <a:gd name="connsiteY2" fmla="*/ 0 h 1466"/>
                <a:gd name="connsiteX3" fmla="*/ 0 w 1467"/>
                <a:gd name="connsiteY3" fmla="*/ 734 h 1466"/>
                <a:gd name="connsiteX4" fmla="*/ 734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4" y="1467"/>
                  </a:moveTo>
                  <a:cubicBezTo>
                    <a:pt x="1467" y="1467"/>
                    <a:pt x="1467" y="1467"/>
                    <a:pt x="1467" y="734"/>
                  </a:cubicBezTo>
                  <a:cubicBezTo>
                    <a:pt x="1467" y="734"/>
                    <a:pt x="1467" y="0"/>
                    <a:pt x="734" y="0"/>
                  </a:cubicBezTo>
                  <a:cubicBezTo>
                    <a:pt x="0" y="0"/>
                    <a:pt x="0" y="0"/>
                    <a:pt x="0" y="734"/>
                  </a:cubicBezTo>
                  <a:cubicBezTo>
                    <a:pt x="0" y="1467"/>
                    <a:pt x="0"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87" name="Forma libre: forma 2442">
              <a:extLst>
                <a:ext uri="{FF2B5EF4-FFF2-40B4-BE49-F238E27FC236}">
                  <a16:creationId xmlns:a16="http://schemas.microsoft.com/office/drawing/2014/main" id="{54C5C376-7BDF-07BA-F15D-EC8C0F74C385}"/>
                </a:ext>
              </a:extLst>
            </p:cNvPr>
            <p:cNvSpPr/>
            <p:nvPr/>
          </p:nvSpPr>
          <p:spPr>
            <a:xfrm>
              <a:off x="6471230" y="3204398"/>
              <a:ext cx="41082" cy="41074"/>
            </a:xfrm>
            <a:custGeom>
              <a:avLst/>
              <a:gdLst>
                <a:gd name="connsiteX0" fmla="*/ 20541 w 41082"/>
                <a:gd name="connsiteY0" fmla="*/ 41074 h 41074"/>
                <a:gd name="connsiteX1" fmla="*/ 41082 w 41082"/>
                <a:gd name="connsiteY1" fmla="*/ 20537 h 41074"/>
                <a:gd name="connsiteX2" fmla="*/ 20541 w 41082"/>
                <a:gd name="connsiteY2" fmla="*/ 0 h 41074"/>
                <a:gd name="connsiteX3" fmla="*/ 0 w 41082"/>
                <a:gd name="connsiteY3" fmla="*/ 20537 h 41074"/>
                <a:gd name="connsiteX4" fmla="*/ 20541 w 41082"/>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2" h="41074">
                  <a:moveTo>
                    <a:pt x="20541" y="41074"/>
                  </a:moveTo>
                  <a:cubicBezTo>
                    <a:pt x="31545" y="41074"/>
                    <a:pt x="41082" y="32273"/>
                    <a:pt x="41082" y="20537"/>
                  </a:cubicBezTo>
                  <a:cubicBezTo>
                    <a:pt x="41082" y="8802"/>
                    <a:pt x="32279" y="0"/>
                    <a:pt x="20541" y="0"/>
                  </a:cubicBezTo>
                  <a:cubicBezTo>
                    <a:pt x="8803" y="0"/>
                    <a:pt x="0" y="9535"/>
                    <a:pt x="0" y="20537"/>
                  </a:cubicBezTo>
                  <a:cubicBezTo>
                    <a:pt x="0" y="31539"/>
                    <a:pt x="9537"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88" name="Forma libre: forma 2443">
              <a:extLst>
                <a:ext uri="{FF2B5EF4-FFF2-40B4-BE49-F238E27FC236}">
                  <a16:creationId xmlns:a16="http://schemas.microsoft.com/office/drawing/2014/main" id="{02B64721-7648-D430-308A-E4F8DA09ECCD}"/>
                </a:ext>
              </a:extLst>
            </p:cNvPr>
            <p:cNvSpPr/>
            <p:nvPr/>
          </p:nvSpPr>
          <p:spPr>
            <a:xfrm>
              <a:off x="6615751" y="3224935"/>
              <a:ext cx="733" cy="733"/>
            </a:xfrm>
            <a:custGeom>
              <a:avLst/>
              <a:gdLst>
                <a:gd name="connsiteX0" fmla="*/ 0 w 733"/>
                <a:gd name="connsiteY0" fmla="*/ 733 h 733"/>
                <a:gd name="connsiteX1" fmla="*/ 734 w 733"/>
                <a:gd name="connsiteY1" fmla="*/ 0 h 733"/>
                <a:gd name="connsiteX2" fmla="*/ 0 w 733"/>
                <a:gd name="connsiteY2" fmla="*/ 0 h 733"/>
                <a:gd name="connsiteX3" fmla="*/ 0 w 733"/>
                <a:gd name="connsiteY3" fmla="*/ 0 h 733"/>
              </a:gdLst>
              <a:ahLst/>
              <a:cxnLst>
                <a:cxn ang="0">
                  <a:pos x="connsiteX0" y="connsiteY0"/>
                </a:cxn>
                <a:cxn ang="0">
                  <a:pos x="connsiteX1" y="connsiteY1"/>
                </a:cxn>
                <a:cxn ang="0">
                  <a:pos x="connsiteX2" y="connsiteY2"/>
                </a:cxn>
                <a:cxn ang="0">
                  <a:pos x="connsiteX3" y="connsiteY3"/>
                </a:cxn>
              </a:cxnLst>
              <a:rect l="l" t="t" r="r" b="b"/>
              <a:pathLst>
                <a:path w="733" h="733">
                  <a:moveTo>
                    <a:pt x="0" y="733"/>
                  </a:moveTo>
                  <a:lnTo>
                    <a:pt x="734" y="0"/>
                  </a:ln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89" name="Forma libre: forma 2444">
              <a:extLst>
                <a:ext uri="{FF2B5EF4-FFF2-40B4-BE49-F238E27FC236}">
                  <a16:creationId xmlns:a16="http://schemas.microsoft.com/office/drawing/2014/main" id="{67AF22B8-5493-87A8-0122-D90775076810}"/>
                </a:ext>
              </a:extLst>
            </p:cNvPr>
            <p:cNvSpPr/>
            <p:nvPr/>
          </p:nvSpPr>
          <p:spPr>
            <a:xfrm>
              <a:off x="8906812" y="3222734"/>
              <a:ext cx="4401" cy="4400"/>
            </a:xfrm>
            <a:custGeom>
              <a:avLst/>
              <a:gdLst>
                <a:gd name="connsiteX0" fmla="*/ 2201 w 4401"/>
                <a:gd name="connsiteY0" fmla="*/ 4401 h 4400"/>
                <a:gd name="connsiteX1" fmla="*/ 4402 w 4401"/>
                <a:gd name="connsiteY1" fmla="*/ 2201 h 4400"/>
                <a:gd name="connsiteX2" fmla="*/ 2201 w 4401"/>
                <a:gd name="connsiteY2" fmla="*/ 0 h 4400"/>
                <a:gd name="connsiteX3" fmla="*/ 0 w 4401"/>
                <a:gd name="connsiteY3" fmla="*/ 2201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2" y="3667"/>
                    <a:pt x="4402" y="2201"/>
                  </a:cubicBezTo>
                  <a:cubicBezTo>
                    <a:pt x="4402" y="734"/>
                    <a:pt x="2935" y="0"/>
                    <a:pt x="2201" y="0"/>
                  </a:cubicBezTo>
                  <a:cubicBezTo>
                    <a:pt x="1467" y="0"/>
                    <a:pt x="0" y="734"/>
                    <a:pt x="0" y="2201"/>
                  </a:cubicBezTo>
                  <a:cubicBezTo>
                    <a:pt x="0" y="3667"/>
                    <a:pt x="734"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90" name="Forma libre: forma 2445">
              <a:extLst>
                <a:ext uri="{FF2B5EF4-FFF2-40B4-BE49-F238E27FC236}">
                  <a16:creationId xmlns:a16="http://schemas.microsoft.com/office/drawing/2014/main" id="{AFD4AC86-552B-3843-1E71-869C93403415}"/>
                </a:ext>
              </a:extLst>
            </p:cNvPr>
            <p:cNvSpPr/>
            <p:nvPr/>
          </p:nvSpPr>
          <p:spPr>
            <a:xfrm>
              <a:off x="8945694" y="31999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91" name="Forma libre: forma 2446">
              <a:extLst>
                <a:ext uri="{FF2B5EF4-FFF2-40B4-BE49-F238E27FC236}">
                  <a16:creationId xmlns:a16="http://schemas.microsoft.com/office/drawing/2014/main" id="{B232134B-16B0-FF92-6C65-74199574BD10}"/>
                </a:ext>
              </a:extLst>
            </p:cNvPr>
            <p:cNvSpPr/>
            <p:nvPr/>
          </p:nvSpPr>
          <p:spPr>
            <a:xfrm>
              <a:off x="9008050" y="31999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92" name="Forma libre: forma 2447">
              <a:extLst>
                <a:ext uri="{FF2B5EF4-FFF2-40B4-BE49-F238E27FC236}">
                  <a16:creationId xmlns:a16="http://schemas.microsoft.com/office/drawing/2014/main" id="{9FF3C12F-0992-7550-9AD6-571A58A1002C}"/>
                </a:ext>
              </a:extLst>
            </p:cNvPr>
            <p:cNvSpPr/>
            <p:nvPr/>
          </p:nvSpPr>
          <p:spPr>
            <a:xfrm>
              <a:off x="9069674" y="31999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93" name="Forma libre: forma 2448">
              <a:extLst>
                <a:ext uri="{FF2B5EF4-FFF2-40B4-BE49-F238E27FC236}">
                  <a16:creationId xmlns:a16="http://schemas.microsoft.com/office/drawing/2014/main" id="{7B14405C-ED49-76A4-487B-CE2E2B998C86}"/>
                </a:ext>
              </a:extLst>
            </p:cNvPr>
            <p:cNvSpPr/>
            <p:nvPr/>
          </p:nvSpPr>
          <p:spPr>
            <a:xfrm>
              <a:off x="9132031" y="31999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94" name="Forma libre: forma 2449">
              <a:extLst>
                <a:ext uri="{FF2B5EF4-FFF2-40B4-BE49-F238E27FC236}">
                  <a16:creationId xmlns:a16="http://schemas.microsoft.com/office/drawing/2014/main" id="{5F9DA9E1-A340-8DD7-8654-6125082A3E7E}"/>
                </a:ext>
              </a:extLst>
            </p:cNvPr>
            <p:cNvSpPr/>
            <p:nvPr/>
          </p:nvSpPr>
          <p:spPr>
            <a:xfrm>
              <a:off x="9193654" y="319999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95" name="Forma libre: forma 2450">
              <a:extLst>
                <a:ext uri="{FF2B5EF4-FFF2-40B4-BE49-F238E27FC236}">
                  <a16:creationId xmlns:a16="http://schemas.microsoft.com/office/drawing/2014/main" id="{89B040FF-5809-DEF2-B358-8CE9A1A453E0}"/>
                </a:ext>
              </a:extLst>
            </p:cNvPr>
            <p:cNvSpPr/>
            <p:nvPr/>
          </p:nvSpPr>
          <p:spPr>
            <a:xfrm>
              <a:off x="9256011" y="319999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96" name="Forma libre: forma 2451">
              <a:extLst>
                <a:ext uri="{FF2B5EF4-FFF2-40B4-BE49-F238E27FC236}">
                  <a16:creationId xmlns:a16="http://schemas.microsoft.com/office/drawing/2014/main" id="{5047B7CC-117B-FDDC-C04E-27C7A96EAB0A}"/>
                </a:ext>
              </a:extLst>
            </p:cNvPr>
            <p:cNvSpPr/>
            <p:nvPr/>
          </p:nvSpPr>
          <p:spPr>
            <a:xfrm>
              <a:off x="9317634" y="31999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97" name="Forma libre: forma 2452">
              <a:extLst>
                <a:ext uri="{FF2B5EF4-FFF2-40B4-BE49-F238E27FC236}">
                  <a16:creationId xmlns:a16="http://schemas.microsoft.com/office/drawing/2014/main" id="{FB32C14B-F729-0CD0-72BB-475CB12AB75D}"/>
                </a:ext>
              </a:extLst>
            </p:cNvPr>
            <p:cNvSpPr/>
            <p:nvPr/>
          </p:nvSpPr>
          <p:spPr>
            <a:xfrm>
              <a:off x="9379990" y="3199997"/>
              <a:ext cx="50619" cy="49876"/>
            </a:xfrm>
            <a:custGeom>
              <a:avLst/>
              <a:gdLst>
                <a:gd name="connsiteX0" fmla="*/ 24943 w 50619"/>
                <a:gd name="connsiteY0" fmla="*/ 49876 h 49876"/>
                <a:gd name="connsiteX1" fmla="*/ 50619 w 50619"/>
                <a:gd name="connsiteY1" fmla="*/ 24938 h 49876"/>
                <a:gd name="connsiteX2" fmla="*/ 24943 w 50619"/>
                <a:gd name="connsiteY2" fmla="*/ 0 h 49876"/>
                <a:gd name="connsiteX3" fmla="*/ 0 w 50619"/>
                <a:gd name="connsiteY3" fmla="*/ 24938 h 49876"/>
                <a:gd name="connsiteX4" fmla="*/ 24943 w 50619"/>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6">
                  <a:moveTo>
                    <a:pt x="24943" y="49876"/>
                  </a:moveTo>
                  <a:cubicBezTo>
                    <a:pt x="38881" y="49876"/>
                    <a:pt x="50619" y="38874"/>
                    <a:pt x="50619" y="24938"/>
                  </a:cubicBezTo>
                  <a:cubicBezTo>
                    <a:pt x="50619" y="11002"/>
                    <a:pt x="39615" y="0"/>
                    <a:pt x="24943" y="0"/>
                  </a:cubicBezTo>
                  <a:cubicBezTo>
                    <a:pt x="10271"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98" name="Forma libre: forma 2453">
              <a:extLst>
                <a:ext uri="{FF2B5EF4-FFF2-40B4-BE49-F238E27FC236}">
                  <a16:creationId xmlns:a16="http://schemas.microsoft.com/office/drawing/2014/main" id="{D850AB42-C870-649C-F9E8-F1EEC3F99144}"/>
                </a:ext>
              </a:extLst>
            </p:cNvPr>
            <p:cNvSpPr/>
            <p:nvPr/>
          </p:nvSpPr>
          <p:spPr>
            <a:xfrm>
              <a:off x="9441614" y="319999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99" name="Forma libre: forma 2454">
              <a:extLst>
                <a:ext uri="{FF2B5EF4-FFF2-40B4-BE49-F238E27FC236}">
                  <a16:creationId xmlns:a16="http://schemas.microsoft.com/office/drawing/2014/main" id="{554CF11D-3B6E-86B5-0F5F-16227BD7C0C8}"/>
                </a:ext>
              </a:extLst>
            </p:cNvPr>
            <p:cNvSpPr/>
            <p:nvPr/>
          </p:nvSpPr>
          <p:spPr>
            <a:xfrm>
              <a:off x="9503970" y="319999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00" name="Forma libre: forma 2455">
              <a:extLst>
                <a:ext uri="{FF2B5EF4-FFF2-40B4-BE49-F238E27FC236}">
                  <a16:creationId xmlns:a16="http://schemas.microsoft.com/office/drawing/2014/main" id="{3F03BA4B-45D6-4247-A996-D6585A4E89FF}"/>
                </a:ext>
              </a:extLst>
            </p:cNvPr>
            <p:cNvSpPr/>
            <p:nvPr/>
          </p:nvSpPr>
          <p:spPr>
            <a:xfrm>
              <a:off x="9564860" y="3199997"/>
              <a:ext cx="50619" cy="49876"/>
            </a:xfrm>
            <a:custGeom>
              <a:avLst/>
              <a:gdLst>
                <a:gd name="connsiteX0" fmla="*/ 25676 w 50619"/>
                <a:gd name="connsiteY0" fmla="*/ 49876 h 49876"/>
                <a:gd name="connsiteX1" fmla="*/ 50619 w 50619"/>
                <a:gd name="connsiteY1" fmla="*/ 24938 h 49876"/>
                <a:gd name="connsiteX2" fmla="*/ 25676 w 50619"/>
                <a:gd name="connsiteY2" fmla="*/ 0 h 49876"/>
                <a:gd name="connsiteX3" fmla="*/ 0 w 50619"/>
                <a:gd name="connsiteY3" fmla="*/ 24938 h 49876"/>
                <a:gd name="connsiteX4" fmla="*/ 25676 w 50619"/>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01" name="Forma libre: forma 2456">
              <a:extLst>
                <a:ext uri="{FF2B5EF4-FFF2-40B4-BE49-F238E27FC236}">
                  <a16:creationId xmlns:a16="http://schemas.microsoft.com/office/drawing/2014/main" id="{729DB4AB-5832-E613-69A5-87A4B0C38E9D}"/>
                </a:ext>
              </a:extLst>
            </p:cNvPr>
            <p:cNvSpPr/>
            <p:nvPr/>
          </p:nvSpPr>
          <p:spPr>
            <a:xfrm>
              <a:off x="9627950" y="31999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02" name="Forma libre: forma 2457">
              <a:extLst>
                <a:ext uri="{FF2B5EF4-FFF2-40B4-BE49-F238E27FC236}">
                  <a16:creationId xmlns:a16="http://schemas.microsoft.com/office/drawing/2014/main" id="{59E55BA8-5549-EDB4-7E42-BE4DD4290398}"/>
                </a:ext>
              </a:extLst>
            </p:cNvPr>
            <p:cNvSpPr/>
            <p:nvPr/>
          </p:nvSpPr>
          <p:spPr>
            <a:xfrm>
              <a:off x="9689573" y="31999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03" name="Forma libre: forma 2458">
              <a:extLst>
                <a:ext uri="{FF2B5EF4-FFF2-40B4-BE49-F238E27FC236}">
                  <a16:creationId xmlns:a16="http://schemas.microsoft.com/office/drawing/2014/main" id="{4F6C28EB-3D44-1359-09C7-56BB51CFFCFD}"/>
                </a:ext>
              </a:extLst>
            </p:cNvPr>
            <p:cNvSpPr/>
            <p:nvPr/>
          </p:nvSpPr>
          <p:spPr>
            <a:xfrm>
              <a:off x="9751197" y="319999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04" name="Forma libre: forma 2459">
              <a:extLst>
                <a:ext uri="{FF2B5EF4-FFF2-40B4-BE49-F238E27FC236}">
                  <a16:creationId xmlns:a16="http://schemas.microsoft.com/office/drawing/2014/main" id="{C92793B2-3662-E1D8-5DE4-B7901BA8AA43}"/>
                </a:ext>
              </a:extLst>
            </p:cNvPr>
            <p:cNvSpPr/>
            <p:nvPr/>
          </p:nvSpPr>
          <p:spPr>
            <a:xfrm>
              <a:off x="9813554" y="319999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05" name="Forma libre: forma 2460">
              <a:extLst>
                <a:ext uri="{FF2B5EF4-FFF2-40B4-BE49-F238E27FC236}">
                  <a16:creationId xmlns:a16="http://schemas.microsoft.com/office/drawing/2014/main" id="{F03EC24D-04A8-EAD7-96C4-D83ED2419FD0}"/>
                </a:ext>
              </a:extLst>
            </p:cNvPr>
            <p:cNvSpPr/>
            <p:nvPr/>
          </p:nvSpPr>
          <p:spPr>
            <a:xfrm>
              <a:off x="9875910" y="319999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06" name="Forma libre: forma 2461">
              <a:extLst>
                <a:ext uri="{FF2B5EF4-FFF2-40B4-BE49-F238E27FC236}">
                  <a16:creationId xmlns:a16="http://schemas.microsoft.com/office/drawing/2014/main" id="{4ADA2706-8898-D67C-DA6C-2EF44B4CA718}"/>
                </a:ext>
              </a:extLst>
            </p:cNvPr>
            <p:cNvSpPr/>
            <p:nvPr/>
          </p:nvSpPr>
          <p:spPr>
            <a:xfrm>
              <a:off x="9937533" y="31999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07" name="Forma libre: forma 2462">
              <a:extLst>
                <a:ext uri="{FF2B5EF4-FFF2-40B4-BE49-F238E27FC236}">
                  <a16:creationId xmlns:a16="http://schemas.microsoft.com/office/drawing/2014/main" id="{2570B362-50A2-8E16-1B2F-79A79CD04B28}"/>
                </a:ext>
              </a:extLst>
            </p:cNvPr>
            <p:cNvSpPr/>
            <p:nvPr/>
          </p:nvSpPr>
          <p:spPr>
            <a:xfrm>
              <a:off x="9999157" y="319999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08" name="Forma libre: forma 2463">
              <a:extLst>
                <a:ext uri="{FF2B5EF4-FFF2-40B4-BE49-F238E27FC236}">
                  <a16:creationId xmlns:a16="http://schemas.microsoft.com/office/drawing/2014/main" id="{4212B12F-541D-C638-DCA1-61BAE1AAA9D8}"/>
                </a:ext>
              </a:extLst>
            </p:cNvPr>
            <p:cNvSpPr/>
            <p:nvPr/>
          </p:nvSpPr>
          <p:spPr>
            <a:xfrm>
              <a:off x="10061513" y="319999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09" name="Forma libre: forma 2464">
              <a:extLst>
                <a:ext uri="{FF2B5EF4-FFF2-40B4-BE49-F238E27FC236}">
                  <a16:creationId xmlns:a16="http://schemas.microsoft.com/office/drawing/2014/main" id="{67CE7E47-0659-D49A-ADDF-E4B34589D592}"/>
                </a:ext>
              </a:extLst>
            </p:cNvPr>
            <p:cNvSpPr/>
            <p:nvPr/>
          </p:nvSpPr>
          <p:spPr>
            <a:xfrm>
              <a:off x="10123136" y="31999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10" name="Forma libre: forma 2465">
              <a:extLst>
                <a:ext uri="{FF2B5EF4-FFF2-40B4-BE49-F238E27FC236}">
                  <a16:creationId xmlns:a16="http://schemas.microsoft.com/office/drawing/2014/main" id="{AADC4493-F89B-31C2-47BF-8E08F11D0020}"/>
                </a:ext>
              </a:extLst>
            </p:cNvPr>
            <p:cNvSpPr/>
            <p:nvPr/>
          </p:nvSpPr>
          <p:spPr>
            <a:xfrm>
              <a:off x="10185493" y="31999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11" name="Forma libre: forma 2466">
              <a:extLst>
                <a:ext uri="{FF2B5EF4-FFF2-40B4-BE49-F238E27FC236}">
                  <a16:creationId xmlns:a16="http://schemas.microsoft.com/office/drawing/2014/main" id="{2126DBDF-3607-4BB3-333F-DD52FD5E28D6}"/>
                </a:ext>
              </a:extLst>
            </p:cNvPr>
            <p:cNvSpPr/>
            <p:nvPr/>
          </p:nvSpPr>
          <p:spPr>
            <a:xfrm>
              <a:off x="10247116" y="31999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12" name="Forma libre: forma 2467">
              <a:extLst>
                <a:ext uri="{FF2B5EF4-FFF2-40B4-BE49-F238E27FC236}">
                  <a16:creationId xmlns:a16="http://schemas.microsoft.com/office/drawing/2014/main" id="{BF869B27-46FA-9FBB-7C5D-5E79E7F93700}"/>
                </a:ext>
              </a:extLst>
            </p:cNvPr>
            <p:cNvSpPr/>
            <p:nvPr/>
          </p:nvSpPr>
          <p:spPr>
            <a:xfrm>
              <a:off x="10309473" y="31999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13" name="Forma libre: forma 2468">
              <a:extLst>
                <a:ext uri="{FF2B5EF4-FFF2-40B4-BE49-F238E27FC236}">
                  <a16:creationId xmlns:a16="http://schemas.microsoft.com/office/drawing/2014/main" id="{4239E148-8F85-9DEE-46D5-25BD734DA77C}"/>
                </a:ext>
              </a:extLst>
            </p:cNvPr>
            <p:cNvSpPr/>
            <p:nvPr/>
          </p:nvSpPr>
          <p:spPr>
            <a:xfrm>
              <a:off x="10371097" y="319999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14" name="Forma libre: forma 2469">
              <a:extLst>
                <a:ext uri="{FF2B5EF4-FFF2-40B4-BE49-F238E27FC236}">
                  <a16:creationId xmlns:a16="http://schemas.microsoft.com/office/drawing/2014/main" id="{0EA52320-630B-A4CE-8688-D17873CD3DB2}"/>
                </a:ext>
              </a:extLst>
            </p:cNvPr>
            <p:cNvSpPr/>
            <p:nvPr/>
          </p:nvSpPr>
          <p:spPr>
            <a:xfrm>
              <a:off x="10433453" y="319999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15" name="Forma libre: forma 2470">
              <a:extLst>
                <a:ext uri="{FF2B5EF4-FFF2-40B4-BE49-F238E27FC236}">
                  <a16:creationId xmlns:a16="http://schemas.microsoft.com/office/drawing/2014/main" id="{1DFA7D8D-B021-3024-1C29-8CA4F68563B4}"/>
                </a:ext>
              </a:extLst>
            </p:cNvPr>
            <p:cNvSpPr/>
            <p:nvPr/>
          </p:nvSpPr>
          <p:spPr>
            <a:xfrm>
              <a:off x="10495076" y="31999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16" name="Forma libre: forma 2471">
              <a:extLst>
                <a:ext uri="{FF2B5EF4-FFF2-40B4-BE49-F238E27FC236}">
                  <a16:creationId xmlns:a16="http://schemas.microsoft.com/office/drawing/2014/main" id="{9FA84FBB-61D4-116F-C06E-0A4C4D8A10C9}"/>
                </a:ext>
              </a:extLst>
            </p:cNvPr>
            <p:cNvSpPr/>
            <p:nvPr/>
          </p:nvSpPr>
          <p:spPr>
            <a:xfrm>
              <a:off x="10557433" y="31999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17" name="Forma libre: forma 2472">
              <a:extLst>
                <a:ext uri="{FF2B5EF4-FFF2-40B4-BE49-F238E27FC236}">
                  <a16:creationId xmlns:a16="http://schemas.microsoft.com/office/drawing/2014/main" id="{1F37A2C5-B1EF-09FB-424A-FDA64C5F3433}"/>
                </a:ext>
              </a:extLst>
            </p:cNvPr>
            <p:cNvSpPr/>
            <p:nvPr/>
          </p:nvSpPr>
          <p:spPr>
            <a:xfrm>
              <a:off x="10619056" y="319999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18" name="Forma libre: forma 2473">
              <a:extLst>
                <a:ext uri="{FF2B5EF4-FFF2-40B4-BE49-F238E27FC236}">
                  <a16:creationId xmlns:a16="http://schemas.microsoft.com/office/drawing/2014/main" id="{9BFED1ED-9C15-F483-929D-970FCC05BB74}"/>
                </a:ext>
              </a:extLst>
            </p:cNvPr>
            <p:cNvSpPr/>
            <p:nvPr/>
          </p:nvSpPr>
          <p:spPr>
            <a:xfrm>
              <a:off x="10696819" y="3216133"/>
              <a:ext cx="17606" cy="17603"/>
            </a:xfrm>
            <a:custGeom>
              <a:avLst/>
              <a:gdLst>
                <a:gd name="connsiteX0" fmla="*/ 8803 w 17606"/>
                <a:gd name="connsiteY0" fmla="*/ 17603 h 17603"/>
                <a:gd name="connsiteX1" fmla="*/ 17607 w 17606"/>
                <a:gd name="connsiteY1" fmla="*/ 8802 h 17603"/>
                <a:gd name="connsiteX2" fmla="*/ 8803 w 17606"/>
                <a:gd name="connsiteY2" fmla="*/ 0 h 17603"/>
                <a:gd name="connsiteX3" fmla="*/ 0 w 17606"/>
                <a:gd name="connsiteY3" fmla="*/ 8802 h 17603"/>
                <a:gd name="connsiteX4" fmla="*/ 8803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3" y="17603"/>
                  </a:moveTo>
                  <a:cubicBezTo>
                    <a:pt x="13939" y="17603"/>
                    <a:pt x="17607" y="13936"/>
                    <a:pt x="17607" y="8802"/>
                  </a:cubicBezTo>
                  <a:cubicBezTo>
                    <a:pt x="17607" y="3667"/>
                    <a:pt x="13939" y="0"/>
                    <a:pt x="8803" y="0"/>
                  </a:cubicBezTo>
                  <a:cubicBezTo>
                    <a:pt x="3668" y="0"/>
                    <a:pt x="0" y="3667"/>
                    <a:pt x="0" y="8802"/>
                  </a:cubicBezTo>
                  <a:cubicBezTo>
                    <a:pt x="0" y="13936"/>
                    <a:pt x="4402"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19" name="Forma libre: forma 2474">
              <a:extLst>
                <a:ext uri="{FF2B5EF4-FFF2-40B4-BE49-F238E27FC236}">
                  <a16:creationId xmlns:a16="http://schemas.microsoft.com/office/drawing/2014/main" id="{2ACC24BE-9336-B162-B1C9-D11DFA360336}"/>
                </a:ext>
              </a:extLst>
            </p:cNvPr>
            <p:cNvSpPr/>
            <p:nvPr/>
          </p:nvSpPr>
          <p:spPr>
            <a:xfrm>
              <a:off x="10755507" y="3212466"/>
              <a:ext cx="24942" cy="24937"/>
            </a:xfrm>
            <a:custGeom>
              <a:avLst/>
              <a:gdLst>
                <a:gd name="connsiteX0" fmla="*/ 12471 w 24942"/>
                <a:gd name="connsiteY0" fmla="*/ 24938 h 24937"/>
                <a:gd name="connsiteX1" fmla="*/ 24943 w 24942"/>
                <a:gd name="connsiteY1" fmla="*/ 12469 h 24937"/>
                <a:gd name="connsiteX2" fmla="*/ 12471 w 24942"/>
                <a:gd name="connsiteY2" fmla="*/ 0 h 24937"/>
                <a:gd name="connsiteX3" fmla="*/ 0 w 24942"/>
                <a:gd name="connsiteY3" fmla="*/ 12469 h 24937"/>
                <a:gd name="connsiteX4" fmla="*/ 12471 w 24942"/>
                <a:gd name="connsiteY4" fmla="*/ 24938 h 24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2" h="24937">
                  <a:moveTo>
                    <a:pt x="12471" y="24938"/>
                  </a:moveTo>
                  <a:cubicBezTo>
                    <a:pt x="19074" y="24938"/>
                    <a:pt x="24943" y="19070"/>
                    <a:pt x="24943" y="12469"/>
                  </a:cubicBezTo>
                  <a:cubicBezTo>
                    <a:pt x="24943" y="5868"/>
                    <a:pt x="19074" y="0"/>
                    <a:pt x="12471" y="0"/>
                  </a:cubicBezTo>
                  <a:cubicBezTo>
                    <a:pt x="5869" y="0"/>
                    <a:pt x="0" y="5134"/>
                    <a:pt x="0" y="12469"/>
                  </a:cubicBezTo>
                  <a:cubicBezTo>
                    <a:pt x="0" y="19804"/>
                    <a:pt x="5869" y="24938"/>
                    <a:pt x="12471" y="249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20" name="Forma libre: forma 2475">
              <a:extLst>
                <a:ext uri="{FF2B5EF4-FFF2-40B4-BE49-F238E27FC236}">
                  <a16:creationId xmlns:a16="http://schemas.microsoft.com/office/drawing/2014/main" id="{95F40593-C159-A395-FF26-CDFD70EC56C7}"/>
                </a:ext>
              </a:extLst>
            </p:cNvPr>
            <p:cNvSpPr/>
            <p:nvPr/>
          </p:nvSpPr>
          <p:spPr>
            <a:xfrm>
              <a:off x="10805393" y="31999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21" name="Forma libre: forma 2476">
              <a:extLst>
                <a:ext uri="{FF2B5EF4-FFF2-40B4-BE49-F238E27FC236}">
                  <a16:creationId xmlns:a16="http://schemas.microsoft.com/office/drawing/2014/main" id="{C6E5FCEE-B969-B854-76E9-2DC32D21C4CC}"/>
                </a:ext>
              </a:extLst>
            </p:cNvPr>
            <p:cNvSpPr/>
            <p:nvPr/>
          </p:nvSpPr>
          <p:spPr>
            <a:xfrm>
              <a:off x="10867016" y="31999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22" name="Forma libre: forma 2477">
              <a:extLst>
                <a:ext uri="{FF2B5EF4-FFF2-40B4-BE49-F238E27FC236}">
                  <a16:creationId xmlns:a16="http://schemas.microsoft.com/office/drawing/2014/main" id="{7B03FBCC-02AC-AE86-03D7-D0E943241923}"/>
                </a:ext>
              </a:extLst>
            </p:cNvPr>
            <p:cNvSpPr/>
            <p:nvPr/>
          </p:nvSpPr>
          <p:spPr>
            <a:xfrm>
              <a:off x="10928639" y="319999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23" name="Forma libre: forma 2478">
              <a:extLst>
                <a:ext uri="{FF2B5EF4-FFF2-40B4-BE49-F238E27FC236}">
                  <a16:creationId xmlns:a16="http://schemas.microsoft.com/office/drawing/2014/main" id="{C29BECA8-AD6B-425E-B03C-C1B22E8A56F2}"/>
                </a:ext>
              </a:extLst>
            </p:cNvPr>
            <p:cNvSpPr/>
            <p:nvPr/>
          </p:nvSpPr>
          <p:spPr>
            <a:xfrm>
              <a:off x="10990996" y="319999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24" name="Forma libre: forma 2479">
              <a:extLst>
                <a:ext uri="{FF2B5EF4-FFF2-40B4-BE49-F238E27FC236}">
                  <a16:creationId xmlns:a16="http://schemas.microsoft.com/office/drawing/2014/main" id="{BD3BF840-B4F1-BC31-CE07-5559C49BD69F}"/>
                </a:ext>
              </a:extLst>
            </p:cNvPr>
            <p:cNvSpPr/>
            <p:nvPr/>
          </p:nvSpPr>
          <p:spPr>
            <a:xfrm>
              <a:off x="11052619" y="31999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25" name="Forma libre: forma 2480">
              <a:extLst>
                <a:ext uri="{FF2B5EF4-FFF2-40B4-BE49-F238E27FC236}">
                  <a16:creationId xmlns:a16="http://schemas.microsoft.com/office/drawing/2014/main" id="{9777E657-04B6-9F65-A904-D15C26FF4B9D}"/>
                </a:ext>
              </a:extLst>
            </p:cNvPr>
            <p:cNvSpPr/>
            <p:nvPr/>
          </p:nvSpPr>
          <p:spPr>
            <a:xfrm>
              <a:off x="11114976" y="31999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26" name="Forma libre: forma 2481">
              <a:extLst>
                <a:ext uri="{FF2B5EF4-FFF2-40B4-BE49-F238E27FC236}">
                  <a16:creationId xmlns:a16="http://schemas.microsoft.com/office/drawing/2014/main" id="{D88CD967-5BD0-8010-01A1-176772189CFE}"/>
                </a:ext>
              </a:extLst>
            </p:cNvPr>
            <p:cNvSpPr/>
            <p:nvPr/>
          </p:nvSpPr>
          <p:spPr>
            <a:xfrm>
              <a:off x="11176599" y="3199997"/>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27" name="Forma libre: forma 2482">
              <a:extLst>
                <a:ext uri="{FF2B5EF4-FFF2-40B4-BE49-F238E27FC236}">
                  <a16:creationId xmlns:a16="http://schemas.microsoft.com/office/drawing/2014/main" id="{CE19F374-A783-D974-2F22-2EAA9A96B2A3}"/>
                </a:ext>
              </a:extLst>
            </p:cNvPr>
            <p:cNvSpPr/>
            <p:nvPr/>
          </p:nvSpPr>
          <p:spPr>
            <a:xfrm>
              <a:off x="11253628" y="3214666"/>
              <a:ext cx="20540" cy="20537"/>
            </a:xfrm>
            <a:custGeom>
              <a:avLst/>
              <a:gdLst>
                <a:gd name="connsiteX0" fmla="*/ 10270 w 20540"/>
                <a:gd name="connsiteY0" fmla="*/ 20537 h 20537"/>
                <a:gd name="connsiteX1" fmla="*/ 20541 w 20540"/>
                <a:gd name="connsiteY1" fmla="*/ 10269 h 20537"/>
                <a:gd name="connsiteX2" fmla="*/ 10270 w 20540"/>
                <a:gd name="connsiteY2" fmla="*/ 0 h 20537"/>
                <a:gd name="connsiteX3" fmla="*/ 0 w 20540"/>
                <a:gd name="connsiteY3" fmla="*/ 10269 h 20537"/>
                <a:gd name="connsiteX4" fmla="*/ 10270 w 20540"/>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0" h="20537">
                  <a:moveTo>
                    <a:pt x="10270" y="20537"/>
                  </a:moveTo>
                  <a:cubicBezTo>
                    <a:pt x="16139" y="20537"/>
                    <a:pt x="20541" y="16136"/>
                    <a:pt x="20541" y="10269"/>
                  </a:cubicBezTo>
                  <a:cubicBezTo>
                    <a:pt x="20541" y="4401"/>
                    <a:pt x="15406" y="0"/>
                    <a:pt x="10270" y="0"/>
                  </a:cubicBezTo>
                  <a:cubicBezTo>
                    <a:pt x="5135" y="0"/>
                    <a:pt x="0" y="4401"/>
                    <a:pt x="0" y="10269"/>
                  </a:cubicBezTo>
                  <a:cubicBezTo>
                    <a:pt x="0" y="16136"/>
                    <a:pt x="4401" y="20537"/>
                    <a:pt x="10270"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28" name="Forma libre: forma 2483">
              <a:extLst>
                <a:ext uri="{FF2B5EF4-FFF2-40B4-BE49-F238E27FC236}">
                  <a16:creationId xmlns:a16="http://schemas.microsoft.com/office/drawing/2014/main" id="{8D81D1FA-2721-616C-B9C5-751FEF69222D}"/>
                </a:ext>
              </a:extLst>
            </p:cNvPr>
            <p:cNvSpPr/>
            <p:nvPr/>
          </p:nvSpPr>
          <p:spPr>
            <a:xfrm>
              <a:off x="11324055" y="3223468"/>
              <a:ext cx="2933" cy="2933"/>
            </a:xfrm>
            <a:custGeom>
              <a:avLst/>
              <a:gdLst>
                <a:gd name="connsiteX0" fmla="*/ 1467 w 2933"/>
                <a:gd name="connsiteY0" fmla="*/ 2934 h 2933"/>
                <a:gd name="connsiteX1" fmla="*/ 2934 w 2933"/>
                <a:gd name="connsiteY1" fmla="*/ 1467 h 2933"/>
                <a:gd name="connsiteX2" fmla="*/ 1467 w 2933"/>
                <a:gd name="connsiteY2" fmla="*/ 0 h 2933"/>
                <a:gd name="connsiteX3" fmla="*/ 0 w 2933"/>
                <a:gd name="connsiteY3" fmla="*/ 1467 h 2933"/>
                <a:gd name="connsiteX4" fmla="*/ 1467 w 2933"/>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3" h="2933">
                  <a:moveTo>
                    <a:pt x="1467" y="2934"/>
                  </a:moveTo>
                  <a:cubicBezTo>
                    <a:pt x="2200" y="2934"/>
                    <a:pt x="2934" y="2934"/>
                    <a:pt x="2934" y="1467"/>
                  </a:cubicBezTo>
                  <a:cubicBezTo>
                    <a:pt x="2934" y="0"/>
                    <a:pt x="2200" y="0"/>
                    <a:pt x="1467" y="0"/>
                  </a:cubicBezTo>
                  <a:cubicBezTo>
                    <a:pt x="733" y="0"/>
                    <a:pt x="0" y="0"/>
                    <a:pt x="0" y="1467"/>
                  </a:cubicBezTo>
                  <a:cubicBezTo>
                    <a:pt x="0" y="2934"/>
                    <a:pt x="733"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29" name="Forma libre: forma 2484">
              <a:extLst>
                <a:ext uri="{FF2B5EF4-FFF2-40B4-BE49-F238E27FC236}">
                  <a16:creationId xmlns:a16="http://schemas.microsoft.com/office/drawing/2014/main" id="{390FC837-51C0-65B2-86AE-DF431870AE7A}"/>
                </a:ext>
              </a:extLst>
            </p:cNvPr>
            <p:cNvSpPr/>
            <p:nvPr/>
          </p:nvSpPr>
          <p:spPr>
            <a:xfrm>
              <a:off x="11449502" y="3225118"/>
              <a:ext cx="325" cy="549"/>
            </a:xfrm>
            <a:custGeom>
              <a:avLst/>
              <a:gdLst>
                <a:gd name="connsiteX0" fmla="*/ 0 w 325"/>
                <a:gd name="connsiteY0" fmla="*/ 550 h 549"/>
                <a:gd name="connsiteX1" fmla="*/ 0 w 325"/>
                <a:gd name="connsiteY1" fmla="*/ 550 h 549"/>
                <a:gd name="connsiteX2" fmla="*/ 0 w 325"/>
                <a:gd name="connsiteY2" fmla="*/ 550 h 549"/>
                <a:gd name="connsiteX3" fmla="*/ 0 w 325"/>
                <a:gd name="connsiteY3" fmla="*/ 550 h 549"/>
                <a:gd name="connsiteX4" fmla="*/ 0 w 325"/>
                <a:gd name="connsiteY4" fmla="*/ 550 h 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 h="549">
                  <a:moveTo>
                    <a:pt x="0" y="550"/>
                  </a:moveTo>
                  <a:cubicBezTo>
                    <a:pt x="0" y="550"/>
                    <a:pt x="733" y="550"/>
                    <a:pt x="0" y="550"/>
                  </a:cubicBezTo>
                  <a:cubicBezTo>
                    <a:pt x="733" y="-183"/>
                    <a:pt x="0" y="-183"/>
                    <a:pt x="0" y="550"/>
                  </a:cubicBezTo>
                  <a:cubicBezTo>
                    <a:pt x="0" y="-183"/>
                    <a:pt x="0" y="-183"/>
                    <a:pt x="0" y="550"/>
                  </a:cubicBezTo>
                  <a:cubicBezTo>
                    <a:pt x="0" y="550"/>
                    <a:pt x="0" y="550"/>
                    <a:pt x="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30" name="Forma libre: forma 2485">
              <a:extLst>
                <a:ext uri="{FF2B5EF4-FFF2-40B4-BE49-F238E27FC236}">
                  <a16:creationId xmlns:a16="http://schemas.microsoft.com/office/drawing/2014/main" id="{BCD42865-1287-B780-DF03-2A462A9B4B62}"/>
                </a:ext>
              </a:extLst>
            </p:cNvPr>
            <p:cNvSpPr/>
            <p:nvPr/>
          </p:nvSpPr>
          <p:spPr>
            <a:xfrm>
              <a:off x="11510391" y="3223468"/>
              <a:ext cx="2934" cy="2933"/>
            </a:xfrm>
            <a:custGeom>
              <a:avLst/>
              <a:gdLst>
                <a:gd name="connsiteX0" fmla="*/ 1468 w 2934"/>
                <a:gd name="connsiteY0" fmla="*/ 2934 h 2933"/>
                <a:gd name="connsiteX1" fmla="*/ 2935 w 2934"/>
                <a:gd name="connsiteY1" fmla="*/ 1467 h 2933"/>
                <a:gd name="connsiteX2" fmla="*/ 1468 w 2934"/>
                <a:gd name="connsiteY2" fmla="*/ 0 h 2933"/>
                <a:gd name="connsiteX3" fmla="*/ 0 w 2934"/>
                <a:gd name="connsiteY3" fmla="*/ 1467 h 2933"/>
                <a:gd name="connsiteX4" fmla="*/ 1468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8" y="2934"/>
                  </a:moveTo>
                  <a:cubicBezTo>
                    <a:pt x="2201" y="2934"/>
                    <a:pt x="2935" y="2200"/>
                    <a:pt x="2935" y="1467"/>
                  </a:cubicBezTo>
                  <a:cubicBezTo>
                    <a:pt x="2935" y="734"/>
                    <a:pt x="2201" y="0"/>
                    <a:pt x="1468" y="0"/>
                  </a:cubicBezTo>
                  <a:cubicBezTo>
                    <a:pt x="734" y="0"/>
                    <a:pt x="0" y="734"/>
                    <a:pt x="0" y="1467"/>
                  </a:cubicBezTo>
                  <a:cubicBezTo>
                    <a:pt x="0" y="2200"/>
                    <a:pt x="0" y="2934"/>
                    <a:pt x="1468"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31" name="Forma libre: forma 2486">
              <a:extLst>
                <a:ext uri="{FF2B5EF4-FFF2-40B4-BE49-F238E27FC236}">
                  <a16:creationId xmlns:a16="http://schemas.microsoft.com/office/drawing/2014/main" id="{2E47D8DC-A887-0B48-AFBC-DF43B1F1C529}"/>
                </a:ext>
              </a:extLst>
            </p:cNvPr>
            <p:cNvSpPr/>
            <p:nvPr/>
          </p:nvSpPr>
          <p:spPr>
            <a:xfrm>
              <a:off x="11548539" y="3199997"/>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32" name="Forma libre: forma 2487">
              <a:extLst>
                <a:ext uri="{FF2B5EF4-FFF2-40B4-BE49-F238E27FC236}">
                  <a16:creationId xmlns:a16="http://schemas.microsoft.com/office/drawing/2014/main" id="{BB5DB92E-D848-4AB9-2F56-56D296FE8284}"/>
                </a:ext>
              </a:extLst>
            </p:cNvPr>
            <p:cNvSpPr/>
            <p:nvPr/>
          </p:nvSpPr>
          <p:spPr>
            <a:xfrm>
              <a:off x="11610896" y="3199997"/>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33" name="Forma libre: forma 2488">
              <a:extLst>
                <a:ext uri="{FF2B5EF4-FFF2-40B4-BE49-F238E27FC236}">
                  <a16:creationId xmlns:a16="http://schemas.microsoft.com/office/drawing/2014/main" id="{8017A7E9-0429-A639-CE36-0295D5AD2C71}"/>
                </a:ext>
              </a:extLst>
            </p:cNvPr>
            <p:cNvSpPr/>
            <p:nvPr/>
          </p:nvSpPr>
          <p:spPr>
            <a:xfrm>
              <a:off x="11672519" y="3199997"/>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34" name="Forma libre: forma 2489">
              <a:extLst>
                <a:ext uri="{FF2B5EF4-FFF2-40B4-BE49-F238E27FC236}">
                  <a16:creationId xmlns:a16="http://schemas.microsoft.com/office/drawing/2014/main" id="{406638C9-BDB6-69F7-57D0-4ED652AABA69}"/>
                </a:ext>
              </a:extLst>
            </p:cNvPr>
            <p:cNvSpPr/>
            <p:nvPr/>
          </p:nvSpPr>
          <p:spPr>
            <a:xfrm>
              <a:off x="11734876" y="3199997"/>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35" name="Forma libre: forma 2490">
              <a:extLst>
                <a:ext uri="{FF2B5EF4-FFF2-40B4-BE49-F238E27FC236}">
                  <a16:creationId xmlns:a16="http://schemas.microsoft.com/office/drawing/2014/main" id="{3A3713EF-4E3A-F1DB-C74D-6F06BB9726B7}"/>
                </a:ext>
              </a:extLst>
            </p:cNvPr>
            <p:cNvSpPr/>
            <p:nvPr/>
          </p:nvSpPr>
          <p:spPr>
            <a:xfrm>
              <a:off x="11796498" y="31999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36" name="Forma libre: forma 2491">
              <a:extLst>
                <a:ext uri="{FF2B5EF4-FFF2-40B4-BE49-F238E27FC236}">
                  <a16:creationId xmlns:a16="http://schemas.microsoft.com/office/drawing/2014/main" id="{6647D4B0-8FF7-B90D-18DF-3562BDE718F3}"/>
                </a:ext>
              </a:extLst>
            </p:cNvPr>
            <p:cNvSpPr/>
            <p:nvPr/>
          </p:nvSpPr>
          <p:spPr>
            <a:xfrm>
              <a:off x="11858855" y="31999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37" name="Forma libre: forma 2492">
              <a:extLst>
                <a:ext uri="{FF2B5EF4-FFF2-40B4-BE49-F238E27FC236}">
                  <a16:creationId xmlns:a16="http://schemas.microsoft.com/office/drawing/2014/main" id="{B296CB53-4712-32FB-6926-A77521D86534}"/>
                </a:ext>
              </a:extLst>
            </p:cNvPr>
            <p:cNvSpPr/>
            <p:nvPr/>
          </p:nvSpPr>
          <p:spPr>
            <a:xfrm>
              <a:off x="11920479" y="31999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38" name="Forma libre: forma 2493">
              <a:extLst>
                <a:ext uri="{FF2B5EF4-FFF2-40B4-BE49-F238E27FC236}">
                  <a16:creationId xmlns:a16="http://schemas.microsoft.com/office/drawing/2014/main" id="{61E668C7-1D28-4201-6281-6249E51049D8}"/>
                </a:ext>
              </a:extLst>
            </p:cNvPr>
            <p:cNvSpPr/>
            <p:nvPr/>
          </p:nvSpPr>
          <p:spPr>
            <a:xfrm>
              <a:off x="11982835" y="31999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39" name="Forma libre: forma 2494">
              <a:extLst>
                <a:ext uri="{FF2B5EF4-FFF2-40B4-BE49-F238E27FC236}">
                  <a16:creationId xmlns:a16="http://schemas.microsoft.com/office/drawing/2014/main" id="{A7A7A1B7-2390-1D60-7AB7-3DC28DC559A1}"/>
                </a:ext>
              </a:extLst>
            </p:cNvPr>
            <p:cNvSpPr/>
            <p:nvPr/>
          </p:nvSpPr>
          <p:spPr>
            <a:xfrm>
              <a:off x="12044459" y="31999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40" name="Forma libre: forma 2495">
              <a:extLst>
                <a:ext uri="{FF2B5EF4-FFF2-40B4-BE49-F238E27FC236}">
                  <a16:creationId xmlns:a16="http://schemas.microsoft.com/office/drawing/2014/main" id="{13FE4B4A-8715-A022-784F-03B41B8E14D1}"/>
                </a:ext>
              </a:extLst>
            </p:cNvPr>
            <p:cNvSpPr/>
            <p:nvPr/>
          </p:nvSpPr>
          <p:spPr>
            <a:xfrm>
              <a:off x="12106082" y="3199997"/>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41" name="Forma libre: forma 2496">
              <a:extLst>
                <a:ext uri="{FF2B5EF4-FFF2-40B4-BE49-F238E27FC236}">
                  <a16:creationId xmlns:a16="http://schemas.microsoft.com/office/drawing/2014/main" id="{01BE509E-A7DA-BFA5-D333-998F1303C899}"/>
                </a:ext>
              </a:extLst>
            </p:cNvPr>
            <p:cNvSpPr/>
            <p:nvPr/>
          </p:nvSpPr>
          <p:spPr>
            <a:xfrm>
              <a:off x="12168439" y="3199997"/>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42" name="Forma libre: forma 2497">
              <a:extLst>
                <a:ext uri="{FF2B5EF4-FFF2-40B4-BE49-F238E27FC236}">
                  <a16:creationId xmlns:a16="http://schemas.microsoft.com/office/drawing/2014/main" id="{4592DDFA-4F2A-4FC1-DBD5-1B20C41EFA5A}"/>
                </a:ext>
              </a:extLst>
            </p:cNvPr>
            <p:cNvSpPr/>
            <p:nvPr/>
          </p:nvSpPr>
          <p:spPr>
            <a:xfrm>
              <a:off x="5399427" y="3279212"/>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43" name="Forma libre: forma 2498">
              <a:extLst>
                <a:ext uri="{FF2B5EF4-FFF2-40B4-BE49-F238E27FC236}">
                  <a16:creationId xmlns:a16="http://schemas.microsoft.com/office/drawing/2014/main" id="{364BAA3C-489C-ABDE-0E2E-B2187B498082}"/>
                </a:ext>
              </a:extLst>
            </p:cNvPr>
            <p:cNvSpPr/>
            <p:nvPr/>
          </p:nvSpPr>
          <p:spPr>
            <a:xfrm>
              <a:off x="5524141" y="3279945"/>
              <a:ext cx="15405" cy="14669"/>
            </a:xfrm>
            <a:custGeom>
              <a:avLst/>
              <a:gdLst>
                <a:gd name="connsiteX0" fmla="*/ 7336 w 15405"/>
                <a:gd name="connsiteY0" fmla="*/ 14669 h 14669"/>
                <a:gd name="connsiteX1" fmla="*/ 15406 w 15405"/>
                <a:gd name="connsiteY1" fmla="*/ 7335 h 14669"/>
                <a:gd name="connsiteX2" fmla="*/ 7336 w 15405"/>
                <a:gd name="connsiteY2" fmla="*/ 0 h 14669"/>
                <a:gd name="connsiteX3" fmla="*/ 0 w 15405"/>
                <a:gd name="connsiteY3" fmla="*/ 7335 h 14669"/>
                <a:gd name="connsiteX4" fmla="*/ 7336 w 15405"/>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5" h="14669">
                  <a:moveTo>
                    <a:pt x="7336" y="14669"/>
                  </a:moveTo>
                  <a:cubicBezTo>
                    <a:pt x="11738" y="14669"/>
                    <a:pt x="15406" y="11735"/>
                    <a:pt x="15406" y="7335"/>
                  </a:cubicBezTo>
                  <a:cubicBezTo>
                    <a:pt x="15406" y="2934"/>
                    <a:pt x="11738" y="0"/>
                    <a:pt x="7336" y="0"/>
                  </a:cubicBezTo>
                  <a:cubicBezTo>
                    <a:pt x="2935" y="0"/>
                    <a:pt x="0" y="3667"/>
                    <a:pt x="0" y="7335"/>
                  </a:cubicBezTo>
                  <a:cubicBezTo>
                    <a:pt x="0" y="11002"/>
                    <a:pt x="2935"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44" name="Forma libre: forma 2499">
              <a:extLst>
                <a:ext uri="{FF2B5EF4-FFF2-40B4-BE49-F238E27FC236}">
                  <a16:creationId xmlns:a16="http://schemas.microsoft.com/office/drawing/2014/main" id="{A5A019C5-1FEE-4928-A007-B5BB7C604A13}"/>
                </a:ext>
              </a:extLst>
            </p:cNvPr>
            <p:cNvSpPr/>
            <p:nvPr/>
          </p:nvSpPr>
          <p:spPr>
            <a:xfrm>
              <a:off x="5630514" y="326160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45" name="Forma libre: forma 2500">
              <a:extLst>
                <a:ext uri="{FF2B5EF4-FFF2-40B4-BE49-F238E27FC236}">
                  <a16:creationId xmlns:a16="http://schemas.microsoft.com/office/drawing/2014/main" id="{DC387BAA-BC39-FA03-A244-C779349A0412}"/>
                </a:ext>
              </a:extLst>
            </p:cNvPr>
            <p:cNvSpPr/>
            <p:nvPr/>
          </p:nvSpPr>
          <p:spPr>
            <a:xfrm>
              <a:off x="5692138" y="326160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46" name="Forma libre: forma 2501">
              <a:extLst>
                <a:ext uri="{FF2B5EF4-FFF2-40B4-BE49-F238E27FC236}">
                  <a16:creationId xmlns:a16="http://schemas.microsoft.com/office/drawing/2014/main" id="{C20CA1DD-55CC-F9F2-2705-D9EA00CCF29E}"/>
                </a:ext>
              </a:extLst>
            </p:cNvPr>
            <p:cNvSpPr/>
            <p:nvPr/>
          </p:nvSpPr>
          <p:spPr>
            <a:xfrm>
              <a:off x="5754494" y="326160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47" name="Forma libre: forma 2502">
              <a:extLst>
                <a:ext uri="{FF2B5EF4-FFF2-40B4-BE49-F238E27FC236}">
                  <a16:creationId xmlns:a16="http://schemas.microsoft.com/office/drawing/2014/main" id="{61C62A96-FD2B-9A08-65E2-20824B3E9EEB}"/>
                </a:ext>
              </a:extLst>
            </p:cNvPr>
            <p:cNvSpPr/>
            <p:nvPr/>
          </p:nvSpPr>
          <p:spPr>
            <a:xfrm>
              <a:off x="5816117" y="326160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48" name="Forma libre: forma 2503">
              <a:extLst>
                <a:ext uri="{FF2B5EF4-FFF2-40B4-BE49-F238E27FC236}">
                  <a16:creationId xmlns:a16="http://schemas.microsoft.com/office/drawing/2014/main" id="{7EBDBC9F-2EA6-FD70-0D18-269A5BB3B441}"/>
                </a:ext>
              </a:extLst>
            </p:cNvPr>
            <p:cNvSpPr/>
            <p:nvPr/>
          </p:nvSpPr>
          <p:spPr>
            <a:xfrm>
              <a:off x="5896081" y="3279945"/>
              <a:ext cx="14672" cy="14669"/>
            </a:xfrm>
            <a:custGeom>
              <a:avLst/>
              <a:gdLst>
                <a:gd name="connsiteX0" fmla="*/ 7336 w 14672"/>
                <a:gd name="connsiteY0" fmla="*/ 14669 h 14669"/>
                <a:gd name="connsiteX1" fmla="*/ 14672 w 14672"/>
                <a:gd name="connsiteY1" fmla="*/ 7335 h 14669"/>
                <a:gd name="connsiteX2" fmla="*/ 7336 w 14672"/>
                <a:gd name="connsiteY2" fmla="*/ 0 h 14669"/>
                <a:gd name="connsiteX3" fmla="*/ 0 w 14672"/>
                <a:gd name="connsiteY3" fmla="*/ 7335 h 14669"/>
                <a:gd name="connsiteX4" fmla="*/ 7336 w 14672"/>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4669">
                  <a:moveTo>
                    <a:pt x="7336" y="14669"/>
                  </a:moveTo>
                  <a:cubicBezTo>
                    <a:pt x="11004" y="14669"/>
                    <a:pt x="14672" y="11002"/>
                    <a:pt x="14672" y="7335"/>
                  </a:cubicBezTo>
                  <a:cubicBezTo>
                    <a:pt x="14672" y="3667"/>
                    <a:pt x="11004" y="0"/>
                    <a:pt x="7336" y="0"/>
                  </a:cubicBezTo>
                  <a:cubicBezTo>
                    <a:pt x="3668" y="0"/>
                    <a:pt x="0" y="2934"/>
                    <a:pt x="0" y="7335"/>
                  </a:cubicBezTo>
                  <a:cubicBezTo>
                    <a:pt x="0" y="11735"/>
                    <a:pt x="3668"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49" name="Forma libre: forma 2504">
              <a:extLst>
                <a:ext uri="{FF2B5EF4-FFF2-40B4-BE49-F238E27FC236}">
                  <a16:creationId xmlns:a16="http://schemas.microsoft.com/office/drawing/2014/main" id="{10455A22-200D-AB01-A1EC-45FA152992DA}"/>
                </a:ext>
              </a:extLst>
            </p:cNvPr>
            <p:cNvSpPr/>
            <p:nvPr/>
          </p:nvSpPr>
          <p:spPr>
            <a:xfrm>
              <a:off x="6520921" y="3285079"/>
              <a:ext cx="4596" cy="4400"/>
            </a:xfrm>
            <a:custGeom>
              <a:avLst/>
              <a:gdLst>
                <a:gd name="connsiteX0" fmla="*/ 2396 w 4596"/>
                <a:gd name="connsiteY0" fmla="*/ 4401 h 4400"/>
                <a:gd name="connsiteX1" fmla="*/ 4597 w 4596"/>
                <a:gd name="connsiteY1" fmla="*/ 2201 h 4400"/>
                <a:gd name="connsiteX2" fmla="*/ 2396 w 4596"/>
                <a:gd name="connsiteY2" fmla="*/ 0 h 4400"/>
                <a:gd name="connsiteX3" fmla="*/ 195 w 4596"/>
                <a:gd name="connsiteY3" fmla="*/ 2201 h 4400"/>
                <a:gd name="connsiteX4" fmla="*/ 2396 w 4596"/>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6" h="4400">
                  <a:moveTo>
                    <a:pt x="2396" y="4401"/>
                  </a:moveTo>
                  <a:cubicBezTo>
                    <a:pt x="3863" y="4401"/>
                    <a:pt x="4597" y="2934"/>
                    <a:pt x="4597" y="2201"/>
                  </a:cubicBezTo>
                  <a:cubicBezTo>
                    <a:pt x="4597" y="734"/>
                    <a:pt x="3130" y="0"/>
                    <a:pt x="2396" y="0"/>
                  </a:cubicBezTo>
                  <a:cubicBezTo>
                    <a:pt x="929" y="0"/>
                    <a:pt x="195" y="734"/>
                    <a:pt x="195" y="2201"/>
                  </a:cubicBezTo>
                  <a:cubicBezTo>
                    <a:pt x="-539" y="2934"/>
                    <a:pt x="929" y="4401"/>
                    <a:pt x="2396"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50" name="Forma libre: forma 2505">
              <a:extLst>
                <a:ext uri="{FF2B5EF4-FFF2-40B4-BE49-F238E27FC236}">
                  <a16:creationId xmlns:a16="http://schemas.microsoft.com/office/drawing/2014/main" id="{6E5BE466-A818-09E7-1EF9-8391CDEF9A7C}"/>
                </a:ext>
              </a:extLst>
            </p:cNvPr>
            <p:cNvSpPr/>
            <p:nvPr/>
          </p:nvSpPr>
          <p:spPr>
            <a:xfrm>
              <a:off x="8923685" y="3271144"/>
              <a:ext cx="32278" cy="32272"/>
            </a:xfrm>
            <a:custGeom>
              <a:avLst/>
              <a:gdLst>
                <a:gd name="connsiteX0" fmla="*/ 16139 w 32278"/>
                <a:gd name="connsiteY0" fmla="*/ 32273 h 32272"/>
                <a:gd name="connsiteX1" fmla="*/ 32279 w 32278"/>
                <a:gd name="connsiteY1" fmla="*/ 16136 h 32272"/>
                <a:gd name="connsiteX2" fmla="*/ 16139 w 32278"/>
                <a:gd name="connsiteY2" fmla="*/ 0 h 32272"/>
                <a:gd name="connsiteX3" fmla="*/ 0 w 32278"/>
                <a:gd name="connsiteY3" fmla="*/ 16136 h 32272"/>
                <a:gd name="connsiteX4" fmla="*/ 16139 w 32278"/>
                <a:gd name="connsiteY4" fmla="*/ 32273 h 32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2272">
                  <a:moveTo>
                    <a:pt x="16139" y="32273"/>
                  </a:moveTo>
                  <a:cubicBezTo>
                    <a:pt x="24943" y="32273"/>
                    <a:pt x="32279" y="24938"/>
                    <a:pt x="32279" y="16136"/>
                  </a:cubicBezTo>
                  <a:cubicBezTo>
                    <a:pt x="32279" y="7335"/>
                    <a:pt x="24943" y="0"/>
                    <a:pt x="16139" y="0"/>
                  </a:cubicBezTo>
                  <a:cubicBezTo>
                    <a:pt x="7336" y="0"/>
                    <a:pt x="0" y="7335"/>
                    <a:pt x="0" y="16136"/>
                  </a:cubicBezTo>
                  <a:cubicBezTo>
                    <a:pt x="0" y="24938"/>
                    <a:pt x="7336" y="32273"/>
                    <a:pt x="16139" y="322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51" name="Forma libre: forma 2506">
              <a:extLst>
                <a:ext uri="{FF2B5EF4-FFF2-40B4-BE49-F238E27FC236}">
                  <a16:creationId xmlns:a16="http://schemas.microsoft.com/office/drawing/2014/main" id="{C0033761-DB97-8C45-A7FD-BE0C72B0466F}"/>
                </a:ext>
              </a:extLst>
            </p:cNvPr>
            <p:cNvSpPr/>
            <p:nvPr/>
          </p:nvSpPr>
          <p:spPr>
            <a:xfrm>
              <a:off x="8977239" y="326160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5"/>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52" name="Forma libre: forma 2507">
              <a:extLst>
                <a:ext uri="{FF2B5EF4-FFF2-40B4-BE49-F238E27FC236}">
                  <a16:creationId xmlns:a16="http://schemas.microsoft.com/office/drawing/2014/main" id="{2C299610-97C7-BDAE-55F7-AC1D684A9A9C}"/>
                </a:ext>
              </a:extLst>
            </p:cNvPr>
            <p:cNvSpPr/>
            <p:nvPr/>
          </p:nvSpPr>
          <p:spPr>
            <a:xfrm>
              <a:off x="9038862" y="326160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53" name="Forma libre: forma 2508">
              <a:extLst>
                <a:ext uri="{FF2B5EF4-FFF2-40B4-BE49-F238E27FC236}">
                  <a16:creationId xmlns:a16="http://schemas.microsoft.com/office/drawing/2014/main" id="{ADAFE4AD-0E27-381A-DCF1-C71236F5D52E}"/>
                </a:ext>
              </a:extLst>
            </p:cNvPr>
            <p:cNvSpPr/>
            <p:nvPr/>
          </p:nvSpPr>
          <p:spPr>
            <a:xfrm>
              <a:off x="9101219" y="326160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54" name="Forma libre: forma 2509">
              <a:extLst>
                <a:ext uri="{FF2B5EF4-FFF2-40B4-BE49-F238E27FC236}">
                  <a16:creationId xmlns:a16="http://schemas.microsoft.com/office/drawing/2014/main" id="{827A0C47-23AF-39AF-3B0B-2F6D43E2DF19}"/>
                </a:ext>
              </a:extLst>
            </p:cNvPr>
            <p:cNvSpPr/>
            <p:nvPr/>
          </p:nvSpPr>
          <p:spPr>
            <a:xfrm>
              <a:off x="9162842" y="326160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5"/>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55" name="Forma libre: forma 2510">
              <a:extLst>
                <a:ext uri="{FF2B5EF4-FFF2-40B4-BE49-F238E27FC236}">
                  <a16:creationId xmlns:a16="http://schemas.microsoft.com/office/drawing/2014/main" id="{F798FADA-746F-B5A8-AF66-EEAA28ABBA67}"/>
                </a:ext>
              </a:extLst>
            </p:cNvPr>
            <p:cNvSpPr/>
            <p:nvPr/>
          </p:nvSpPr>
          <p:spPr>
            <a:xfrm>
              <a:off x="9224465" y="326234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56" name="Forma libre: forma 2511">
              <a:extLst>
                <a:ext uri="{FF2B5EF4-FFF2-40B4-BE49-F238E27FC236}">
                  <a16:creationId xmlns:a16="http://schemas.microsoft.com/office/drawing/2014/main" id="{56F4E479-F2FE-5812-A3EC-2E6E60C8296B}"/>
                </a:ext>
              </a:extLst>
            </p:cNvPr>
            <p:cNvSpPr/>
            <p:nvPr/>
          </p:nvSpPr>
          <p:spPr>
            <a:xfrm>
              <a:off x="9286822" y="3262342"/>
              <a:ext cx="49885" cy="49142"/>
            </a:xfrm>
            <a:custGeom>
              <a:avLst/>
              <a:gdLst>
                <a:gd name="connsiteX0" fmla="*/ 24943 w 49885"/>
                <a:gd name="connsiteY0" fmla="*/ 49143 h 49142"/>
                <a:gd name="connsiteX1" fmla="*/ 49886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6" y="38141"/>
                    <a:pt x="49886" y="24938"/>
                  </a:cubicBezTo>
                  <a:cubicBezTo>
                    <a:pt x="49886" y="11736"/>
                    <a:pt x="38882" y="0"/>
                    <a:pt x="24943" y="0"/>
                  </a:cubicBezTo>
                  <a:cubicBezTo>
                    <a:pt x="11004" y="0"/>
                    <a:pt x="0" y="11002"/>
                    <a:pt x="0" y="24938"/>
                  </a:cubicBezTo>
                  <a:cubicBezTo>
                    <a:pt x="0" y="38874"/>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57" name="Forma libre: forma 2512">
              <a:extLst>
                <a:ext uri="{FF2B5EF4-FFF2-40B4-BE49-F238E27FC236}">
                  <a16:creationId xmlns:a16="http://schemas.microsoft.com/office/drawing/2014/main" id="{BD110E0E-C7BD-4087-4859-E7768A6A66FD}"/>
                </a:ext>
              </a:extLst>
            </p:cNvPr>
            <p:cNvSpPr/>
            <p:nvPr/>
          </p:nvSpPr>
          <p:spPr>
            <a:xfrm>
              <a:off x="9349179" y="326160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5"/>
                    <a:pt x="38882" y="0"/>
                    <a:pt x="24943" y="0"/>
                  </a:cubicBezTo>
                  <a:cubicBezTo>
                    <a:pt x="11004" y="0"/>
                    <a:pt x="0" y="11002"/>
                    <a:pt x="0" y="25671"/>
                  </a:cubicBezTo>
                  <a:cubicBezTo>
                    <a:pt x="0" y="40341"/>
                    <a:pt x="10271"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58" name="Forma libre: forma 2513">
              <a:extLst>
                <a:ext uri="{FF2B5EF4-FFF2-40B4-BE49-F238E27FC236}">
                  <a16:creationId xmlns:a16="http://schemas.microsoft.com/office/drawing/2014/main" id="{1966C819-52EE-43EC-72CE-43125CD04583}"/>
                </a:ext>
              </a:extLst>
            </p:cNvPr>
            <p:cNvSpPr/>
            <p:nvPr/>
          </p:nvSpPr>
          <p:spPr>
            <a:xfrm>
              <a:off x="9410802" y="326160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59" name="Forma libre: forma 2514">
              <a:extLst>
                <a:ext uri="{FF2B5EF4-FFF2-40B4-BE49-F238E27FC236}">
                  <a16:creationId xmlns:a16="http://schemas.microsoft.com/office/drawing/2014/main" id="{F52FB6D8-1233-AF76-762C-E0EDB5E6F6FF}"/>
                </a:ext>
              </a:extLst>
            </p:cNvPr>
            <p:cNvSpPr/>
            <p:nvPr/>
          </p:nvSpPr>
          <p:spPr>
            <a:xfrm>
              <a:off x="9472425" y="326160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5"/>
                    <a:pt x="38881" y="0"/>
                    <a:pt x="24942" y="0"/>
                  </a:cubicBezTo>
                  <a:cubicBezTo>
                    <a:pt x="11004" y="0"/>
                    <a:pt x="0" y="11002"/>
                    <a:pt x="0" y="25671"/>
                  </a:cubicBezTo>
                  <a:cubicBezTo>
                    <a:pt x="0" y="40341"/>
                    <a:pt x="11738"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60" name="Forma libre: forma 2515">
              <a:extLst>
                <a:ext uri="{FF2B5EF4-FFF2-40B4-BE49-F238E27FC236}">
                  <a16:creationId xmlns:a16="http://schemas.microsoft.com/office/drawing/2014/main" id="{CA99590D-DE5B-3E00-4DA6-88ABDA24D49D}"/>
                </a:ext>
              </a:extLst>
            </p:cNvPr>
            <p:cNvSpPr/>
            <p:nvPr/>
          </p:nvSpPr>
          <p:spPr>
            <a:xfrm>
              <a:off x="9534782" y="326160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5"/>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61" name="Forma libre: forma 2516">
              <a:extLst>
                <a:ext uri="{FF2B5EF4-FFF2-40B4-BE49-F238E27FC236}">
                  <a16:creationId xmlns:a16="http://schemas.microsoft.com/office/drawing/2014/main" id="{FB21B466-9CB7-7728-6CF4-30015387D040}"/>
                </a:ext>
              </a:extLst>
            </p:cNvPr>
            <p:cNvSpPr/>
            <p:nvPr/>
          </p:nvSpPr>
          <p:spPr>
            <a:xfrm>
              <a:off x="9596405" y="326160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62" name="Forma libre: forma 2517">
              <a:extLst>
                <a:ext uri="{FF2B5EF4-FFF2-40B4-BE49-F238E27FC236}">
                  <a16:creationId xmlns:a16="http://schemas.microsoft.com/office/drawing/2014/main" id="{FE3C1A54-2FAF-47E0-1969-F00D45A60691}"/>
                </a:ext>
              </a:extLst>
            </p:cNvPr>
            <p:cNvSpPr/>
            <p:nvPr/>
          </p:nvSpPr>
          <p:spPr>
            <a:xfrm>
              <a:off x="9658762" y="326160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63" name="Forma libre: forma 2518">
              <a:extLst>
                <a:ext uri="{FF2B5EF4-FFF2-40B4-BE49-F238E27FC236}">
                  <a16:creationId xmlns:a16="http://schemas.microsoft.com/office/drawing/2014/main" id="{E51E9001-D659-8308-7A06-F5CDACCDE39E}"/>
                </a:ext>
              </a:extLst>
            </p:cNvPr>
            <p:cNvSpPr/>
            <p:nvPr/>
          </p:nvSpPr>
          <p:spPr>
            <a:xfrm>
              <a:off x="9720385" y="326160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5"/>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64" name="Forma libre: forma 2519">
              <a:extLst>
                <a:ext uri="{FF2B5EF4-FFF2-40B4-BE49-F238E27FC236}">
                  <a16:creationId xmlns:a16="http://schemas.microsoft.com/office/drawing/2014/main" id="{263B5B30-F789-2A1A-FD3F-9F52046DB21B}"/>
                </a:ext>
              </a:extLst>
            </p:cNvPr>
            <p:cNvSpPr/>
            <p:nvPr/>
          </p:nvSpPr>
          <p:spPr>
            <a:xfrm>
              <a:off x="9782742" y="326160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5"/>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65" name="Forma libre: forma 2520">
              <a:extLst>
                <a:ext uri="{FF2B5EF4-FFF2-40B4-BE49-F238E27FC236}">
                  <a16:creationId xmlns:a16="http://schemas.microsoft.com/office/drawing/2014/main" id="{6F8E84D7-0B32-3577-DF9B-1998497F29F2}"/>
                </a:ext>
              </a:extLst>
            </p:cNvPr>
            <p:cNvSpPr/>
            <p:nvPr/>
          </p:nvSpPr>
          <p:spPr>
            <a:xfrm>
              <a:off x="9844365" y="326160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5"/>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66" name="Forma libre: forma 2521">
              <a:extLst>
                <a:ext uri="{FF2B5EF4-FFF2-40B4-BE49-F238E27FC236}">
                  <a16:creationId xmlns:a16="http://schemas.microsoft.com/office/drawing/2014/main" id="{5201B700-0759-F853-0784-9EDA0641DE97}"/>
                </a:ext>
              </a:extLst>
            </p:cNvPr>
            <p:cNvSpPr/>
            <p:nvPr/>
          </p:nvSpPr>
          <p:spPr>
            <a:xfrm>
              <a:off x="9906722" y="326160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5"/>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67" name="Forma libre: forma 2522">
              <a:extLst>
                <a:ext uri="{FF2B5EF4-FFF2-40B4-BE49-F238E27FC236}">
                  <a16:creationId xmlns:a16="http://schemas.microsoft.com/office/drawing/2014/main" id="{91B63ED0-2A38-8943-D132-E7A99A6FFABE}"/>
                </a:ext>
              </a:extLst>
            </p:cNvPr>
            <p:cNvSpPr/>
            <p:nvPr/>
          </p:nvSpPr>
          <p:spPr>
            <a:xfrm>
              <a:off x="9968345" y="326160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68" name="Forma libre: forma 2523">
              <a:extLst>
                <a:ext uri="{FF2B5EF4-FFF2-40B4-BE49-F238E27FC236}">
                  <a16:creationId xmlns:a16="http://schemas.microsoft.com/office/drawing/2014/main" id="{63808C8F-75E5-0F01-C654-ADA3379423C9}"/>
                </a:ext>
              </a:extLst>
            </p:cNvPr>
            <p:cNvSpPr/>
            <p:nvPr/>
          </p:nvSpPr>
          <p:spPr>
            <a:xfrm>
              <a:off x="10030702" y="326160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69" name="Forma libre: forma 2524">
              <a:extLst>
                <a:ext uri="{FF2B5EF4-FFF2-40B4-BE49-F238E27FC236}">
                  <a16:creationId xmlns:a16="http://schemas.microsoft.com/office/drawing/2014/main" id="{8DAD0CE2-4D83-7679-FB1F-0566D4D10E51}"/>
                </a:ext>
              </a:extLst>
            </p:cNvPr>
            <p:cNvSpPr/>
            <p:nvPr/>
          </p:nvSpPr>
          <p:spPr>
            <a:xfrm>
              <a:off x="10092325" y="326160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5"/>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70" name="Forma libre: forma 2525">
              <a:extLst>
                <a:ext uri="{FF2B5EF4-FFF2-40B4-BE49-F238E27FC236}">
                  <a16:creationId xmlns:a16="http://schemas.microsoft.com/office/drawing/2014/main" id="{A0FDA6B8-048F-6A10-5CFF-A5398AC44166}"/>
                </a:ext>
              </a:extLst>
            </p:cNvPr>
            <p:cNvSpPr/>
            <p:nvPr/>
          </p:nvSpPr>
          <p:spPr>
            <a:xfrm>
              <a:off x="10154682" y="326160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5"/>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71" name="Forma libre: forma 2526">
              <a:extLst>
                <a:ext uri="{FF2B5EF4-FFF2-40B4-BE49-F238E27FC236}">
                  <a16:creationId xmlns:a16="http://schemas.microsoft.com/office/drawing/2014/main" id="{CE341BDB-207C-80DA-C5A6-D52A7D821FDB}"/>
                </a:ext>
              </a:extLst>
            </p:cNvPr>
            <p:cNvSpPr/>
            <p:nvPr/>
          </p:nvSpPr>
          <p:spPr>
            <a:xfrm>
              <a:off x="10216305" y="326160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72" name="Forma libre: forma 2527">
              <a:extLst>
                <a:ext uri="{FF2B5EF4-FFF2-40B4-BE49-F238E27FC236}">
                  <a16:creationId xmlns:a16="http://schemas.microsoft.com/office/drawing/2014/main" id="{C7A376AF-DD4B-D7B1-F0BE-8CE798C9A0A7}"/>
                </a:ext>
              </a:extLst>
            </p:cNvPr>
            <p:cNvSpPr/>
            <p:nvPr/>
          </p:nvSpPr>
          <p:spPr>
            <a:xfrm>
              <a:off x="10277928" y="3261608"/>
              <a:ext cx="50618" cy="50609"/>
            </a:xfrm>
            <a:custGeom>
              <a:avLst/>
              <a:gdLst>
                <a:gd name="connsiteX0" fmla="*/ 25676 w 50618"/>
                <a:gd name="connsiteY0" fmla="*/ 50609 h 50609"/>
                <a:gd name="connsiteX1" fmla="*/ 50619 w 50618"/>
                <a:gd name="connsiteY1" fmla="*/ 25671 h 50609"/>
                <a:gd name="connsiteX2" fmla="*/ 25676 w 50618"/>
                <a:gd name="connsiteY2" fmla="*/ 0 h 50609"/>
                <a:gd name="connsiteX3" fmla="*/ 0 w 50618"/>
                <a:gd name="connsiteY3" fmla="*/ 25671 h 50609"/>
                <a:gd name="connsiteX4" fmla="*/ 25676 w 50618"/>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50609">
                  <a:moveTo>
                    <a:pt x="25676" y="50609"/>
                  </a:moveTo>
                  <a:cubicBezTo>
                    <a:pt x="39615" y="50609"/>
                    <a:pt x="50619" y="39607"/>
                    <a:pt x="50619" y="25671"/>
                  </a:cubicBezTo>
                  <a:cubicBezTo>
                    <a:pt x="50619" y="11735"/>
                    <a:pt x="39615" y="0"/>
                    <a:pt x="25676" y="0"/>
                  </a:cubicBezTo>
                  <a:cubicBezTo>
                    <a:pt x="11738" y="0"/>
                    <a:pt x="0" y="11002"/>
                    <a:pt x="0" y="25671"/>
                  </a:cubicBezTo>
                  <a:cubicBezTo>
                    <a:pt x="0" y="40341"/>
                    <a:pt x="11738" y="50609"/>
                    <a:pt x="25676"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73" name="Forma libre: forma 2528">
              <a:extLst>
                <a:ext uri="{FF2B5EF4-FFF2-40B4-BE49-F238E27FC236}">
                  <a16:creationId xmlns:a16="http://schemas.microsoft.com/office/drawing/2014/main" id="{15FA9A06-7C1D-2B4D-DB26-E0DADB0616D9}"/>
                </a:ext>
              </a:extLst>
            </p:cNvPr>
            <p:cNvSpPr/>
            <p:nvPr/>
          </p:nvSpPr>
          <p:spPr>
            <a:xfrm>
              <a:off x="10340285" y="3262342"/>
              <a:ext cx="49885" cy="49142"/>
            </a:xfrm>
            <a:custGeom>
              <a:avLst/>
              <a:gdLst>
                <a:gd name="connsiteX0" fmla="*/ 24942 w 49885"/>
                <a:gd name="connsiteY0" fmla="*/ 49143 h 49142"/>
                <a:gd name="connsiteX1" fmla="*/ 49885 w 49885"/>
                <a:gd name="connsiteY1" fmla="*/ 24938 h 49142"/>
                <a:gd name="connsiteX2" fmla="*/ 24942 w 49885"/>
                <a:gd name="connsiteY2" fmla="*/ 0 h 49142"/>
                <a:gd name="connsiteX3" fmla="*/ 0 w 49885"/>
                <a:gd name="connsiteY3" fmla="*/ 24938 h 49142"/>
                <a:gd name="connsiteX4" fmla="*/ 24942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2" y="49143"/>
                  </a:moveTo>
                  <a:cubicBezTo>
                    <a:pt x="38881" y="49143"/>
                    <a:pt x="49885" y="38141"/>
                    <a:pt x="49885" y="24938"/>
                  </a:cubicBezTo>
                  <a:cubicBezTo>
                    <a:pt x="49885" y="11736"/>
                    <a:pt x="38881" y="0"/>
                    <a:pt x="24942" y="0"/>
                  </a:cubicBezTo>
                  <a:cubicBezTo>
                    <a:pt x="11004" y="0"/>
                    <a:pt x="0" y="11002"/>
                    <a:pt x="0" y="24938"/>
                  </a:cubicBezTo>
                  <a:cubicBezTo>
                    <a:pt x="0" y="38874"/>
                    <a:pt x="11004" y="49143"/>
                    <a:pt x="24942"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74" name="Forma libre: forma 2529">
              <a:extLst>
                <a:ext uri="{FF2B5EF4-FFF2-40B4-BE49-F238E27FC236}">
                  <a16:creationId xmlns:a16="http://schemas.microsoft.com/office/drawing/2014/main" id="{24B06AFC-93B0-5D1A-A721-97BF41729C3C}"/>
                </a:ext>
              </a:extLst>
            </p:cNvPr>
            <p:cNvSpPr/>
            <p:nvPr/>
          </p:nvSpPr>
          <p:spPr>
            <a:xfrm>
              <a:off x="10401908" y="326160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5"/>
                    <a:pt x="38882" y="0"/>
                    <a:pt x="24943" y="0"/>
                  </a:cubicBezTo>
                  <a:cubicBezTo>
                    <a:pt x="11004" y="0"/>
                    <a:pt x="0" y="11002"/>
                    <a:pt x="0" y="25671"/>
                  </a:cubicBezTo>
                  <a:cubicBezTo>
                    <a:pt x="0" y="40341"/>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75" name="Forma libre: forma 2530">
              <a:extLst>
                <a:ext uri="{FF2B5EF4-FFF2-40B4-BE49-F238E27FC236}">
                  <a16:creationId xmlns:a16="http://schemas.microsoft.com/office/drawing/2014/main" id="{80B1AEB0-C521-CBF5-D5C6-2570A0243E51}"/>
                </a:ext>
              </a:extLst>
            </p:cNvPr>
            <p:cNvSpPr/>
            <p:nvPr/>
          </p:nvSpPr>
          <p:spPr>
            <a:xfrm>
              <a:off x="10464265" y="326160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5"/>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76" name="Forma libre: forma 2531">
              <a:extLst>
                <a:ext uri="{FF2B5EF4-FFF2-40B4-BE49-F238E27FC236}">
                  <a16:creationId xmlns:a16="http://schemas.microsoft.com/office/drawing/2014/main" id="{D1D776AD-5F9E-A601-10A9-031A72DABC4E}"/>
                </a:ext>
              </a:extLst>
            </p:cNvPr>
            <p:cNvSpPr/>
            <p:nvPr/>
          </p:nvSpPr>
          <p:spPr>
            <a:xfrm>
              <a:off x="10525888" y="326160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77" name="Forma libre: forma 2532">
              <a:extLst>
                <a:ext uri="{FF2B5EF4-FFF2-40B4-BE49-F238E27FC236}">
                  <a16:creationId xmlns:a16="http://schemas.microsoft.com/office/drawing/2014/main" id="{E43991C8-F944-1DC1-30CA-204441BF708F}"/>
                </a:ext>
              </a:extLst>
            </p:cNvPr>
            <p:cNvSpPr/>
            <p:nvPr/>
          </p:nvSpPr>
          <p:spPr>
            <a:xfrm>
              <a:off x="10588245" y="326160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78" name="Forma libre: forma 2533">
              <a:extLst>
                <a:ext uri="{FF2B5EF4-FFF2-40B4-BE49-F238E27FC236}">
                  <a16:creationId xmlns:a16="http://schemas.microsoft.com/office/drawing/2014/main" id="{E34A5C6C-1FF0-950A-895A-07D16AAC8750}"/>
                </a:ext>
              </a:extLst>
            </p:cNvPr>
            <p:cNvSpPr/>
            <p:nvPr/>
          </p:nvSpPr>
          <p:spPr>
            <a:xfrm>
              <a:off x="10649868" y="326160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5"/>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79" name="Forma libre: forma 2534">
              <a:extLst>
                <a:ext uri="{FF2B5EF4-FFF2-40B4-BE49-F238E27FC236}">
                  <a16:creationId xmlns:a16="http://schemas.microsoft.com/office/drawing/2014/main" id="{39074C99-96A5-D56C-58F8-A31E49ECAB2E}"/>
                </a:ext>
              </a:extLst>
            </p:cNvPr>
            <p:cNvSpPr/>
            <p:nvPr/>
          </p:nvSpPr>
          <p:spPr>
            <a:xfrm>
              <a:off x="10712958" y="3263075"/>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80" name="Forma libre: forma 2535">
              <a:extLst>
                <a:ext uri="{FF2B5EF4-FFF2-40B4-BE49-F238E27FC236}">
                  <a16:creationId xmlns:a16="http://schemas.microsoft.com/office/drawing/2014/main" id="{6D7ABC8F-E968-49D1-4148-334309247514}"/>
                </a:ext>
              </a:extLst>
            </p:cNvPr>
            <p:cNvSpPr/>
            <p:nvPr/>
          </p:nvSpPr>
          <p:spPr>
            <a:xfrm>
              <a:off x="10798057" y="3286546"/>
              <a:ext cx="1467" cy="1466"/>
            </a:xfrm>
            <a:custGeom>
              <a:avLst/>
              <a:gdLst>
                <a:gd name="connsiteX0" fmla="*/ 734 w 1467"/>
                <a:gd name="connsiteY0" fmla="*/ 1467 h 1466"/>
                <a:gd name="connsiteX1" fmla="*/ 1467 w 1467"/>
                <a:gd name="connsiteY1" fmla="*/ 734 h 1466"/>
                <a:gd name="connsiteX2" fmla="*/ 734 w 1467"/>
                <a:gd name="connsiteY2" fmla="*/ 0 h 1466"/>
                <a:gd name="connsiteX3" fmla="*/ 0 w 1467"/>
                <a:gd name="connsiteY3" fmla="*/ 734 h 1466"/>
                <a:gd name="connsiteX4" fmla="*/ 734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4" y="1467"/>
                  </a:moveTo>
                  <a:cubicBezTo>
                    <a:pt x="734" y="1467"/>
                    <a:pt x="1467" y="1467"/>
                    <a:pt x="1467" y="734"/>
                  </a:cubicBezTo>
                  <a:cubicBezTo>
                    <a:pt x="1467" y="0"/>
                    <a:pt x="1467" y="0"/>
                    <a:pt x="734" y="0"/>
                  </a:cubicBezTo>
                  <a:cubicBezTo>
                    <a:pt x="0" y="0"/>
                    <a:pt x="0" y="0"/>
                    <a:pt x="0" y="734"/>
                  </a:cubicBezTo>
                  <a:cubicBezTo>
                    <a:pt x="0" y="734"/>
                    <a:pt x="734"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81" name="Forma libre: forma 2536">
              <a:extLst>
                <a:ext uri="{FF2B5EF4-FFF2-40B4-BE49-F238E27FC236}">
                  <a16:creationId xmlns:a16="http://schemas.microsoft.com/office/drawing/2014/main" id="{147E0DE2-9E94-3263-CD85-B77F7643C531}"/>
                </a:ext>
              </a:extLst>
            </p:cNvPr>
            <p:cNvSpPr/>
            <p:nvPr/>
          </p:nvSpPr>
          <p:spPr>
            <a:xfrm>
              <a:off x="10836938" y="3263075"/>
              <a:ext cx="49151" cy="48409"/>
            </a:xfrm>
            <a:custGeom>
              <a:avLst/>
              <a:gdLst>
                <a:gd name="connsiteX0" fmla="*/ 24209 w 49151"/>
                <a:gd name="connsiteY0" fmla="*/ 48409 h 48409"/>
                <a:gd name="connsiteX1" fmla="*/ 49151 w 49151"/>
                <a:gd name="connsiteY1" fmla="*/ 24205 h 48409"/>
                <a:gd name="connsiteX2" fmla="*/ 24209 w 49151"/>
                <a:gd name="connsiteY2" fmla="*/ 0 h 48409"/>
                <a:gd name="connsiteX3" fmla="*/ 0 w 49151"/>
                <a:gd name="connsiteY3" fmla="*/ 24205 h 48409"/>
                <a:gd name="connsiteX4" fmla="*/ 24209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209" y="48409"/>
                  </a:moveTo>
                  <a:cubicBezTo>
                    <a:pt x="37414" y="48409"/>
                    <a:pt x="49151" y="37407"/>
                    <a:pt x="49151" y="24205"/>
                  </a:cubicBezTo>
                  <a:cubicBezTo>
                    <a:pt x="49151" y="11002"/>
                    <a:pt x="38147" y="0"/>
                    <a:pt x="24209" y="0"/>
                  </a:cubicBezTo>
                  <a:cubicBezTo>
                    <a:pt x="10270" y="0"/>
                    <a:pt x="0" y="11002"/>
                    <a:pt x="0" y="24205"/>
                  </a:cubicBezTo>
                  <a:cubicBezTo>
                    <a:pt x="0" y="37407"/>
                    <a:pt x="10270"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82" name="Forma libre: forma 2537">
              <a:extLst>
                <a:ext uri="{FF2B5EF4-FFF2-40B4-BE49-F238E27FC236}">
                  <a16:creationId xmlns:a16="http://schemas.microsoft.com/office/drawing/2014/main" id="{31EDD1C5-2F3D-F7AB-6951-8AA1D110B95D}"/>
                </a:ext>
              </a:extLst>
            </p:cNvPr>
            <p:cNvSpPr/>
            <p:nvPr/>
          </p:nvSpPr>
          <p:spPr>
            <a:xfrm>
              <a:off x="10897828" y="326160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5"/>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83" name="Forma libre: forma 2538">
              <a:extLst>
                <a:ext uri="{FF2B5EF4-FFF2-40B4-BE49-F238E27FC236}">
                  <a16:creationId xmlns:a16="http://schemas.microsoft.com/office/drawing/2014/main" id="{4BF3809C-0750-456A-F376-2F9970A2635E}"/>
                </a:ext>
              </a:extLst>
            </p:cNvPr>
            <p:cNvSpPr/>
            <p:nvPr/>
          </p:nvSpPr>
          <p:spPr>
            <a:xfrm>
              <a:off x="10960185" y="326160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5"/>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84" name="Forma libre: forma 2539">
              <a:extLst>
                <a:ext uri="{FF2B5EF4-FFF2-40B4-BE49-F238E27FC236}">
                  <a16:creationId xmlns:a16="http://schemas.microsoft.com/office/drawing/2014/main" id="{7556F046-24E7-7AE5-B15F-A3C85D5FCA21}"/>
                </a:ext>
              </a:extLst>
            </p:cNvPr>
            <p:cNvSpPr/>
            <p:nvPr/>
          </p:nvSpPr>
          <p:spPr>
            <a:xfrm>
              <a:off x="11021807" y="326160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5"/>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85" name="Forma libre: forma 2540">
              <a:extLst>
                <a:ext uri="{FF2B5EF4-FFF2-40B4-BE49-F238E27FC236}">
                  <a16:creationId xmlns:a16="http://schemas.microsoft.com/office/drawing/2014/main" id="{E85CFE99-BD67-2287-7E3D-BDFD7730BB0C}"/>
                </a:ext>
              </a:extLst>
            </p:cNvPr>
            <p:cNvSpPr/>
            <p:nvPr/>
          </p:nvSpPr>
          <p:spPr>
            <a:xfrm>
              <a:off x="11084164" y="326160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5"/>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86" name="Forma libre: forma 2541">
              <a:extLst>
                <a:ext uri="{FF2B5EF4-FFF2-40B4-BE49-F238E27FC236}">
                  <a16:creationId xmlns:a16="http://schemas.microsoft.com/office/drawing/2014/main" id="{CE9D4C2A-7CE6-7C47-57DC-C8AD6A1CBA49}"/>
                </a:ext>
              </a:extLst>
            </p:cNvPr>
            <p:cNvSpPr/>
            <p:nvPr/>
          </p:nvSpPr>
          <p:spPr>
            <a:xfrm>
              <a:off x="11145788" y="326160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87" name="Forma libre: forma 2542">
              <a:extLst>
                <a:ext uri="{FF2B5EF4-FFF2-40B4-BE49-F238E27FC236}">
                  <a16:creationId xmlns:a16="http://schemas.microsoft.com/office/drawing/2014/main" id="{DBE83647-6D8F-87FC-1739-6B6B297F9A06}"/>
                </a:ext>
              </a:extLst>
            </p:cNvPr>
            <p:cNvSpPr/>
            <p:nvPr/>
          </p:nvSpPr>
          <p:spPr>
            <a:xfrm>
              <a:off x="11207411" y="326160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5"/>
                    <a:pt x="38881" y="0"/>
                    <a:pt x="24942" y="0"/>
                  </a:cubicBezTo>
                  <a:cubicBezTo>
                    <a:pt x="11004" y="0"/>
                    <a:pt x="0" y="11002"/>
                    <a:pt x="0" y="25671"/>
                  </a:cubicBezTo>
                  <a:cubicBezTo>
                    <a:pt x="0" y="40341"/>
                    <a:pt x="11738"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88" name="Forma libre: forma 2543">
              <a:extLst>
                <a:ext uri="{FF2B5EF4-FFF2-40B4-BE49-F238E27FC236}">
                  <a16:creationId xmlns:a16="http://schemas.microsoft.com/office/drawing/2014/main" id="{B870AB8E-BE0E-982D-B54F-72A5F81B3B61}"/>
                </a:ext>
              </a:extLst>
            </p:cNvPr>
            <p:cNvSpPr/>
            <p:nvPr/>
          </p:nvSpPr>
          <p:spPr>
            <a:xfrm>
              <a:off x="11271968" y="3264542"/>
              <a:ext cx="45483" cy="44741"/>
            </a:xfrm>
            <a:custGeom>
              <a:avLst/>
              <a:gdLst>
                <a:gd name="connsiteX0" fmla="*/ 22742 w 45483"/>
                <a:gd name="connsiteY0" fmla="*/ 44742 h 44741"/>
                <a:gd name="connsiteX1" fmla="*/ 45484 w 45483"/>
                <a:gd name="connsiteY1" fmla="*/ 22738 h 44741"/>
                <a:gd name="connsiteX2" fmla="*/ 22742 w 45483"/>
                <a:gd name="connsiteY2" fmla="*/ 0 h 44741"/>
                <a:gd name="connsiteX3" fmla="*/ 0 w 45483"/>
                <a:gd name="connsiteY3" fmla="*/ 22738 h 44741"/>
                <a:gd name="connsiteX4" fmla="*/ 22742 w 45483"/>
                <a:gd name="connsiteY4" fmla="*/ 44742 h 44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4741">
                  <a:moveTo>
                    <a:pt x="22742" y="44742"/>
                  </a:moveTo>
                  <a:cubicBezTo>
                    <a:pt x="35213" y="44742"/>
                    <a:pt x="45484" y="34473"/>
                    <a:pt x="45484" y="22738"/>
                  </a:cubicBezTo>
                  <a:cubicBezTo>
                    <a:pt x="45484" y="11002"/>
                    <a:pt x="35213" y="0"/>
                    <a:pt x="22742" y="0"/>
                  </a:cubicBezTo>
                  <a:cubicBezTo>
                    <a:pt x="10270" y="0"/>
                    <a:pt x="0" y="10269"/>
                    <a:pt x="0" y="22738"/>
                  </a:cubicBezTo>
                  <a:cubicBezTo>
                    <a:pt x="0" y="35207"/>
                    <a:pt x="10270" y="44742"/>
                    <a:pt x="22742" y="447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89" name="Forma libre: forma 2544">
              <a:extLst>
                <a:ext uri="{FF2B5EF4-FFF2-40B4-BE49-F238E27FC236}">
                  <a16:creationId xmlns:a16="http://schemas.microsoft.com/office/drawing/2014/main" id="{94EC36A5-838A-0916-2F7A-0DBAECEF719E}"/>
                </a:ext>
              </a:extLst>
            </p:cNvPr>
            <p:cNvSpPr/>
            <p:nvPr/>
          </p:nvSpPr>
          <p:spPr>
            <a:xfrm>
              <a:off x="11343862" y="3274077"/>
              <a:ext cx="26409" cy="26405"/>
            </a:xfrm>
            <a:custGeom>
              <a:avLst/>
              <a:gdLst>
                <a:gd name="connsiteX0" fmla="*/ 13205 w 26409"/>
                <a:gd name="connsiteY0" fmla="*/ 26405 h 26405"/>
                <a:gd name="connsiteX1" fmla="*/ 26410 w 26409"/>
                <a:gd name="connsiteY1" fmla="*/ 13203 h 26405"/>
                <a:gd name="connsiteX2" fmla="*/ 13205 w 26409"/>
                <a:gd name="connsiteY2" fmla="*/ 0 h 26405"/>
                <a:gd name="connsiteX3" fmla="*/ 0 w 26409"/>
                <a:gd name="connsiteY3" fmla="*/ 13203 h 26405"/>
                <a:gd name="connsiteX4" fmla="*/ 13205 w 26409"/>
                <a:gd name="connsiteY4" fmla="*/ 26405 h 26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09" h="26405">
                  <a:moveTo>
                    <a:pt x="13205" y="26405"/>
                  </a:moveTo>
                  <a:cubicBezTo>
                    <a:pt x="20541" y="26405"/>
                    <a:pt x="26410" y="20537"/>
                    <a:pt x="26410" y="13203"/>
                  </a:cubicBezTo>
                  <a:cubicBezTo>
                    <a:pt x="26410" y="5868"/>
                    <a:pt x="20541" y="0"/>
                    <a:pt x="13205" y="0"/>
                  </a:cubicBezTo>
                  <a:cubicBezTo>
                    <a:pt x="5869" y="0"/>
                    <a:pt x="0" y="5868"/>
                    <a:pt x="0" y="13203"/>
                  </a:cubicBezTo>
                  <a:cubicBezTo>
                    <a:pt x="0" y="20537"/>
                    <a:pt x="5869"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90" name="Forma libre: forma 2545">
              <a:extLst>
                <a:ext uri="{FF2B5EF4-FFF2-40B4-BE49-F238E27FC236}">
                  <a16:creationId xmlns:a16="http://schemas.microsoft.com/office/drawing/2014/main" id="{225E5DEC-3866-6CF7-F121-894C13C810E7}"/>
                </a:ext>
              </a:extLst>
            </p:cNvPr>
            <p:cNvSpPr/>
            <p:nvPr/>
          </p:nvSpPr>
          <p:spPr>
            <a:xfrm>
              <a:off x="11478651" y="3285079"/>
              <a:ext cx="4596" cy="4400"/>
            </a:xfrm>
            <a:custGeom>
              <a:avLst/>
              <a:gdLst>
                <a:gd name="connsiteX0" fmla="*/ 2395 w 4596"/>
                <a:gd name="connsiteY0" fmla="*/ 4401 h 4400"/>
                <a:gd name="connsiteX1" fmla="*/ 4597 w 4596"/>
                <a:gd name="connsiteY1" fmla="*/ 2201 h 4400"/>
                <a:gd name="connsiteX2" fmla="*/ 2395 w 4596"/>
                <a:gd name="connsiteY2" fmla="*/ 0 h 4400"/>
                <a:gd name="connsiteX3" fmla="*/ 195 w 4596"/>
                <a:gd name="connsiteY3" fmla="*/ 2201 h 4400"/>
                <a:gd name="connsiteX4" fmla="*/ 2395 w 4596"/>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6" h="4400">
                  <a:moveTo>
                    <a:pt x="2395" y="4401"/>
                  </a:moveTo>
                  <a:cubicBezTo>
                    <a:pt x="3863" y="4401"/>
                    <a:pt x="4597" y="2934"/>
                    <a:pt x="4597" y="2201"/>
                  </a:cubicBezTo>
                  <a:cubicBezTo>
                    <a:pt x="4597" y="734"/>
                    <a:pt x="3863" y="0"/>
                    <a:pt x="2395" y="0"/>
                  </a:cubicBezTo>
                  <a:cubicBezTo>
                    <a:pt x="929" y="0"/>
                    <a:pt x="195" y="734"/>
                    <a:pt x="195" y="2201"/>
                  </a:cubicBezTo>
                  <a:cubicBezTo>
                    <a:pt x="-538" y="2934"/>
                    <a:pt x="929" y="4401"/>
                    <a:pt x="2395"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91" name="Forma libre: forma 2546">
              <a:extLst>
                <a:ext uri="{FF2B5EF4-FFF2-40B4-BE49-F238E27FC236}">
                  <a16:creationId xmlns:a16="http://schemas.microsoft.com/office/drawing/2014/main" id="{A80BB124-BA1D-D210-3F99-AAF21909A6DA}"/>
                </a:ext>
              </a:extLst>
            </p:cNvPr>
            <p:cNvSpPr/>
            <p:nvPr/>
          </p:nvSpPr>
          <p:spPr>
            <a:xfrm>
              <a:off x="11527264" y="3271877"/>
              <a:ext cx="30811" cy="30805"/>
            </a:xfrm>
            <a:custGeom>
              <a:avLst/>
              <a:gdLst>
                <a:gd name="connsiteX0" fmla="*/ 15406 w 30811"/>
                <a:gd name="connsiteY0" fmla="*/ 30806 h 30805"/>
                <a:gd name="connsiteX1" fmla="*/ 30811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4209" y="30806"/>
                    <a:pt x="30811" y="24204"/>
                    <a:pt x="30811" y="15403"/>
                  </a:cubicBezTo>
                  <a:cubicBezTo>
                    <a:pt x="30811" y="6601"/>
                    <a:pt x="23475" y="0"/>
                    <a:pt x="15406" y="0"/>
                  </a:cubicBezTo>
                  <a:cubicBezTo>
                    <a:pt x="7336" y="0"/>
                    <a:pt x="0" y="7335"/>
                    <a:pt x="0" y="15403"/>
                  </a:cubicBezTo>
                  <a:cubicBezTo>
                    <a:pt x="0" y="23471"/>
                    <a:pt x="6603"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92" name="Forma libre: forma 2547">
              <a:extLst>
                <a:ext uri="{FF2B5EF4-FFF2-40B4-BE49-F238E27FC236}">
                  <a16:creationId xmlns:a16="http://schemas.microsoft.com/office/drawing/2014/main" id="{4FA3991F-5BBD-ACA0-5A09-01C0CE53E6D1}"/>
                </a:ext>
              </a:extLst>
            </p:cNvPr>
            <p:cNvSpPr/>
            <p:nvPr/>
          </p:nvSpPr>
          <p:spPr>
            <a:xfrm>
              <a:off x="11604293" y="3286730"/>
              <a:ext cx="550" cy="550"/>
            </a:xfrm>
            <a:custGeom>
              <a:avLst/>
              <a:gdLst>
                <a:gd name="connsiteX0" fmla="*/ 0 w 550"/>
                <a:gd name="connsiteY0" fmla="*/ 550 h 550"/>
                <a:gd name="connsiteX1" fmla="*/ 0 w 550"/>
                <a:gd name="connsiteY1" fmla="*/ 550 h 550"/>
                <a:gd name="connsiteX2" fmla="*/ 0 w 550"/>
                <a:gd name="connsiteY2" fmla="*/ 550 h 550"/>
                <a:gd name="connsiteX3" fmla="*/ 0 w 550"/>
                <a:gd name="connsiteY3" fmla="*/ 550 h 550"/>
                <a:gd name="connsiteX4" fmla="*/ 0 w 550"/>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550">
                  <a:moveTo>
                    <a:pt x="0" y="550"/>
                  </a:moveTo>
                  <a:lnTo>
                    <a:pt x="0" y="550"/>
                  </a:lnTo>
                  <a:cubicBezTo>
                    <a:pt x="733" y="-183"/>
                    <a:pt x="733" y="-183"/>
                    <a:pt x="0" y="550"/>
                  </a:cubicBezTo>
                  <a:cubicBezTo>
                    <a:pt x="0" y="-183"/>
                    <a:pt x="0" y="-183"/>
                    <a:pt x="0" y="550"/>
                  </a:cubicBezTo>
                  <a:cubicBezTo>
                    <a:pt x="0" y="550"/>
                    <a:pt x="0" y="550"/>
                    <a:pt x="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93" name="Forma libre: forma 2548">
              <a:extLst>
                <a:ext uri="{FF2B5EF4-FFF2-40B4-BE49-F238E27FC236}">
                  <a16:creationId xmlns:a16="http://schemas.microsoft.com/office/drawing/2014/main" id="{BF6B2BC8-E11E-2CFD-1914-7BC76015D16C}"/>
                </a:ext>
              </a:extLst>
            </p:cNvPr>
            <p:cNvSpPr/>
            <p:nvPr/>
          </p:nvSpPr>
          <p:spPr>
            <a:xfrm>
              <a:off x="11663715" y="3283613"/>
              <a:ext cx="5869" cy="6601"/>
            </a:xfrm>
            <a:custGeom>
              <a:avLst/>
              <a:gdLst>
                <a:gd name="connsiteX0" fmla="*/ 2935 w 5869"/>
                <a:gd name="connsiteY0" fmla="*/ 6601 h 6601"/>
                <a:gd name="connsiteX1" fmla="*/ 5869 w 5869"/>
                <a:gd name="connsiteY1" fmla="*/ 3667 h 6601"/>
                <a:gd name="connsiteX2" fmla="*/ 2935 w 5869"/>
                <a:gd name="connsiteY2" fmla="*/ 0 h 6601"/>
                <a:gd name="connsiteX3" fmla="*/ 0 w 5869"/>
                <a:gd name="connsiteY3" fmla="*/ 3667 h 6601"/>
                <a:gd name="connsiteX4" fmla="*/ 2935 w 5869"/>
                <a:gd name="connsiteY4" fmla="*/ 6601 h 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9" h="6601">
                  <a:moveTo>
                    <a:pt x="2935" y="6601"/>
                  </a:moveTo>
                  <a:cubicBezTo>
                    <a:pt x="5136" y="6601"/>
                    <a:pt x="5869" y="5134"/>
                    <a:pt x="5869" y="3667"/>
                  </a:cubicBezTo>
                  <a:cubicBezTo>
                    <a:pt x="5869" y="1467"/>
                    <a:pt x="4401" y="0"/>
                    <a:pt x="2935" y="0"/>
                  </a:cubicBezTo>
                  <a:cubicBezTo>
                    <a:pt x="1468" y="0"/>
                    <a:pt x="0" y="1467"/>
                    <a:pt x="0" y="3667"/>
                  </a:cubicBezTo>
                  <a:cubicBezTo>
                    <a:pt x="0" y="5134"/>
                    <a:pt x="1468" y="6601"/>
                    <a:pt x="2935" y="66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94" name="Forma libre: forma 2549">
              <a:extLst>
                <a:ext uri="{FF2B5EF4-FFF2-40B4-BE49-F238E27FC236}">
                  <a16:creationId xmlns:a16="http://schemas.microsoft.com/office/drawing/2014/main" id="{21E5D4CA-E733-4360-A850-A30F0FF7D56C}"/>
                </a:ext>
              </a:extLst>
            </p:cNvPr>
            <p:cNvSpPr/>
            <p:nvPr/>
          </p:nvSpPr>
          <p:spPr>
            <a:xfrm>
              <a:off x="11720937" y="3279945"/>
              <a:ext cx="14672" cy="14669"/>
            </a:xfrm>
            <a:custGeom>
              <a:avLst/>
              <a:gdLst>
                <a:gd name="connsiteX0" fmla="*/ 7336 w 14672"/>
                <a:gd name="connsiteY0" fmla="*/ 14669 h 14669"/>
                <a:gd name="connsiteX1" fmla="*/ 14672 w 14672"/>
                <a:gd name="connsiteY1" fmla="*/ 7335 h 14669"/>
                <a:gd name="connsiteX2" fmla="*/ 7336 w 14672"/>
                <a:gd name="connsiteY2" fmla="*/ 0 h 14669"/>
                <a:gd name="connsiteX3" fmla="*/ 0 w 14672"/>
                <a:gd name="connsiteY3" fmla="*/ 7335 h 14669"/>
                <a:gd name="connsiteX4" fmla="*/ 7336 w 14672"/>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4669">
                  <a:moveTo>
                    <a:pt x="7336" y="14669"/>
                  </a:moveTo>
                  <a:cubicBezTo>
                    <a:pt x="11004" y="14669"/>
                    <a:pt x="14672" y="11002"/>
                    <a:pt x="14672" y="7335"/>
                  </a:cubicBezTo>
                  <a:cubicBezTo>
                    <a:pt x="14672" y="3667"/>
                    <a:pt x="11738" y="0"/>
                    <a:pt x="7336" y="0"/>
                  </a:cubicBezTo>
                  <a:cubicBezTo>
                    <a:pt x="2935" y="0"/>
                    <a:pt x="0" y="2934"/>
                    <a:pt x="0" y="7335"/>
                  </a:cubicBezTo>
                  <a:cubicBezTo>
                    <a:pt x="0" y="11735"/>
                    <a:pt x="3668"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95" name="Forma libre: forma 2550">
              <a:extLst>
                <a:ext uri="{FF2B5EF4-FFF2-40B4-BE49-F238E27FC236}">
                  <a16:creationId xmlns:a16="http://schemas.microsoft.com/office/drawing/2014/main" id="{06487CFF-F688-8A4C-C874-EACF76F1F075}"/>
                </a:ext>
              </a:extLst>
            </p:cNvPr>
            <p:cNvSpPr/>
            <p:nvPr/>
          </p:nvSpPr>
          <p:spPr>
            <a:xfrm>
              <a:off x="11781826" y="3278478"/>
              <a:ext cx="17606" cy="16869"/>
            </a:xfrm>
            <a:custGeom>
              <a:avLst/>
              <a:gdLst>
                <a:gd name="connsiteX0" fmla="*/ 8804 w 17606"/>
                <a:gd name="connsiteY0" fmla="*/ 16870 h 16869"/>
                <a:gd name="connsiteX1" fmla="*/ 17607 w 17606"/>
                <a:gd name="connsiteY1" fmla="*/ 8802 h 16869"/>
                <a:gd name="connsiteX2" fmla="*/ 8804 w 17606"/>
                <a:gd name="connsiteY2" fmla="*/ 0 h 16869"/>
                <a:gd name="connsiteX3" fmla="*/ 0 w 17606"/>
                <a:gd name="connsiteY3" fmla="*/ 8802 h 16869"/>
                <a:gd name="connsiteX4" fmla="*/ 8804 w 17606"/>
                <a:gd name="connsiteY4" fmla="*/ 16870 h 1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6869">
                  <a:moveTo>
                    <a:pt x="8804" y="16870"/>
                  </a:moveTo>
                  <a:cubicBezTo>
                    <a:pt x="13939" y="16870"/>
                    <a:pt x="17607" y="13202"/>
                    <a:pt x="17607" y="8802"/>
                  </a:cubicBezTo>
                  <a:cubicBezTo>
                    <a:pt x="17607" y="4401"/>
                    <a:pt x="13939" y="0"/>
                    <a:pt x="8804" y="0"/>
                  </a:cubicBezTo>
                  <a:cubicBezTo>
                    <a:pt x="4402" y="0"/>
                    <a:pt x="0" y="3667"/>
                    <a:pt x="0" y="8802"/>
                  </a:cubicBezTo>
                  <a:cubicBezTo>
                    <a:pt x="0" y="13936"/>
                    <a:pt x="4402" y="16870"/>
                    <a:pt x="8804" y="1687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96" name="Forma libre: forma 2551">
              <a:extLst>
                <a:ext uri="{FF2B5EF4-FFF2-40B4-BE49-F238E27FC236}">
                  <a16:creationId xmlns:a16="http://schemas.microsoft.com/office/drawing/2014/main" id="{A837F001-0E05-71DD-123F-6123DAB2E8FD}"/>
                </a:ext>
              </a:extLst>
            </p:cNvPr>
            <p:cNvSpPr/>
            <p:nvPr/>
          </p:nvSpPr>
          <p:spPr>
            <a:xfrm>
              <a:off x="11841983" y="3277011"/>
              <a:ext cx="20540" cy="20537"/>
            </a:xfrm>
            <a:custGeom>
              <a:avLst/>
              <a:gdLst>
                <a:gd name="connsiteX0" fmla="*/ 10271 w 20540"/>
                <a:gd name="connsiteY0" fmla="*/ 20537 h 20537"/>
                <a:gd name="connsiteX1" fmla="*/ 20541 w 20540"/>
                <a:gd name="connsiteY1" fmla="*/ 10269 h 20537"/>
                <a:gd name="connsiteX2" fmla="*/ 10271 w 20540"/>
                <a:gd name="connsiteY2" fmla="*/ 0 h 20537"/>
                <a:gd name="connsiteX3" fmla="*/ 0 w 20540"/>
                <a:gd name="connsiteY3" fmla="*/ 10269 h 20537"/>
                <a:gd name="connsiteX4" fmla="*/ 10271 w 20540"/>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0" h="20537">
                  <a:moveTo>
                    <a:pt x="10271" y="20537"/>
                  </a:moveTo>
                  <a:cubicBezTo>
                    <a:pt x="16139" y="20537"/>
                    <a:pt x="20541" y="16136"/>
                    <a:pt x="20541" y="10269"/>
                  </a:cubicBezTo>
                  <a:cubicBezTo>
                    <a:pt x="20541" y="4401"/>
                    <a:pt x="16139" y="0"/>
                    <a:pt x="10271" y="0"/>
                  </a:cubicBezTo>
                  <a:cubicBezTo>
                    <a:pt x="4401" y="0"/>
                    <a:pt x="0" y="4401"/>
                    <a:pt x="0" y="10269"/>
                  </a:cubicBezTo>
                  <a:cubicBezTo>
                    <a:pt x="0" y="16136"/>
                    <a:pt x="5135" y="20537"/>
                    <a:pt x="10271"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97" name="Forma libre: forma 2552">
              <a:extLst>
                <a:ext uri="{FF2B5EF4-FFF2-40B4-BE49-F238E27FC236}">
                  <a16:creationId xmlns:a16="http://schemas.microsoft.com/office/drawing/2014/main" id="{A5F54BF5-01A3-8B78-B124-A3F0E3C47748}"/>
                </a:ext>
              </a:extLst>
            </p:cNvPr>
            <p:cNvSpPr/>
            <p:nvPr/>
          </p:nvSpPr>
          <p:spPr>
            <a:xfrm>
              <a:off x="11894069" y="3266743"/>
              <a:ext cx="40348" cy="41074"/>
            </a:xfrm>
            <a:custGeom>
              <a:avLst/>
              <a:gdLst>
                <a:gd name="connsiteX0" fmla="*/ 20541 w 40348"/>
                <a:gd name="connsiteY0" fmla="*/ 41074 h 41074"/>
                <a:gd name="connsiteX1" fmla="*/ 40349 w 40348"/>
                <a:gd name="connsiteY1" fmla="*/ 20537 h 41074"/>
                <a:gd name="connsiteX2" fmla="*/ 20541 w 40348"/>
                <a:gd name="connsiteY2" fmla="*/ 0 h 41074"/>
                <a:gd name="connsiteX3" fmla="*/ 0 w 40348"/>
                <a:gd name="connsiteY3" fmla="*/ 20537 h 41074"/>
                <a:gd name="connsiteX4" fmla="*/ 20541 w 40348"/>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48" h="41074">
                  <a:moveTo>
                    <a:pt x="20541" y="41074"/>
                  </a:moveTo>
                  <a:cubicBezTo>
                    <a:pt x="31546" y="41074"/>
                    <a:pt x="40349" y="32273"/>
                    <a:pt x="40349" y="20537"/>
                  </a:cubicBezTo>
                  <a:cubicBezTo>
                    <a:pt x="40349" y="8802"/>
                    <a:pt x="31546" y="0"/>
                    <a:pt x="20541" y="0"/>
                  </a:cubicBezTo>
                  <a:cubicBezTo>
                    <a:pt x="9537" y="0"/>
                    <a:pt x="0" y="8802"/>
                    <a:pt x="0" y="20537"/>
                  </a:cubicBezTo>
                  <a:cubicBezTo>
                    <a:pt x="0" y="32273"/>
                    <a:pt x="9537"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98" name="Forma libre: forma 2553">
              <a:extLst>
                <a:ext uri="{FF2B5EF4-FFF2-40B4-BE49-F238E27FC236}">
                  <a16:creationId xmlns:a16="http://schemas.microsoft.com/office/drawing/2014/main" id="{3EC0A1C7-6AC9-FCC5-AEA3-7622A5AE2E57}"/>
                </a:ext>
              </a:extLst>
            </p:cNvPr>
            <p:cNvSpPr/>
            <p:nvPr/>
          </p:nvSpPr>
          <p:spPr>
            <a:xfrm>
              <a:off x="11951291" y="3261608"/>
              <a:ext cx="49884" cy="50609"/>
            </a:xfrm>
            <a:custGeom>
              <a:avLst/>
              <a:gdLst>
                <a:gd name="connsiteX0" fmla="*/ 24942 w 49884"/>
                <a:gd name="connsiteY0" fmla="*/ 50609 h 50609"/>
                <a:gd name="connsiteX1" fmla="*/ 49885 w 49884"/>
                <a:gd name="connsiteY1" fmla="*/ 25671 h 50609"/>
                <a:gd name="connsiteX2" fmla="*/ 24942 w 49884"/>
                <a:gd name="connsiteY2" fmla="*/ 0 h 50609"/>
                <a:gd name="connsiteX3" fmla="*/ 0 w 49884"/>
                <a:gd name="connsiteY3" fmla="*/ 25671 h 50609"/>
                <a:gd name="connsiteX4" fmla="*/ 24942 w 49884"/>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50609">
                  <a:moveTo>
                    <a:pt x="24942" y="50609"/>
                  </a:moveTo>
                  <a:cubicBezTo>
                    <a:pt x="38881" y="50609"/>
                    <a:pt x="49885" y="39607"/>
                    <a:pt x="49885" y="25671"/>
                  </a:cubicBezTo>
                  <a:cubicBezTo>
                    <a:pt x="49885" y="11735"/>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99" name="Forma libre: forma 2554">
              <a:extLst>
                <a:ext uri="{FF2B5EF4-FFF2-40B4-BE49-F238E27FC236}">
                  <a16:creationId xmlns:a16="http://schemas.microsoft.com/office/drawing/2014/main" id="{351EFEF5-DFF1-19F5-0636-C43E51C0D84A}"/>
                </a:ext>
              </a:extLst>
            </p:cNvPr>
            <p:cNvSpPr/>
            <p:nvPr/>
          </p:nvSpPr>
          <p:spPr>
            <a:xfrm>
              <a:off x="12013647" y="3262342"/>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00" name="Forma libre: forma 2555">
              <a:extLst>
                <a:ext uri="{FF2B5EF4-FFF2-40B4-BE49-F238E27FC236}">
                  <a16:creationId xmlns:a16="http://schemas.microsoft.com/office/drawing/2014/main" id="{C16AE12B-CE4B-4D72-53A5-17FECBB801CC}"/>
                </a:ext>
              </a:extLst>
            </p:cNvPr>
            <p:cNvSpPr/>
            <p:nvPr/>
          </p:nvSpPr>
          <p:spPr>
            <a:xfrm>
              <a:off x="12075270" y="326160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5"/>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01" name="Forma libre: forma 2556">
              <a:extLst>
                <a:ext uri="{FF2B5EF4-FFF2-40B4-BE49-F238E27FC236}">
                  <a16:creationId xmlns:a16="http://schemas.microsoft.com/office/drawing/2014/main" id="{B89B10E9-2B7A-20DA-0296-19950F537897}"/>
                </a:ext>
              </a:extLst>
            </p:cNvPr>
            <p:cNvSpPr/>
            <p:nvPr/>
          </p:nvSpPr>
          <p:spPr>
            <a:xfrm>
              <a:off x="12137627" y="326160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5"/>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02" name="Forma libre: forma 2557">
              <a:extLst>
                <a:ext uri="{FF2B5EF4-FFF2-40B4-BE49-F238E27FC236}">
                  <a16:creationId xmlns:a16="http://schemas.microsoft.com/office/drawing/2014/main" id="{37ABB519-EA60-93E2-5295-83B41DF47CB3}"/>
                </a:ext>
              </a:extLst>
            </p:cNvPr>
            <p:cNvSpPr/>
            <p:nvPr/>
          </p:nvSpPr>
          <p:spPr>
            <a:xfrm>
              <a:off x="5375218" y="3347424"/>
              <a:ext cx="2934" cy="2933"/>
            </a:xfrm>
            <a:custGeom>
              <a:avLst/>
              <a:gdLst>
                <a:gd name="connsiteX0" fmla="*/ 1467 w 2934"/>
                <a:gd name="connsiteY0" fmla="*/ 2934 h 2933"/>
                <a:gd name="connsiteX1" fmla="*/ 2935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5" y="2201"/>
                    <a:pt x="2935" y="1467"/>
                  </a:cubicBezTo>
                  <a:cubicBezTo>
                    <a:pt x="2935" y="0"/>
                    <a:pt x="2201" y="0"/>
                    <a:pt x="1467" y="0"/>
                  </a:cubicBezTo>
                  <a:cubicBezTo>
                    <a:pt x="734" y="0"/>
                    <a:pt x="0" y="0"/>
                    <a:pt x="0" y="1467"/>
                  </a:cubicBezTo>
                  <a:cubicBezTo>
                    <a:pt x="0" y="2934"/>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03" name="Forma libre: forma 2558">
              <a:extLst>
                <a:ext uri="{FF2B5EF4-FFF2-40B4-BE49-F238E27FC236}">
                  <a16:creationId xmlns:a16="http://schemas.microsoft.com/office/drawing/2014/main" id="{4449BA77-FCAD-78AC-C8BA-37C12B6488F8}"/>
                </a:ext>
              </a:extLst>
            </p:cNvPr>
            <p:cNvSpPr/>
            <p:nvPr/>
          </p:nvSpPr>
          <p:spPr>
            <a:xfrm>
              <a:off x="5438309" y="3349075"/>
              <a:ext cx="326" cy="550"/>
            </a:xfrm>
            <a:custGeom>
              <a:avLst/>
              <a:gdLst>
                <a:gd name="connsiteX0" fmla="*/ 0 w 326"/>
                <a:gd name="connsiteY0" fmla="*/ 550 h 550"/>
                <a:gd name="connsiteX1" fmla="*/ 0 w 326"/>
                <a:gd name="connsiteY1" fmla="*/ 550 h 550"/>
                <a:gd name="connsiteX2" fmla="*/ 0 w 326"/>
                <a:gd name="connsiteY2" fmla="*/ 550 h 550"/>
                <a:gd name="connsiteX3" fmla="*/ 0 w 326"/>
                <a:gd name="connsiteY3" fmla="*/ 550 h 550"/>
                <a:gd name="connsiteX4" fmla="*/ 0 w 326"/>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 h="550">
                  <a:moveTo>
                    <a:pt x="0" y="550"/>
                  </a:moveTo>
                  <a:lnTo>
                    <a:pt x="0" y="550"/>
                  </a:lnTo>
                  <a:cubicBezTo>
                    <a:pt x="734" y="-183"/>
                    <a:pt x="0" y="-183"/>
                    <a:pt x="0" y="550"/>
                  </a:cubicBezTo>
                  <a:cubicBezTo>
                    <a:pt x="0" y="-183"/>
                    <a:pt x="0" y="-183"/>
                    <a:pt x="0" y="550"/>
                  </a:cubicBezTo>
                  <a:cubicBezTo>
                    <a:pt x="0" y="-183"/>
                    <a:pt x="0" y="550"/>
                    <a:pt x="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04" name="Forma libre: forma 2559">
              <a:extLst>
                <a:ext uri="{FF2B5EF4-FFF2-40B4-BE49-F238E27FC236}">
                  <a16:creationId xmlns:a16="http://schemas.microsoft.com/office/drawing/2014/main" id="{7584EC04-FE56-0CE2-99BC-D88258BB2321}"/>
                </a:ext>
              </a:extLst>
            </p:cNvPr>
            <p:cNvSpPr/>
            <p:nvPr/>
          </p:nvSpPr>
          <p:spPr>
            <a:xfrm>
              <a:off x="5538080" y="3324687"/>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05" name="Forma libre: forma 2560">
              <a:extLst>
                <a:ext uri="{FF2B5EF4-FFF2-40B4-BE49-F238E27FC236}">
                  <a16:creationId xmlns:a16="http://schemas.microsoft.com/office/drawing/2014/main" id="{7B079833-FB20-AA6B-D630-EC5815C6EE17}"/>
                </a:ext>
              </a:extLst>
            </p:cNvPr>
            <p:cNvSpPr/>
            <p:nvPr/>
          </p:nvSpPr>
          <p:spPr>
            <a:xfrm>
              <a:off x="5661326" y="3323220"/>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6" y="39607"/>
                    <a:pt x="49886" y="25671"/>
                  </a:cubicBezTo>
                  <a:cubicBezTo>
                    <a:pt x="49886"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06" name="Forma libre: forma 2561">
              <a:extLst>
                <a:ext uri="{FF2B5EF4-FFF2-40B4-BE49-F238E27FC236}">
                  <a16:creationId xmlns:a16="http://schemas.microsoft.com/office/drawing/2014/main" id="{F224AE02-6032-FD28-C28F-BE47B94BE62E}"/>
                </a:ext>
              </a:extLst>
            </p:cNvPr>
            <p:cNvSpPr/>
            <p:nvPr/>
          </p:nvSpPr>
          <p:spPr>
            <a:xfrm>
              <a:off x="5723683" y="3323220"/>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6" y="39607"/>
                    <a:pt x="49886" y="25671"/>
                  </a:cubicBezTo>
                  <a:cubicBezTo>
                    <a:pt x="49886"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07" name="Forma libre: forma 2562">
              <a:extLst>
                <a:ext uri="{FF2B5EF4-FFF2-40B4-BE49-F238E27FC236}">
                  <a16:creationId xmlns:a16="http://schemas.microsoft.com/office/drawing/2014/main" id="{C2B03926-F2EC-0A1B-EF8C-503D46EE5A47}"/>
                </a:ext>
              </a:extLst>
            </p:cNvPr>
            <p:cNvSpPr/>
            <p:nvPr/>
          </p:nvSpPr>
          <p:spPr>
            <a:xfrm>
              <a:off x="5785306" y="3323220"/>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6" y="39607"/>
                    <a:pt x="49886" y="25671"/>
                  </a:cubicBezTo>
                  <a:cubicBezTo>
                    <a:pt x="49886"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08" name="Forma libre: forma 2563">
              <a:extLst>
                <a:ext uri="{FF2B5EF4-FFF2-40B4-BE49-F238E27FC236}">
                  <a16:creationId xmlns:a16="http://schemas.microsoft.com/office/drawing/2014/main" id="{D3DE986F-5D7B-3F5D-1ABE-9A5334DD03C5}"/>
                </a:ext>
              </a:extLst>
            </p:cNvPr>
            <p:cNvSpPr/>
            <p:nvPr/>
          </p:nvSpPr>
          <p:spPr>
            <a:xfrm>
              <a:off x="6364857" y="3345958"/>
              <a:ext cx="5869" cy="5867"/>
            </a:xfrm>
            <a:custGeom>
              <a:avLst/>
              <a:gdLst>
                <a:gd name="connsiteX0" fmla="*/ 2935 w 5869"/>
                <a:gd name="connsiteY0" fmla="*/ 5868 h 5867"/>
                <a:gd name="connsiteX1" fmla="*/ 5869 w 5869"/>
                <a:gd name="connsiteY1" fmla="*/ 2934 h 5867"/>
                <a:gd name="connsiteX2" fmla="*/ 2935 w 5869"/>
                <a:gd name="connsiteY2" fmla="*/ 0 h 5867"/>
                <a:gd name="connsiteX3" fmla="*/ 0 w 5869"/>
                <a:gd name="connsiteY3" fmla="*/ 2934 h 5867"/>
                <a:gd name="connsiteX4" fmla="*/ 2935 w 5869"/>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9" h="5867">
                  <a:moveTo>
                    <a:pt x="2935" y="5868"/>
                  </a:moveTo>
                  <a:cubicBezTo>
                    <a:pt x="4402" y="5868"/>
                    <a:pt x="5869" y="4401"/>
                    <a:pt x="5869" y="2934"/>
                  </a:cubicBezTo>
                  <a:cubicBezTo>
                    <a:pt x="5869" y="733"/>
                    <a:pt x="4402" y="0"/>
                    <a:pt x="2935" y="0"/>
                  </a:cubicBezTo>
                  <a:cubicBezTo>
                    <a:pt x="1467" y="0"/>
                    <a:pt x="0" y="1467"/>
                    <a:pt x="0" y="2934"/>
                  </a:cubicBezTo>
                  <a:cubicBezTo>
                    <a:pt x="0" y="5134"/>
                    <a:pt x="1467" y="5868"/>
                    <a:pt x="2935"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09" name="Forma libre: forma 2564">
              <a:extLst>
                <a:ext uri="{FF2B5EF4-FFF2-40B4-BE49-F238E27FC236}">
                  <a16:creationId xmlns:a16="http://schemas.microsoft.com/office/drawing/2014/main" id="{2650CD03-F74C-4A67-5ACB-A5B1E71567A8}"/>
                </a:ext>
              </a:extLst>
            </p:cNvPr>
            <p:cNvSpPr/>
            <p:nvPr/>
          </p:nvSpPr>
          <p:spPr>
            <a:xfrm>
              <a:off x="6424279" y="3343757"/>
              <a:ext cx="11737" cy="11002"/>
            </a:xfrm>
            <a:custGeom>
              <a:avLst/>
              <a:gdLst>
                <a:gd name="connsiteX0" fmla="*/ 5869 w 11737"/>
                <a:gd name="connsiteY0" fmla="*/ 11002 h 11002"/>
                <a:gd name="connsiteX1" fmla="*/ 11738 w 11737"/>
                <a:gd name="connsiteY1" fmla="*/ 5868 h 11002"/>
                <a:gd name="connsiteX2" fmla="*/ 5869 w 11737"/>
                <a:gd name="connsiteY2" fmla="*/ 0 h 11002"/>
                <a:gd name="connsiteX3" fmla="*/ 0 w 11737"/>
                <a:gd name="connsiteY3" fmla="*/ 5868 h 11002"/>
                <a:gd name="connsiteX4" fmla="*/ 5869 w 11737"/>
                <a:gd name="connsiteY4" fmla="*/ 11002 h 11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7" h="11002">
                  <a:moveTo>
                    <a:pt x="5869" y="11002"/>
                  </a:moveTo>
                  <a:cubicBezTo>
                    <a:pt x="8803" y="11002"/>
                    <a:pt x="11738" y="8802"/>
                    <a:pt x="11738" y="5868"/>
                  </a:cubicBezTo>
                  <a:cubicBezTo>
                    <a:pt x="11738" y="2934"/>
                    <a:pt x="8803" y="0"/>
                    <a:pt x="5869" y="0"/>
                  </a:cubicBezTo>
                  <a:cubicBezTo>
                    <a:pt x="2934" y="0"/>
                    <a:pt x="0" y="2201"/>
                    <a:pt x="0" y="5868"/>
                  </a:cubicBezTo>
                  <a:cubicBezTo>
                    <a:pt x="0" y="8802"/>
                    <a:pt x="2934" y="11002"/>
                    <a:pt x="5869" y="110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10" name="Forma libre: forma 2565">
              <a:extLst>
                <a:ext uri="{FF2B5EF4-FFF2-40B4-BE49-F238E27FC236}">
                  <a16:creationId xmlns:a16="http://schemas.microsoft.com/office/drawing/2014/main" id="{282B9942-7A09-878B-95EC-6708C4BB383A}"/>
                </a:ext>
              </a:extLst>
            </p:cNvPr>
            <p:cNvSpPr/>
            <p:nvPr/>
          </p:nvSpPr>
          <p:spPr>
            <a:xfrm>
              <a:off x="6488837" y="3345958"/>
              <a:ext cx="5868" cy="5867"/>
            </a:xfrm>
            <a:custGeom>
              <a:avLst/>
              <a:gdLst>
                <a:gd name="connsiteX0" fmla="*/ 2934 w 5868"/>
                <a:gd name="connsiteY0" fmla="*/ 5868 h 5867"/>
                <a:gd name="connsiteX1" fmla="*/ 5869 w 5868"/>
                <a:gd name="connsiteY1" fmla="*/ 2934 h 5867"/>
                <a:gd name="connsiteX2" fmla="*/ 2934 w 5868"/>
                <a:gd name="connsiteY2" fmla="*/ 0 h 5867"/>
                <a:gd name="connsiteX3" fmla="*/ 0 w 5868"/>
                <a:gd name="connsiteY3" fmla="*/ 2934 h 5867"/>
                <a:gd name="connsiteX4" fmla="*/ 2934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4" y="5868"/>
                  </a:moveTo>
                  <a:cubicBezTo>
                    <a:pt x="4401" y="5868"/>
                    <a:pt x="5869" y="4401"/>
                    <a:pt x="5869" y="2934"/>
                  </a:cubicBezTo>
                  <a:cubicBezTo>
                    <a:pt x="5869" y="1467"/>
                    <a:pt x="4401" y="0"/>
                    <a:pt x="2934" y="0"/>
                  </a:cubicBezTo>
                  <a:cubicBezTo>
                    <a:pt x="1467" y="0"/>
                    <a:pt x="0" y="1467"/>
                    <a:pt x="0" y="2934"/>
                  </a:cubicBezTo>
                  <a:cubicBezTo>
                    <a:pt x="733" y="4401"/>
                    <a:pt x="1467" y="5868"/>
                    <a:pt x="2934"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11" name="Forma libre: forma 2566">
              <a:extLst>
                <a:ext uri="{FF2B5EF4-FFF2-40B4-BE49-F238E27FC236}">
                  <a16:creationId xmlns:a16="http://schemas.microsoft.com/office/drawing/2014/main" id="{633BD27F-F877-3764-682B-5F91EAE0B19C}"/>
                </a:ext>
              </a:extLst>
            </p:cNvPr>
            <p:cNvSpPr/>
            <p:nvPr/>
          </p:nvSpPr>
          <p:spPr>
            <a:xfrm>
              <a:off x="8825382" y="3327621"/>
              <a:ext cx="42549" cy="42541"/>
            </a:xfrm>
            <a:custGeom>
              <a:avLst/>
              <a:gdLst>
                <a:gd name="connsiteX0" fmla="*/ 21274 w 42549"/>
                <a:gd name="connsiteY0" fmla="*/ 42541 h 42541"/>
                <a:gd name="connsiteX1" fmla="*/ 42549 w 42549"/>
                <a:gd name="connsiteY1" fmla="*/ 21271 h 42541"/>
                <a:gd name="connsiteX2" fmla="*/ 21274 w 42549"/>
                <a:gd name="connsiteY2" fmla="*/ 0 h 42541"/>
                <a:gd name="connsiteX3" fmla="*/ 0 w 42549"/>
                <a:gd name="connsiteY3" fmla="*/ 21271 h 42541"/>
                <a:gd name="connsiteX4" fmla="*/ 21274 w 42549"/>
                <a:gd name="connsiteY4" fmla="*/ 42541 h 42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9" h="42541">
                  <a:moveTo>
                    <a:pt x="21274" y="42541"/>
                  </a:moveTo>
                  <a:cubicBezTo>
                    <a:pt x="33012" y="42541"/>
                    <a:pt x="42549" y="33006"/>
                    <a:pt x="42549" y="21271"/>
                  </a:cubicBezTo>
                  <a:cubicBezTo>
                    <a:pt x="42549" y="9535"/>
                    <a:pt x="33012" y="0"/>
                    <a:pt x="21274" y="0"/>
                  </a:cubicBezTo>
                  <a:cubicBezTo>
                    <a:pt x="9537" y="0"/>
                    <a:pt x="0" y="9535"/>
                    <a:pt x="0" y="21271"/>
                  </a:cubicBezTo>
                  <a:cubicBezTo>
                    <a:pt x="0" y="33006"/>
                    <a:pt x="9537" y="42541"/>
                    <a:pt x="21274" y="4254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12" name="Forma libre: forma 2567">
              <a:extLst>
                <a:ext uri="{FF2B5EF4-FFF2-40B4-BE49-F238E27FC236}">
                  <a16:creationId xmlns:a16="http://schemas.microsoft.com/office/drawing/2014/main" id="{D0C2C436-B02D-7249-AA92-F51EE5DD97CC}"/>
                </a:ext>
              </a:extLst>
            </p:cNvPr>
            <p:cNvSpPr/>
            <p:nvPr/>
          </p:nvSpPr>
          <p:spPr>
            <a:xfrm>
              <a:off x="8884071" y="3323220"/>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13" name="Forma libre: forma 2568">
              <a:extLst>
                <a:ext uri="{FF2B5EF4-FFF2-40B4-BE49-F238E27FC236}">
                  <a16:creationId xmlns:a16="http://schemas.microsoft.com/office/drawing/2014/main" id="{CBF3CDBC-2B54-55A8-2570-4BF81956A04D}"/>
                </a:ext>
              </a:extLst>
            </p:cNvPr>
            <p:cNvSpPr/>
            <p:nvPr/>
          </p:nvSpPr>
          <p:spPr>
            <a:xfrm>
              <a:off x="8945694" y="332395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14" name="Forma libre: forma 2569">
              <a:extLst>
                <a:ext uri="{FF2B5EF4-FFF2-40B4-BE49-F238E27FC236}">
                  <a16:creationId xmlns:a16="http://schemas.microsoft.com/office/drawing/2014/main" id="{10F28D36-F9E8-0EC2-CCE7-81105C6B860D}"/>
                </a:ext>
              </a:extLst>
            </p:cNvPr>
            <p:cNvSpPr/>
            <p:nvPr/>
          </p:nvSpPr>
          <p:spPr>
            <a:xfrm>
              <a:off x="9008050" y="3323220"/>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15" name="Forma libre: forma 2570">
              <a:extLst>
                <a:ext uri="{FF2B5EF4-FFF2-40B4-BE49-F238E27FC236}">
                  <a16:creationId xmlns:a16="http://schemas.microsoft.com/office/drawing/2014/main" id="{129E1CF7-EEE0-3A48-7810-ED4A763FDABE}"/>
                </a:ext>
              </a:extLst>
            </p:cNvPr>
            <p:cNvSpPr/>
            <p:nvPr/>
          </p:nvSpPr>
          <p:spPr>
            <a:xfrm>
              <a:off x="9069674" y="3323220"/>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16" name="Forma libre: forma 2571">
              <a:extLst>
                <a:ext uri="{FF2B5EF4-FFF2-40B4-BE49-F238E27FC236}">
                  <a16:creationId xmlns:a16="http://schemas.microsoft.com/office/drawing/2014/main" id="{52BD6CB5-D366-A8A4-F961-A5CD4D9E9860}"/>
                </a:ext>
              </a:extLst>
            </p:cNvPr>
            <p:cNvSpPr/>
            <p:nvPr/>
          </p:nvSpPr>
          <p:spPr>
            <a:xfrm>
              <a:off x="9132031" y="3323220"/>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17" name="Forma libre: forma 2572">
              <a:extLst>
                <a:ext uri="{FF2B5EF4-FFF2-40B4-BE49-F238E27FC236}">
                  <a16:creationId xmlns:a16="http://schemas.microsoft.com/office/drawing/2014/main" id="{D844C4E5-CCAB-6383-4AAA-928E017105F9}"/>
                </a:ext>
              </a:extLst>
            </p:cNvPr>
            <p:cNvSpPr/>
            <p:nvPr/>
          </p:nvSpPr>
          <p:spPr>
            <a:xfrm>
              <a:off x="9193654" y="332395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18" name="Forma libre: forma 2573">
              <a:extLst>
                <a:ext uri="{FF2B5EF4-FFF2-40B4-BE49-F238E27FC236}">
                  <a16:creationId xmlns:a16="http://schemas.microsoft.com/office/drawing/2014/main" id="{76CEFE44-F6AD-E3BC-3388-37AA5EFE2386}"/>
                </a:ext>
              </a:extLst>
            </p:cNvPr>
            <p:cNvSpPr/>
            <p:nvPr/>
          </p:nvSpPr>
          <p:spPr>
            <a:xfrm>
              <a:off x="9256011" y="3323220"/>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19" name="Forma libre: forma 2574">
              <a:extLst>
                <a:ext uri="{FF2B5EF4-FFF2-40B4-BE49-F238E27FC236}">
                  <a16:creationId xmlns:a16="http://schemas.microsoft.com/office/drawing/2014/main" id="{39F4A186-DD9F-4B0D-1B47-C0345FE58156}"/>
                </a:ext>
              </a:extLst>
            </p:cNvPr>
            <p:cNvSpPr/>
            <p:nvPr/>
          </p:nvSpPr>
          <p:spPr>
            <a:xfrm>
              <a:off x="9317634" y="332395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20" name="Forma libre: forma 2575">
              <a:extLst>
                <a:ext uri="{FF2B5EF4-FFF2-40B4-BE49-F238E27FC236}">
                  <a16:creationId xmlns:a16="http://schemas.microsoft.com/office/drawing/2014/main" id="{69C75B0D-1B50-7B3A-81B4-E764026C6ED0}"/>
                </a:ext>
              </a:extLst>
            </p:cNvPr>
            <p:cNvSpPr/>
            <p:nvPr/>
          </p:nvSpPr>
          <p:spPr>
            <a:xfrm>
              <a:off x="9379990" y="332395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21" name="Forma libre: forma 2576">
              <a:extLst>
                <a:ext uri="{FF2B5EF4-FFF2-40B4-BE49-F238E27FC236}">
                  <a16:creationId xmlns:a16="http://schemas.microsoft.com/office/drawing/2014/main" id="{46B65AA1-9713-E3FF-7B61-649F8575A7A1}"/>
                </a:ext>
              </a:extLst>
            </p:cNvPr>
            <p:cNvSpPr/>
            <p:nvPr/>
          </p:nvSpPr>
          <p:spPr>
            <a:xfrm>
              <a:off x="9441614" y="3323220"/>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22" name="Forma libre: forma 2577">
              <a:extLst>
                <a:ext uri="{FF2B5EF4-FFF2-40B4-BE49-F238E27FC236}">
                  <a16:creationId xmlns:a16="http://schemas.microsoft.com/office/drawing/2014/main" id="{D8D7684D-C547-810A-414C-C0C7578B9E32}"/>
                </a:ext>
              </a:extLst>
            </p:cNvPr>
            <p:cNvSpPr/>
            <p:nvPr/>
          </p:nvSpPr>
          <p:spPr>
            <a:xfrm>
              <a:off x="9503970" y="3323220"/>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23" name="Forma libre: forma 2578">
              <a:extLst>
                <a:ext uri="{FF2B5EF4-FFF2-40B4-BE49-F238E27FC236}">
                  <a16:creationId xmlns:a16="http://schemas.microsoft.com/office/drawing/2014/main" id="{E3490112-2C4E-09F0-47CE-6FA24D336F86}"/>
                </a:ext>
              </a:extLst>
            </p:cNvPr>
            <p:cNvSpPr/>
            <p:nvPr/>
          </p:nvSpPr>
          <p:spPr>
            <a:xfrm>
              <a:off x="9564860" y="3323220"/>
              <a:ext cx="50619" cy="50609"/>
            </a:xfrm>
            <a:custGeom>
              <a:avLst/>
              <a:gdLst>
                <a:gd name="connsiteX0" fmla="*/ 25676 w 50619"/>
                <a:gd name="connsiteY0" fmla="*/ 50609 h 50609"/>
                <a:gd name="connsiteX1" fmla="*/ 50619 w 50619"/>
                <a:gd name="connsiteY1" fmla="*/ 25671 h 50609"/>
                <a:gd name="connsiteX2" fmla="*/ 25676 w 50619"/>
                <a:gd name="connsiteY2" fmla="*/ 0 h 50609"/>
                <a:gd name="connsiteX3" fmla="*/ 0 w 50619"/>
                <a:gd name="connsiteY3" fmla="*/ 25671 h 50609"/>
                <a:gd name="connsiteX4" fmla="*/ 25676 w 50619"/>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50609">
                  <a:moveTo>
                    <a:pt x="25676" y="50609"/>
                  </a:moveTo>
                  <a:cubicBezTo>
                    <a:pt x="39615" y="50609"/>
                    <a:pt x="50619" y="39607"/>
                    <a:pt x="50619" y="25671"/>
                  </a:cubicBezTo>
                  <a:cubicBezTo>
                    <a:pt x="50619" y="11736"/>
                    <a:pt x="39615" y="0"/>
                    <a:pt x="25676" y="0"/>
                  </a:cubicBezTo>
                  <a:cubicBezTo>
                    <a:pt x="11738" y="0"/>
                    <a:pt x="0" y="11002"/>
                    <a:pt x="0" y="25671"/>
                  </a:cubicBezTo>
                  <a:cubicBezTo>
                    <a:pt x="0" y="40341"/>
                    <a:pt x="11738" y="50609"/>
                    <a:pt x="25676"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24" name="Forma libre: forma 2579">
              <a:extLst>
                <a:ext uri="{FF2B5EF4-FFF2-40B4-BE49-F238E27FC236}">
                  <a16:creationId xmlns:a16="http://schemas.microsoft.com/office/drawing/2014/main" id="{BA5AB94A-0625-47E9-AE04-B4D3EA14491E}"/>
                </a:ext>
              </a:extLst>
            </p:cNvPr>
            <p:cNvSpPr/>
            <p:nvPr/>
          </p:nvSpPr>
          <p:spPr>
            <a:xfrm>
              <a:off x="9627950" y="3323220"/>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25" name="Forma libre: forma 2580">
              <a:extLst>
                <a:ext uri="{FF2B5EF4-FFF2-40B4-BE49-F238E27FC236}">
                  <a16:creationId xmlns:a16="http://schemas.microsoft.com/office/drawing/2014/main" id="{C0A3BC1B-19F8-6C8A-358D-BDFD3B47F7CB}"/>
                </a:ext>
              </a:extLst>
            </p:cNvPr>
            <p:cNvSpPr/>
            <p:nvPr/>
          </p:nvSpPr>
          <p:spPr>
            <a:xfrm>
              <a:off x="9689573" y="3323220"/>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26" name="Forma libre: forma 2581">
              <a:extLst>
                <a:ext uri="{FF2B5EF4-FFF2-40B4-BE49-F238E27FC236}">
                  <a16:creationId xmlns:a16="http://schemas.microsoft.com/office/drawing/2014/main" id="{9C4CA117-9D37-6AFA-B770-32715ADAF472}"/>
                </a:ext>
              </a:extLst>
            </p:cNvPr>
            <p:cNvSpPr/>
            <p:nvPr/>
          </p:nvSpPr>
          <p:spPr>
            <a:xfrm>
              <a:off x="9751197" y="3323220"/>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738"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27" name="Forma libre: forma 2582">
              <a:extLst>
                <a:ext uri="{FF2B5EF4-FFF2-40B4-BE49-F238E27FC236}">
                  <a16:creationId xmlns:a16="http://schemas.microsoft.com/office/drawing/2014/main" id="{23E7ED27-CD92-D86B-5D96-FE0C422B6D4C}"/>
                </a:ext>
              </a:extLst>
            </p:cNvPr>
            <p:cNvSpPr/>
            <p:nvPr/>
          </p:nvSpPr>
          <p:spPr>
            <a:xfrm>
              <a:off x="9813554" y="332395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28" name="Forma libre: forma 2583">
              <a:extLst>
                <a:ext uri="{FF2B5EF4-FFF2-40B4-BE49-F238E27FC236}">
                  <a16:creationId xmlns:a16="http://schemas.microsoft.com/office/drawing/2014/main" id="{6F609745-8FEE-D738-13A2-0EB24CE62493}"/>
                </a:ext>
              </a:extLst>
            </p:cNvPr>
            <p:cNvSpPr/>
            <p:nvPr/>
          </p:nvSpPr>
          <p:spPr>
            <a:xfrm>
              <a:off x="9875910" y="332395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29" name="Forma libre: forma 2584">
              <a:extLst>
                <a:ext uri="{FF2B5EF4-FFF2-40B4-BE49-F238E27FC236}">
                  <a16:creationId xmlns:a16="http://schemas.microsoft.com/office/drawing/2014/main" id="{828CAA6A-B26F-8ACA-4BA9-FB0175E32A1C}"/>
                </a:ext>
              </a:extLst>
            </p:cNvPr>
            <p:cNvSpPr/>
            <p:nvPr/>
          </p:nvSpPr>
          <p:spPr>
            <a:xfrm>
              <a:off x="9937533" y="332395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30" name="Forma libre: forma 2585">
              <a:extLst>
                <a:ext uri="{FF2B5EF4-FFF2-40B4-BE49-F238E27FC236}">
                  <a16:creationId xmlns:a16="http://schemas.microsoft.com/office/drawing/2014/main" id="{399772FA-D321-BA0E-820F-E15BF4ACED01}"/>
                </a:ext>
              </a:extLst>
            </p:cNvPr>
            <p:cNvSpPr/>
            <p:nvPr/>
          </p:nvSpPr>
          <p:spPr>
            <a:xfrm>
              <a:off x="9999157" y="332395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31" name="Forma libre: forma 2586">
              <a:extLst>
                <a:ext uri="{FF2B5EF4-FFF2-40B4-BE49-F238E27FC236}">
                  <a16:creationId xmlns:a16="http://schemas.microsoft.com/office/drawing/2014/main" id="{E5B4FDE4-BD7C-7F6D-7593-701B50B56D5D}"/>
                </a:ext>
              </a:extLst>
            </p:cNvPr>
            <p:cNvSpPr/>
            <p:nvPr/>
          </p:nvSpPr>
          <p:spPr>
            <a:xfrm>
              <a:off x="10061513" y="332395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32" name="Forma libre: forma 2587">
              <a:extLst>
                <a:ext uri="{FF2B5EF4-FFF2-40B4-BE49-F238E27FC236}">
                  <a16:creationId xmlns:a16="http://schemas.microsoft.com/office/drawing/2014/main" id="{019265F6-2C02-610D-0621-A55A6208B993}"/>
                </a:ext>
              </a:extLst>
            </p:cNvPr>
            <p:cNvSpPr/>
            <p:nvPr/>
          </p:nvSpPr>
          <p:spPr>
            <a:xfrm>
              <a:off x="10123136" y="3323220"/>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33" name="Forma libre: forma 2588">
              <a:extLst>
                <a:ext uri="{FF2B5EF4-FFF2-40B4-BE49-F238E27FC236}">
                  <a16:creationId xmlns:a16="http://schemas.microsoft.com/office/drawing/2014/main" id="{AE7C1980-50AA-6DFA-2C0C-777E76B1997C}"/>
                </a:ext>
              </a:extLst>
            </p:cNvPr>
            <p:cNvSpPr/>
            <p:nvPr/>
          </p:nvSpPr>
          <p:spPr>
            <a:xfrm>
              <a:off x="10185493" y="3323220"/>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34" name="Forma libre: forma 2589">
              <a:extLst>
                <a:ext uri="{FF2B5EF4-FFF2-40B4-BE49-F238E27FC236}">
                  <a16:creationId xmlns:a16="http://schemas.microsoft.com/office/drawing/2014/main" id="{E207BA72-019E-9262-1670-6C5C0F1E5D49}"/>
                </a:ext>
              </a:extLst>
            </p:cNvPr>
            <p:cNvSpPr/>
            <p:nvPr/>
          </p:nvSpPr>
          <p:spPr>
            <a:xfrm>
              <a:off x="10247116" y="3323220"/>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35" name="Forma libre: forma 2590">
              <a:extLst>
                <a:ext uri="{FF2B5EF4-FFF2-40B4-BE49-F238E27FC236}">
                  <a16:creationId xmlns:a16="http://schemas.microsoft.com/office/drawing/2014/main" id="{69E367F5-7FA0-8D5E-A16D-5412F6EBFB37}"/>
                </a:ext>
              </a:extLst>
            </p:cNvPr>
            <p:cNvSpPr/>
            <p:nvPr/>
          </p:nvSpPr>
          <p:spPr>
            <a:xfrm>
              <a:off x="10309473" y="3323220"/>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36" name="Forma libre: forma 2591">
              <a:extLst>
                <a:ext uri="{FF2B5EF4-FFF2-40B4-BE49-F238E27FC236}">
                  <a16:creationId xmlns:a16="http://schemas.microsoft.com/office/drawing/2014/main" id="{35F3D327-B071-6CEF-50CB-F23638130200}"/>
                </a:ext>
              </a:extLst>
            </p:cNvPr>
            <p:cNvSpPr/>
            <p:nvPr/>
          </p:nvSpPr>
          <p:spPr>
            <a:xfrm>
              <a:off x="10371097" y="3324687"/>
              <a:ext cx="49885" cy="49142"/>
            </a:xfrm>
            <a:custGeom>
              <a:avLst/>
              <a:gdLst>
                <a:gd name="connsiteX0" fmla="*/ 24942 w 49885"/>
                <a:gd name="connsiteY0" fmla="*/ 49143 h 49142"/>
                <a:gd name="connsiteX1" fmla="*/ 49885 w 49885"/>
                <a:gd name="connsiteY1" fmla="*/ 24938 h 49142"/>
                <a:gd name="connsiteX2" fmla="*/ 24942 w 49885"/>
                <a:gd name="connsiteY2" fmla="*/ 0 h 49142"/>
                <a:gd name="connsiteX3" fmla="*/ 0 w 49885"/>
                <a:gd name="connsiteY3" fmla="*/ 24938 h 49142"/>
                <a:gd name="connsiteX4" fmla="*/ 24942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2" y="49143"/>
                  </a:moveTo>
                  <a:cubicBezTo>
                    <a:pt x="38147" y="49143"/>
                    <a:pt x="49885" y="38141"/>
                    <a:pt x="49885" y="24938"/>
                  </a:cubicBezTo>
                  <a:cubicBezTo>
                    <a:pt x="49885" y="11736"/>
                    <a:pt x="38881" y="0"/>
                    <a:pt x="24942" y="0"/>
                  </a:cubicBezTo>
                  <a:cubicBezTo>
                    <a:pt x="11004" y="0"/>
                    <a:pt x="0" y="11002"/>
                    <a:pt x="0" y="24938"/>
                  </a:cubicBezTo>
                  <a:cubicBezTo>
                    <a:pt x="0" y="38874"/>
                    <a:pt x="11738" y="49143"/>
                    <a:pt x="24942"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37" name="Forma libre: forma 2592">
              <a:extLst>
                <a:ext uri="{FF2B5EF4-FFF2-40B4-BE49-F238E27FC236}">
                  <a16:creationId xmlns:a16="http://schemas.microsoft.com/office/drawing/2014/main" id="{38B34B97-9975-75C2-FF13-BBC3FCE6BEF9}"/>
                </a:ext>
              </a:extLst>
            </p:cNvPr>
            <p:cNvSpPr/>
            <p:nvPr/>
          </p:nvSpPr>
          <p:spPr>
            <a:xfrm>
              <a:off x="10433453" y="3323220"/>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38" name="Forma libre: forma 2593">
              <a:extLst>
                <a:ext uri="{FF2B5EF4-FFF2-40B4-BE49-F238E27FC236}">
                  <a16:creationId xmlns:a16="http://schemas.microsoft.com/office/drawing/2014/main" id="{37576788-3029-9507-68D1-E9E8E4412CA9}"/>
                </a:ext>
              </a:extLst>
            </p:cNvPr>
            <p:cNvSpPr/>
            <p:nvPr/>
          </p:nvSpPr>
          <p:spPr>
            <a:xfrm>
              <a:off x="10495076" y="3323220"/>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39" name="Forma libre: forma 2594">
              <a:extLst>
                <a:ext uri="{FF2B5EF4-FFF2-40B4-BE49-F238E27FC236}">
                  <a16:creationId xmlns:a16="http://schemas.microsoft.com/office/drawing/2014/main" id="{40E3EC34-CF73-BE73-E617-AB4034F22084}"/>
                </a:ext>
              </a:extLst>
            </p:cNvPr>
            <p:cNvSpPr/>
            <p:nvPr/>
          </p:nvSpPr>
          <p:spPr>
            <a:xfrm>
              <a:off x="10557433" y="3323220"/>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40" name="Forma libre: forma 2595">
              <a:extLst>
                <a:ext uri="{FF2B5EF4-FFF2-40B4-BE49-F238E27FC236}">
                  <a16:creationId xmlns:a16="http://schemas.microsoft.com/office/drawing/2014/main" id="{0232EFC2-5DCB-4FCC-C451-D2E9CA9F0589}"/>
                </a:ext>
              </a:extLst>
            </p:cNvPr>
            <p:cNvSpPr/>
            <p:nvPr/>
          </p:nvSpPr>
          <p:spPr>
            <a:xfrm>
              <a:off x="10619056" y="3323220"/>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41" name="Forma libre: forma 2596">
              <a:extLst>
                <a:ext uri="{FF2B5EF4-FFF2-40B4-BE49-F238E27FC236}">
                  <a16:creationId xmlns:a16="http://schemas.microsoft.com/office/drawing/2014/main" id="{27AD477F-FB87-2EA3-DADA-9EE6DFD9EACE}"/>
                </a:ext>
              </a:extLst>
            </p:cNvPr>
            <p:cNvSpPr/>
            <p:nvPr/>
          </p:nvSpPr>
          <p:spPr>
            <a:xfrm>
              <a:off x="10680679" y="3323220"/>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42" name="Forma libre: forma 2597">
              <a:extLst>
                <a:ext uri="{FF2B5EF4-FFF2-40B4-BE49-F238E27FC236}">
                  <a16:creationId xmlns:a16="http://schemas.microsoft.com/office/drawing/2014/main" id="{E7F4505A-1D71-7748-ECDB-C4C7683B65DC}"/>
                </a:ext>
              </a:extLst>
            </p:cNvPr>
            <p:cNvSpPr/>
            <p:nvPr/>
          </p:nvSpPr>
          <p:spPr>
            <a:xfrm>
              <a:off x="10767979" y="3348892"/>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lnTo>
                    <a:pt x="0" y="0"/>
                  </a:lnTo>
                  <a:cubicBezTo>
                    <a:pt x="0" y="0"/>
                    <a:pt x="0" y="0"/>
                    <a:pt x="0" y="0"/>
                  </a:cubicBezTo>
                  <a:cubicBezTo>
                    <a:pt x="0" y="0"/>
                    <a:pt x="0" y="0"/>
                    <a:pt x="0" y="0"/>
                  </a:cubicBez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43" name="Forma libre: forma 2598">
              <a:extLst>
                <a:ext uri="{FF2B5EF4-FFF2-40B4-BE49-F238E27FC236}">
                  <a16:creationId xmlns:a16="http://schemas.microsoft.com/office/drawing/2014/main" id="{399E22BB-B596-EADF-7A0F-F008E9F9C5B1}"/>
                </a:ext>
              </a:extLst>
            </p:cNvPr>
            <p:cNvSpPr/>
            <p:nvPr/>
          </p:nvSpPr>
          <p:spPr>
            <a:xfrm>
              <a:off x="10880955" y="3338623"/>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7606" y="22004"/>
                    <a:pt x="22008" y="16870"/>
                    <a:pt x="22008" y="11002"/>
                  </a:cubicBezTo>
                  <a:cubicBezTo>
                    <a:pt x="22008" y="5134"/>
                    <a:pt x="16873" y="0"/>
                    <a:pt x="11004" y="0"/>
                  </a:cubicBezTo>
                  <a:cubicBezTo>
                    <a:pt x="5135" y="0"/>
                    <a:pt x="0" y="5134"/>
                    <a:pt x="0" y="11002"/>
                  </a:cubicBezTo>
                  <a:cubicBezTo>
                    <a:pt x="0" y="16870"/>
                    <a:pt x="5135"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44" name="Forma libre: forma 2599">
              <a:extLst>
                <a:ext uri="{FF2B5EF4-FFF2-40B4-BE49-F238E27FC236}">
                  <a16:creationId xmlns:a16="http://schemas.microsoft.com/office/drawing/2014/main" id="{D60A1DA6-AA49-FF06-32FD-939D867CA7B0}"/>
                </a:ext>
              </a:extLst>
            </p:cNvPr>
            <p:cNvSpPr/>
            <p:nvPr/>
          </p:nvSpPr>
          <p:spPr>
            <a:xfrm>
              <a:off x="10928639" y="3323220"/>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738"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45" name="Forma libre: forma 2600">
              <a:extLst>
                <a:ext uri="{FF2B5EF4-FFF2-40B4-BE49-F238E27FC236}">
                  <a16:creationId xmlns:a16="http://schemas.microsoft.com/office/drawing/2014/main" id="{770282F5-7D2E-5976-0061-E37AA0E21562}"/>
                </a:ext>
              </a:extLst>
            </p:cNvPr>
            <p:cNvSpPr/>
            <p:nvPr/>
          </p:nvSpPr>
          <p:spPr>
            <a:xfrm>
              <a:off x="10990996" y="3323220"/>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46" name="Forma libre: forma 2601">
              <a:extLst>
                <a:ext uri="{FF2B5EF4-FFF2-40B4-BE49-F238E27FC236}">
                  <a16:creationId xmlns:a16="http://schemas.microsoft.com/office/drawing/2014/main" id="{A8EFF38F-84DB-29F0-5595-8E4CBA257FB8}"/>
                </a:ext>
              </a:extLst>
            </p:cNvPr>
            <p:cNvSpPr/>
            <p:nvPr/>
          </p:nvSpPr>
          <p:spPr>
            <a:xfrm>
              <a:off x="11052619" y="3323220"/>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47" name="Forma libre: forma 2602">
              <a:extLst>
                <a:ext uri="{FF2B5EF4-FFF2-40B4-BE49-F238E27FC236}">
                  <a16:creationId xmlns:a16="http://schemas.microsoft.com/office/drawing/2014/main" id="{592C7ECA-323D-7799-E33E-AD85D44271C1}"/>
                </a:ext>
              </a:extLst>
            </p:cNvPr>
            <p:cNvSpPr/>
            <p:nvPr/>
          </p:nvSpPr>
          <p:spPr>
            <a:xfrm>
              <a:off x="11114976" y="3323220"/>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48" name="Forma libre: forma 2603">
              <a:extLst>
                <a:ext uri="{FF2B5EF4-FFF2-40B4-BE49-F238E27FC236}">
                  <a16:creationId xmlns:a16="http://schemas.microsoft.com/office/drawing/2014/main" id="{548C7AF4-52E2-B1B1-2D9A-0E825D101D96}"/>
                </a:ext>
              </a:extLst>
            </p:cNvPr>
            <p:cNvSpPr/>
            <p:nvPr/>
          </p:nvSpPr>
          <p:spPr>
            <a:xfrm>
              <a:off x="11176599" y="3323220"/>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49" name="Forma libre: forma 2604">
              <a:extLst>
                <a:ext uri="{FF2B5EF4-FFF2-40B4-BE49-F238E27FC236}">
                  <a16:creationId xmlns:a16="http://schemas.microsoft.com/office/drawing/2014/main" id="{FA0AA5BB-2361-91EE-D0D6-0DAA42631FB7}"/>
                </a:ext>
              </a:extLst>
            </p:cNvPr>
            <p:cNvSpPr/>
            <p:nvPr/>
          </p:nvSpPr>
          <p:spPr>
            <a:xfrm>
              <a:off x="11238956" y="3323220"/>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50" name="Forma libre: forma 2605">
              <a:extLst>
                <a:ext uri="{FF2B5EF4-FFF2-40B4-BE49-F238E27FC236}">
                  <a16:creationId xmlns:a16="http://schemas.microsoft.com/office/drawing/2014/main" id="{C752EA03-4186-16C8-9566-19E707928542}"/>
                </a:ext>
              </a:extLst>
            </p:cNvPr>
            <p:cNvSpPr/>
            <p:nvPr/>
          </p:nvSpPr>
          <p:spPr>
            <a:xfrm>
              <a:off x="11300579" y="3323220"/>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51" name="Forma libre: forma 2606">
              <a:extLst>
                <a:ext uri="{FF2B5EF4-FFF2-40B4-BE49-F238E27FC236}">
                  <a16:creationId xmlns:a16="http://schemas.microsoft.com/office/drawing/2014/main" id="{542ADD0B-4BB1-7C83-C21A-D588CF9C56D2}"/>
                </a:ext>
              </a:extLst>
            </p:cNvPr>
            <p:cNvSpPr/>
            <p:nvPr/>
          </p:nvSpPr>
          <p:spPr>
            <a:xfrm>
              <a:off x="11362936" y="332395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52" name="Forma libre: forma 2607">
              <a:extLst>
                <a:ext uri="{FF2B5EF4-FFF2-40B4-BE49-F238E27FC236}">
                  <a16:creationId xmlns:a16="http://schemas.microsoft.com/office/drawing/2014/main" id="{4213E2A0-16A5-F8F9-C3CE-31628132ABE9}"/>
                </a:ext>
              </a:extLst>
            </p:cNvPr>
            <p:cNvSpPr/>
            <p:nvPr/>
          </p:nvSpPr>
          <p:spPr>
            <a:xfrm>
              <a:off x="11424559" y="3324687"/>
              <a:ext cx="49885" cy="49142"/>
            </a:xfrm>
            <a:custGeom>
              <a:avLst/>
              <a:gdLst>
                <a:gd name="connsiteX0" fmla="*/ 24943 w 49885"/>
                <a:gd name="connsiteY0" fmla="*/ 49143 h 49142"/>
                <a:gd name="connsiteX1" fmla="*/ 49886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7" y="49143"/>
                    <a:pt x="49886" y="38141"/>
                    <a:pt x="49886" y="24938"/>
                  </a:cubicBezTo>
                  <a:cubicBezTo>
                    <a:pt x="49886" y="11736"/>
                    <a:pt x="38882" y="0"/>
                    <a:pt x="24943" y="0"/>
                  </a:cubicBezTo>
                  <a:cubicBezTo>
                    <a:pt x="11004" y="0"/>
                    <a:pt x="0" y="11002"/>
                    <a:pt x="0" y="24938"/>
                  </a:cubicBezTo>
                  <a:cubicBezTo>
                    <a:pt x="0" y="38874"/>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53" name="Forma libre: forma 2608">
              <a:extLst>
                <a:ext uri="{FF2B5EF4-FFF2-40B4-BE49-F238E27FC236}">
                  <a16:creationId xmlns:a16="http://schemas.microsoft.com/office/drawing/2014/main" id="{858815F5-DFEA-5C7D-0196-BE34F653C8EE}"/>
                </a:ext>
              </a:extLst>
            </p:cNvPr>
            <p:cNvSpPr/>
            <p:nvPr/>
          </p:nvSpPr>
          <p:spPr>
            <a:xfrm>
              <a:off x="11486916" y="332395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54" name="Forma libre: forma 2609">
              <a:extLst>
                <a:ext uri="{FF2B5EF4-FFF2-40B4-BE49-F238E27FC236}">
                  <a16:creationId xmlns:a16="http://schemas.microsoft.com/office/drawing/2014/main" id="{6561DC40-9F6D-D2F5-ECAC-727AC2A5A23A}"/>
                </a:ext>
              </a:extLst>
            </p:cNvPr>
            <p:cNvSpPr/>
            <p:nvPr/>
          </p:nvSpPr>
          <p:spPr>
            <a:xfrm>
              <a:off x="11549273" y="3324687"/>
              <a:ext cx="49151" cy="49142"/>
            </a:xfrm>
            <a:custGeom>
              <a:avLst/>
              <a:gdLst>
                <a:gd name="connsiteX0" fmla="*/ 24209 w 49151"/>
                <a:gd name="connsiteY0" fmla="*/ 49143 h 49142"/>
                <a:gd name="connsiteX1" fmla="*/ 49151 w 49151"/>
                <a:gd name="connsiteY1" fmla="*/ 24938 h 49142"/>
                <a:gd name="connsiteX2" fmla="*/ 24209 w 49151"/>
                <a:gd name="connsiteY2" fmla="*/ 0 h 49142"/>
                <a:gd name="connsiteX3" fmla="*/ 0 w 49151"/>
                <a:gd name="connsiteY3" fmla="*/ 24938 h 49142"/>
                <a:gd name="connsiteX4" fmla="*/ 24209 w 49151"/>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142">
                  <a:moveTo>
                    <a:pt x="24209" y="49143"/>
                  </a:moveTo>
                  <a:cubicBezTo>
                    <a:pt x="37414" y="49143"/>
                    <a:pt x="49151" y="38141"/>
                    <a:pt x="49151" y="24938"/>
                  </a:cubicBezTo>
                  <a:cubicBezTo>
                    <a:pt x="49151" y="11736"/>
                    <a:pt x="38147" y="0"/>
                    <a:pt x="24209" y="0"/>
                  </a:cubicBezTo>
                  <a:cubicBezTo>
                    <a:pt x="10271" y="0"/>
                    <a:pt x="0" y="11002"/>
                    <a:pt x="0" y="24938"/>
                  </a:cubicBezTo>
                  <a:cubicBezTo>
                    <a:pt x="0" y="38874"/>
                    <a:pt x="11004"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55" name="Forma libre: forma 2610">
              <a:extLst>
                <a:ext uri="{FF2B5EF4-FFF2-40B4-BE49-F238E27FC236}">
                  <a16:creationId xmlns:a16="http://schemas.microsoft.com/office/drawing/2014/main" id="{91A99778-184E-E85F-D548-6FAF791E9915}"/>
                </a:ext>
              </a:extLst>
            </p:cNvPr>
            <p:cNvSpPr/>
            <p:nvPr/>
          </p:nvSpPr>
          <p:spPr>
            <a:xfrm>
              <a:off x="11634371" y="3347424"/>
              <a:ext cx="2934" cy="2933"/>
            </a:xfrm>
            <a:custGeom>
              <a:avLst/>
              <a:gdLst>
                <a:gd name="connsiteX0" fmla="*/ 1468 w 2934"/>
                <a:gd name="connsiteY0" fmla="*/ 2934 h 2933"/>
                <a:gd name="connsiteX1" fmla="*/ 2935 w 2934"/>
                <a:gd name="connsiteY1" fmla="*/ 1467 h 2933"/>
                <a:gd name="connsiteX2" fmla="*/ 1468 w 2934"/>
                <a:gd name="connsiteY2" fmla="*/ 0 h 2933"/>
                <a:gd name="connsiteX3" fmla="*/ 0 w 2934"/>
                <a:gd name="connsiteY3" fmla="*/ 1467 h 2933"/>
                <a:gd name="connsiteX4" fmla="*/ 1468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8" y="2934"/>
                  </a:moveTo>
                  <a:cubicBezTo>
                    <a:pt x="2201" y="2934"/>
                    <a:pt x="2935" y="2201"/>
                    <a:pt x="2935" y="1467"/>
                  </a:cubicBezTo>
                  <a:cubicBezTo>
                    <a:pt x="2935" y="0"/>
                    <a:pt x="2201" y="0"/>
                    <a:pt x="1468" y="0"/>
                  </a:cubicBezTo>
                  <a:cubicBezTo>
                    <a:pt x="733" y="0"/>
                    <a:pt x="0" y="0"/>
                    <a:pt x="0" y="1467"/>
                  </a:cubicBezTo>
                  <a:cubicBezTo>
                    <a:pt x="0" y="2934"/>
                    <a:pt x="733" y="2934"/>
                    <a:pt x="1468"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56" name="Forma libre: forma 2611">
              <a:extLst>
                <a:ext uri="{FF2B5EF4-FFF2-40B4-BE49-F238E27FC236}">
                  <a16:creationId xmlns:a16="http://schemas.microsoft.com/office/drawing/2014/main" id="{43395252-8543-D52A-E670-966AA80DFA1D}"/>
                </a:ext>
              </a:extLst>
            </p:cNvPr>
            <p:cNvSpPr/>
            <p:nvPr/>
          </p:nvSpPr>
          <p:spPr>
            <a:xfrm>
              <a:off x="11987971" y="3329821"/>
              <a:ext cx="39614" cy="39607"/>
            </a:xfrm>
            <a:custGeom>
              <a:avLst/>
              <a:gdLst>
                <a:gd name="connsiteX0" fmla="*/ 19807 w 39614"/>
                <a:gd name="connsiteY0" fmla="*/ 39607 h 39607"/>
                <a:gd name="connsiteX1" fmla="*/ 39614 w 39614"/>
                <a:gd name="connsiteY1" fmla="*/ 19804 h 39607"/>
                <a:gd name="connsiteX2" fmla="*/ 19807 w 39614"/>
                <a:gd name="connsiteY2" fmla="*/ 0 h 39607"/>
                <a:gd name="connsiteX3" fmla="*/ 0 w 39614"/>
                <a:gd name="connsiteY3" fmla="*/ 19804 h 39607"/>
                <a:gd name="connsiteX4" fmla="*/ 19807 w 39614"/>
                <a:gd name="connsiteY4" fmla="*/ 39607 h 39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14" h="39607">
                  <a:moveTo>
                    <a:pt x="19807" y="39607"/>
                  </a:moveTo>
                  <a:cubicBezTo>
                    <a:pt x="30811" y="39607"/>
                    <a:pt x="39614" y="30806"/>
                    <a:pt x="39614" y="19804"/>
                  </a:cubicBezTo>
                  <a:cubicBezTo>
                    <a:pt x="39614" y="8802"/>
                    <a:pt x="30811" y="0"/>
                    <a:pt x="19807" y="0"/>
                  </a:cubicBezTo>
                  <a:cubicBezTo>
                    <a:pt x="8803" y="0"/>
                    <a:pt x="0" y="8802"/>
                    <a:pt x="0" y="19804"/>
                  </a:cubicBezTo>
                  <a:cubicBezTo>
                    <a:pt x="0" y="30806"/>
                    <a:pt x="8070" y="39607"/>
                    <a:pt x="19807" y="396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57" name="Forma libre: forma 2612">
              <a:extLst>
                <a:ext uri="{FF2B5EF4-FFF2-40B4-BE49-F238E27FC236}">
                  <a16:creationId xmlns:a16="http://schemas.microsoft.com/office/drawing/2014/main" id="{8F9868B8-4D46-C1D2-61ED-7AB658C4E5CB}"/>
                </a:ext>
              </a:extLst>
            </p:cNvPr>
            <p:cNvSpPr/>
            <p:nvPr/>
          </p:nvSpPr>
          <p:spPr>
            <a:xfrm>
              <a:off x="12044459" y="3323220"/>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58" name="Forma libre: forma 2613">
              <a:extLst>
                <a:ext uri="{FF2B5EF4-FFF2-40B4-BE49-F238E27FC236}">
                  <a16:creationId xmlns:a16="http://schemas.microsoft.com/office/drawing/2014/main" id="{9BD464F6-6D66-4E95-B015-B2463AA1E959}"/>
                </a:ext>
              </a:extLst>
            </p:cNvPr>
            <p:cNvSpPr/>
            <p:nvPr/>
          </p:nvSpPr>
          <p:spPr>
            <a:xfrm>
              <a:off x="12106082" y="3323220"/>
              <a:ext cx="49884" cy="50609"/>
            </a:xfrm>
            <a:custGeom>
              <a:avLst/>
              <a:gdLst>
                <a:gd name="connsiteX0" fmla="*/ 24943 w 49884"/>
                <a:gd name="connsiteY0" fmla="*/ 50609 h 50609"/>
                <a:gd name="connsiteX1" fmla="*/ 49885 w 49884"/>
                <a:gd name="connsiteY1" fmla="*/ 25671 h 50609"/>
                <a:gd name="connsiteX2" fmla="*/ 24943 w 49884"/>
                <a:gd name="connsiteY2" fmla="*/ 0 h 50609"/>
                <a:gd name="connsiteX3" fmla="*/ 0 w 49884"/>
                <a:gd name="connsiteY3" fmla="*/ 25671 h 50609"/>
                <a:gd name="connsiteX4" fmla="*/ 24943 w 49884"/>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59" name="Forma libre: forma 2614">
              <a:extLst>
                <a:ext uri="{FF2B5EF4-FFF2-40B4-BE49-F238E27FC236}">
                  <a16:creationId xmlns:a16="http://schemas.microsoft.com/office/drawing/2014/main" id="{63AC8058-D821-4E66-2106-ADCBB896BD15}"/>
                </a:ext>
              </a:extLst>
            </p:cNvPr>
            <p:cNvSpPr/>
            <p:nvPr/>
          </p:nvSpPr>
          <p:spPr>
            <a:xfrm>
              <a:off x="12168439" y="3323220"/>
              <a:ext cx="49884" cy="50609"/>
            </a:xfrm>
            <a:custGeom>
              <a:avLst/>
              <a:gdLst>
                <a:gd name="connsiteX0" fmla="*/ 24943 w 49884"/>
                <a:gd name="connsiteY0" fmla="*/ 50609 h 50609"/>
                <a:gd name="connsiteX1" fmla="*/ 49885 w 49884"/>
                <a:gd name="connsiteY1" fmla="*/ 25671 h 50609"/>
                <a:gd name="connsiteX2" fmla="*/ 24943 w 49884"/>
                <a:gd name="connsiteY2" fmla="*/ 0 h 50609"/>
                <a:gd name="connsiteX3" fmla="*/ 0 w 49884"/>
                <a:gd name="connsiteY3" fmla="*/ 25671 h 50609"/>
                <a:gd name="connsiteX4" fmla="*/ 24943 w 49884"/>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60" name="Forma libre: forma 2615">
              <a:extLst>
                <a:ext uri="{FF2B5EF4-FFF2-40B4-BE49-F238E27FC236}">
                  <a16:creationId xmlns:a16="http://schemas.microsoft.com/office/drawing/2014/main" id="{70C6188A-FF06-D892-33CF-9DD8A13DB9E5}"/>
                </a:ext>
              </a:extLst>
            </p:cNvPr>
            <p:cNvSpPr/>
            <p:nvPr/>
          </p:nvSpPr>
          <p:spPr>
            <a:xfrm>
              <a:off x="5575494" y="3392900"/>
              <a:ext cx="35213" cy="35206"/>
            </a:xfrm>
            <a:custGeom>
              <a:avLst/>
              <a:gdLst>
                <a:gd name="connsiteX0" fmla="*/ 17607 w 35213"/>
                <a:gd name="connsiteY0" fmla="*/ 35207 h 35206"/>
                <a:gd name="connsiteX1" fmla="*/ 35213 w 35213"/>
                <a:gd name="connsiteY1" fmla="*/ 17603 h 35206"/>
                <a:gd name="connsiteX2" fmla="*/ 17607 w 35213"/>
                <a:gd name="connsiteY2" fmla="*/ 0 h 35206"/>
                <a:gd name="connsiteX3" fmla="*/ 0 w 35213"/>
                <a:gd name="connsiteY3" fmla="*/ 17603 h 35206"/>
                <a:gd name="connsiteX4" fmla="*/ 17607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7" y="35207"/>
                  </a:moveTo>
                  <a:cubicBezTo>
                    <a:pt x="27144" y="35207"/>
                    <a:pt x="35213" y="27138"/>
                    <a:pt x="35213" y="17603"/>
                  </a:cubicBezTo>
                  <a:cubicBezTo>
                    <a:pt x="35213" y="8068"/>
                    <a:pt x="27877" y="0"/>
                    <a:pt x="17607" y="0"/>
                  </a:cubicBezTo>
                  <a:cubicBezTo>
                    <a:pt x="7336" y="0"/>
                    <a:pt x="0" y="8068"/>
                    <a:pt x="0" y="17603"/>
                  </a:cubicBezTo>
                  <a:cubicBezTo>
                    <a:pt x="0" y="27138"/>
                    <a:pt x="8803"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61" name="Forma libre: forma 2616">
              <a:extLst>
                <a:ext uri="{FF2B5EF4-FFF2-40B4-BE49-F238E27FC236}">
                  <a16:creationId xmlns:a16="http://schemas.microsoft.com/office/drawing/2014/main" id="{22C6D688-5B96-FF96-860C-0C2FB198C966}"/>
                </a:ext>
              </a:extLst>
            </p:cNvPr>
            <p:cNvSpPr/>
            <p:nvPr/>
          </p:nvSpPr>
          <p:spPr>
            <a:xfrm>
              <a:off x="5630514"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62" name="Forma libre: forma 2617">
              <a:extLst>
                <a:ext uri="{FF2B5EF4-FFF2-40B4-BE49-F238E27FC236}">
                  <a16:creationId xmlns:a16="http://schemas.microsoft.com/office/drawing/2014/main" id="{15A7245D-161A-3414-3BEE-7BC51FA4D61A}"/>
                </a:ext>
              </a:extLst>
            </p:cNvPr>
            <p:cNvSpPr/>
            <p:nvPr/>
          </p:nvSpPr>
          <p:spPr>
            <a:xfrm>
              <a:off x="5692138"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63" name="Forma libre: forma 2618">
              <a:extLst>
                <a:ext uri="{FF2B5EF4-FFF2-40B4-BE49-F238E27FC236}">
                  <a16:creationId xmlns:a16="http://schemas.microsoft.com/office/drawing/2014/main" id="{E28229D3-4EFF-B8C4-C140-692743A36545}"/>
                </a:ext>
              </a:extLst>
            </p:cNvPr>
            <p:cNvSpPr/>
            <p:nvPr/>
          </p:nvSpPr>
          <p:spPr>
            <a:xfrm>
              <a:off x="5754494"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64" name="Forma libre: forma 2619">
              <a:extLst>
                <a:ext uri="{FF2B5EF4-FFF2-40B4-BE49-F238E27FC236}">
                  <a16:creationId xmlns:a16="http://schemas.microsoft.com/office/drawing/2014/main" id="{EF6DD4B3-945E-ADF9-D659-8FB3E59265D2}"/>
                </a:ext>
              </a:extLst>
            </p:cNvPr>
            <p:cNvSpPr/>
            <p:nvPr/>
          </p:nvSpPr>
          <p:spPr>
            <a:xfrm>
              <a:off x="5816117"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65" name="Forma libre: forma 2620">
              <a:extLst>
                <a:ext uri="{FF2B5EF4-FFF2-40B4-BE49-F238E27FC236}">
                  <a16:creationId xmlns:a16="http://schemas.microsoft.com/office/drawing/2014/main" id="{6E41189E-7F74-F6A3-CE7E-0E186DB431B7}"/>
                </a:ext>
              </a:extLst>
            </p:cNvPr>
            <p:cNvSpPr/>
            <p:nvPr/>
          </p:nvSpPr>
          <p:spPr>
            <a:xfrm>
              <a:off x="6213000" y="3410911"/>
              <a:ext cx="7336" cy="326"/>
            </a:xfrm>
            <a:custGeom>
              <a:avLst/>
              <a:gdLst>
                <a:gd name="connsiteX0" fmla="*/ 0 w 7336"/>
                <a:gd name="connsiteY0" fmla="*/ 326 h 326"/>
                <a:gd name="connsiteX1" fmla="*/ 0 w 7336"/>
                <a:gd name="connsiteY1" fmla="*/ 326 h 326"/>
                <a:gd name="connsiteX2" fmla="*/ 0 w 7336"/>
                <a:gd name="connsiteY2" fmla="*/ 326 h 326"/>
                <a:gd name="connsiteX3" fmla="*/ 0 w 7336"/>
                <a:gd name="connsiteY3" fmla="*/ 326 h 326"/>
                <a:gd name="connsiteX4" fmla="*/ 0 w 7336"/>
                <a:gd name="connsiteY4" fmla="*/ 326 h 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326">
                  <a:moveTo>
                    <a:pt x="0" y="326"/>
                  </a:moveTo>
                  <a:lnTo>
                    <a:pt x="0" y="326"/>
                  </a:lnTo>
                  <a:cubicBezTo>
                    <a:pt x="0" y="326"/>
                    <a:pt x="0" y="-408"/>
                    <a:pt x="0" y="326"/>
                  </a:cubicBezTo>
                  <a:lnTo>
                    <a:pt x="0" y="326"/>
                  </a:lnTo>
                  <a:lnTo>
                    <a:pt x="0" y="326"/>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66" name="Forma libre: forma 2621">
              <a:extLst>
                <a:ext uri="{FF2B5EF4-FFF2-40B4-BE49-F238E27FC236}">
                  <a16:creationId xmlns:a16="http://schemas.microsoft.com/office/drawing/2014/main" id="{2EC2A0E8-D139-A15E-7BAE-085D4AAF0FA2}"/>
                </a:ext>
              </a:extLst>
            </p:cNvPr>
            <p:cNvSpPr/>
            <p:nvPr/>
          </p:nvSpPr>
          <p:spPr>
            <a:xfrm>
              <a:off x="6274807" y="3410911"/>
              <a:ext cx="550" cy="326"/>
            </a:xfrm>
            <a:custGeom>
              <a:avLst/>
              <a:gdLst>
                <a:gd name="connsiteX0" fmla="*/ 550 w 550"/>
                <a:gd name="connsiteY0" fmla="*/ 326 h 326"/>
                <a:gd name="connsiteX1" fmla="*/ 550 w 550"/>
                <a:gd name="connsiteY1" fmla="*/ 326 h 326"/>
                <a:gd name="connsiteX2" fmla="*/ 550 w 550"/>
                <a:gd name="connsiteY2" fmla="*/ 326 h 326"/>
                <a:gd name="connsiteX3" fmla="*/ 550 w 550"/>
                <a:gd name="connsiteY3" fmla="*/ 326 h 326"/>
                <a:gd name="connsiteX4" fmla="*/ 550 w 550"/>
                <a:gd name="connsiteY4" fmla="*/ 326 h 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326">
                  <a:moveTo>
                    <a:pt x="550" y="326"/>
                  </a:moveTo>
                  <a:lnTo>
                    <a:pt x="550" y="326"/>
                  </a:lnTo>
                  <a:lnTo>
                    <a:pt x="550" y="326"/>
                  </a:lnTo>
                  <a:lnTo>
                    <a:pt x="550" y="326"/>
                  </a:lnTo>
                  <a:cubicBezTo>
                    <a:pt x="-183" y="-408"/>
                    <a:pt x="-183" y="326"/>
                    <a:pt x="550" y="32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67" name="Forma libre: forma 2622">
              <a:extLst>
                <a:ext uri="{FF2B5EF4-FFF2-40B4-BE49-F238E27FC236}">
                  <a16:creationId xmlns:a16="http://schemas.microsoft.com/office/drawing/2014/main" id="{35A8E215-EFFC-A3BF-3228-FDD3B8E5234F}"/>
                </a:ext>
              </a:extLst>
            </p:cNvPr>
            <p:cNvSpPr/>
            <p:nvPr/>
          </p:nvSpPr>
          <p:spPr>
            <a:xfrm>
              <a:off x="6395669" y="3407569"/>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68" name="Forma libre: forma 2623">
              <a:extLst>
                <a:ext uri="{FF2B5EF4-FFF2-40B4-BE49-F238E27FC236}">
                  <a16:creationId xmlns:a16="http://schemas.microsoft.com/office/drawing/2014/main" id="{D70E61BA-6E4D-E29E-FD7E-86822C673094}"/>
                </a:ext>
              </a:extLst>
            </p:cNvPr>
            <p:cNvSpPr/>
            <p:nvPr/>
          </p:nvSpPr>
          <p:spPr>
            <a:xfrm>
              <a:off x="6460634" y="3411237"/>
              <a:ext cx="652" cy="733"/>
            </a:xfrm>
            <a:custGeom>
              <a:avLst/>
              <a:gdLst>
                <a:gd name="connsiteX0" fmla="*/ 326 w 652"/>
                <a:gd name="connsiteY0" fmla="*/ 734 h 733"/>
                <a:gd name="connsiteX1" fmla="*/ 326 w 652"/>
                <a:gd name="connsiteY1" fmla="*/ 734 h 733"/>
                <a:gd name="connsiteX2" fmla="*/ 326 w 652"/>
                <a:gd name="connsiteY2" fmla="*/ 0 h 733"/>
                <a:gd name="connsiteX3" fmla="*/ 326 w 652"/>
                <a:gd name="connsiteY3" fmla="*/ 734 h 733"/>
                <a:gd name="connsiteX4" fmla="*/ 326 w 652"/>
                <a:gd name="connsiteY4" fmla="*/ 734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 h="733">
                  <a:moveTo>
                    <a:pt x="326" y="734"/>
                  </a:moveTo>
                  <a:lnTo>
                    <a:pt x="326" y="734"/>
                  </a:lnTo>
                  <a:cubicBezTo>
                    <a:pt x="1060" y="0"/>
                    <a:pt x="326" y="0"/>
                    <a:pt x="326" y="0"/>
                  </a:cubicBezTo>
                  <a:cubicBezTo>
                    <a:pt x="326" y="0"/>
                    <a:pt x="-408" y="0"/>
                    <a:pt x="326" y="734"/>
                  </a:cubicBezTo>
                  <a:cubicBezTo>
                    <a:pt x="-408" y="0"/>
                    <a:pt x="326" y="734"/>
                    <a:pt x="326" y="7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69" name="Forma libre: forma 2624">
              <a:extLst>
                <a:ext uri="{FF2B5EF4-FFF2-40B4-BE49-F238E27FC236}">
                  <a16:creationId xmlns:a16="http://schemas.microsoft.com/office/drawing/2014/main" id="{355A7CAE-5DC1-7671-4926-8BF5E9B6EEBD}"/>
                </a:ext>
              </a:extLst>
            </p:cNvPr>
            <p:cNvSpPr/>
            <p:nvPr/>
          </p:nvSpPr>
          <p:spPr>
            <a:xfrm>
              <a:off x="6567333" y="3393633"/>
              <a:ext cx="35946" cy="35206"/>
            </a:xfrm>
            <a:custGeom>
              <a:avLst/>
              <a:gdLst>
                <a:gd name="connsiteX0" fmla="*/ 17607 w 35946"/>
                <a:gd name="connsiteY0" fmla="*/ 35207 h 35206"/>
                <a:gd name="connsiteX1" fmla="*/ 35947 w 35946"/>
                <a:gd name="connsiteY1" fmla="*/ 17603 h 35206"/>
                <a:gd name="connsiteX2" fmla="*/ 17607 w 35946"/>
                <a:gd name="connsiteY2" fmla="*/ 0 h 35206"/>
                <a:gd name="connsiteX3" fmla="*/ 0 w 35946"/>
                <a:gd name="connsiteY3" fmla="*/ 17603 h 35206"/>
                <a:gd name="connsiteX4" fmla="*/ 17607 w 35946"/>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46" h="35206">
                  <a:moveTo>
                    <a:pt x="17607" y="35207"/>
                  </a:moveTo>
                  <a:cubicBezTo>
                    <a:pt x="27877" y="35207"/>
                    <a:pt x="35947" y="27138"/>
                    <a:pt x="35947" y="17603"/>
                  </a:cubicBezTo>
                  <a:cubicBezTo>
                    <a:pt x="35947" y="8068"/>
                    <a:pt x="27877" y="0"/>
                    <a:pt x="17607" y="0"/>
                  </a:cubicBezTo>
                  <a:cubicBezTo>
                    <a:pt x="8070" y="0"/>
                    <a:pt x="0" y="8068"/>
                    <a:pt x="0" y="17603"/>
                  </a:cubicBezTo>
                  <a:cubicBezTo>
                    <a:pt x="0" y="27138"/>
                    <a:pt x="8070"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70" name="Forma libre: forma 2625">
              <a:extLst>
                <a:ext uri="{FF2B5EF4-FFF2-40B4-BE49-F238E27FC236}">
                  <a16:creationId xmlns:a16="http://schemas.microsoft.com/office/drawing/2014/main" id="{968D012B-6776-C41A-9249-7EB6D9B67D4B}"/>
                </a:ext>
              </a:extLst>
            </p:cNvPr>
            <p:cNvSpPr/>
            <p:nvPr/>
          </p:nvSpPr>
          <p:spPr>
            <a:xfrm>
              <a:off x="6644362" y="3409036"/>
              <a:ext cx="5135" cy="4400"/>
            </a:xfrm>
            <a:custGeom>
              <a:avLst/>
              <a:gdLst>
                <a:gd name="connsiteX0" fmla="*/ 2934 w 5135"/>
                <a:gd name="connsiteY0" fmla="*/ 4401 h 4400"/>
                <a:gd name="connsiteX1" fmla="*/ 5135 w 5135"/>
                <a:gd name="connsiteY1" fmla="*/ 2201 h 4400"/>
                <a:gd name="connsiteX2" fmla="*/ 2934 w 5135"/>
                <a:gd name="connsiteY2" fmla="*/ 0 h 4400"/>
                <a:gd name="connsiteX3" fmla="*/ 0 w 5135"/>
                <a:gd name="connsiteY3" fmla="*/ 2201 h 4400"/>
                <a:gd name="connsiteX4" fmla="*/ 2934 w 5135"/>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 h="4400">
                  <a:moveTo>
                    <a:pt x="2934" y="4401"/>
                  </a:moveTo>
                  <a:cubicBezTo>
                    <a:pt x="4402" y="4401"/>
                    <a:pt x="5135" y="3667"/>
                    <a:pt x="5135" y="2201"/>
                  </a:cubicBezTo>
                  <a:cubicBezTo>
                    <a:pt x="5135" y="734"/>
                    <a:pt x="3668" y="0"/>
                    <a:pt x="2934" y="0"/>
                  </a:cubicBezTo>
                  <a:cubicBezTo>
                    <a:pt x="1467" y="0"/>
                    <a:pt x="0" y="1467"/>
                    <a:pt x="0" y="2201"/>
                  </a:cubicBezTo>
                  <a:cubicBezTo>
                    <a:pt x="0" y="2934"/>
                    <a:pt x="1467" y="4401"/>
                    <a:pt x="2934"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71" name="Forma libre: forma 2626">
              <a:extLst>
                <a:ext uri="{FF2B5EF4-FFF2-40B4-BE49-F238E27FC236}">
                  <a16:creationId xmlns:a16="http://schemas.microsoft.com/office/drawing/2014/main" id="{9939DF4E-1AB2-AE88-A2C9-BE687279AAF0}"/>
                </a:ext>
              </a:extLst>
            </p:cNvPr>
            <p:cNvSpPr/>
            <p:nvPr/>
          </p:nvSpPr>
          <p:spPr>
            <a:xfrm>
              <a:off x="8853259"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72" name="Forma libre: forma 2627">
              <a:extLst>
                <a:ext uri="{FF2B5EF4-FFF2-40B4-BE49-F238E27FC236}">
                  <a16:creationId xmlns:a16="http://schemas.microsoft.com/office/drawing/2014/main" id="{71CD1E53-3B18-38B9-4837-758D8633B244}"/>
                </a:ext>
              </a:extLst>
            </p:cNvPr>
            <p:cNvSpPr/>
            <p:nvPr/>
          </p:nvSpPr>
          <p:spPr>
            <a:xfrm>
              <a:off x="8914882" y="338629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73" name="Forma libre: forma 2628">
              <a:extLst>
                <a:ext uri="{FF2B5EF4-FFF2-40B4-BE49-F238E27FC236}">
                  <a16:creationId xmlns:a16="http://schemas.microsoft.com/office/drawing/2014/main" id="{C36869AB-42E0-6BF5-3814-72E5B2AD79EF}"/>
                </a:ext>
              </a:extLst>
            </p:cNvPr>
            <p:cNvSpPr/>
            <p:nvPr/>
          </p:nvSpPr>
          <p:spPr>
            <a:xfrm>
              <a:off x="8977239" y="338629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74" name="Forma libre: forma 2629">
              <a:extLst>
                <a:ext uri="{FF2B5EF4-FFF2-40B4-BE49-F238E27FC236}">
                  <a16:creationId xmlns:a16="http://schemas.microsoft.com/office/drawing/2014/main" id="{0F441DE9-40A6-D285-B55E-4882DC755F16}"/>
                </a:ext>
              </a:extLst>
            </p:cNvPr>
            <p:cNvSpPr/>
            <p:nvPr/>
          </p:nvSpPr>
          <p:spPr>
            <a:xfrm>
              <a:off x="9038862"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75" name="Forma libre: forma 2630">
              <a:extLst>
                <a:ext uri="{FF2B5EF4-FFF2-40B4-BE49-F238E27FC236}">
                  <a16:creationId xmlns:a16="http://schemas.microsoft.com/office/drawing/2014/main" id="{B0492654-A28B-3851-0D06-F52B3BF3674A}"/>
                </a:ext>
              </a:extLst>
            </p:cNvPr>
            <p:cNvSpPr/>
            <p:nvPr/>
          </p:nvSpPr>
          <p:spPr>
            <a:xfrm>
              <a:off x="9101219"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76" name="Forma libre: forma 2631">
              <a:extLst>
                <a:ext uri="{FF2B5EF4-FFF2-40B4-BE49-F238E27FC236}">
                  <a16:creationId xmlns:a16="http://schemas.microsoft.com/office/drawing/2014/main" id="{67C633E4-1C73-BA17-0C3A-5AA85FCD95DE}"/>
                </a:ext>
              </a:extLst>
            </p:cNvPr>
            <p:cNvSpPr/>
            <p:nvPr/>
          </p:nvSpPr>
          <p:spPr>
            <a:xfrm>
              <a:off x="9162842" y="338629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77" name="Forma libre: forma 2632">
              <a:extLst>
                <a:ext uri="{FF2B5EF4-FFF2-40B4-BE49-F238E27FC236}">
                  <a16:creationId xmlns:a16="http://schemas.microsoft.com/office/drawing/2014/main" id="{DE5684B0-5C1D-E439-60AA-D12480E803DA}"/>
                </a:ext>
              </a:extLst>
            </p:cNvPr>
            <p:cNvSpPr/>
            <p:nvPr/>
          </p:nvSpPr>
          <p:spPr>
            <a:xfrm>
              <a:off x="9224465" y="338629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78" name="Forma libre: forma 2633">
              <a:extLst>
                <a:ext uri="{FF2B5EF4-FFF2-40B4-BE49-F238E27FC236}">
                  <a16:creationId xmlns:a16="http://schemas.microsoft.com/office/drawing/2014/main" id="{3DC56801-856D-4951-82F8-D798E8C7D432}"/>
                </a:ext>
              </a:extLst>
            </p:cNvPr>
            <p:cNvSpPr/>
            <p:nvPr/>
          </p:nvSpPr>
          <p:spPr>
            <a:xfrm>
              <a:off x="9286822" y="338629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79" name="Forma libre: forma 2634">
              <a:extLst>
                <a:ext uri="{FF2B5EF4-FFF2-40B4-BE49-F238E27FC236}">
                  <a16:creationId xmlns:a16="http://schemas.microsoft.com/office/drawing/2014/main" id="{51BC1C96-46D3-C490-8BDB-48A3B381C10D}"/>
                </a:ext>
              </a:extLst>
            </p:cNvPr>
            <p:cNvSpPr/>
            <p:nvPr/>
          </p:nvSpPr>
          <p:spPr>
            <a:xfrm>
              <a:off x="9349179" y="338629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0271"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80" name="Forma libre: forma 2635">
              <a:extLst>
                <a:ext uri="{FF2B5EF4-FFF2-40B4-BE49-F238E27FC236}">
                  <a16:creationId xmlns:a16="http://schemas.microsoft.com/office/drawing/2014/main" id="{0179EB21-B971-3866-4788-A72D2E8C5FB4}"/>
                </a:ext>
              </a:extLst>
            </p:cNvPr>
            <p:cNvSpPr/>
            <p:nvPr/>
          </p:nvSpPr>
          <p:spPr>
            <a:xfrm>
              <a:off x="9410802"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81" name="Forma libre: forma 2636">
              <a:extLst>
                <a:ext uri="{FF2B5EF4-FFF2-40B4-BE49-F238E27FC236}">
                  <a16:creationId xmlns:a16="http://schemas.microsoft.com/office/drawing/2014/main" id="{4F1423BC-39F1-108D-B215-B60B595C3C72}"/>
                </a:ext>
              </a:extLst>
            </p:cNvPr>
            <p:cNvSpPr/>
            <p:nvPr/>
          </p:nvSpPr>
          <p:spPr>
            <a:xfrm>
              <a:off x="9472425" y="338629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82" name="Forma libre: forma 2637">
              <a:extLst>
                <a:ext uri="{FF2B5EF4-FFF2-40B4-BE49-F238E27FC236}">
                  <a16:creationId xmlns:a16="http://schemas.microsoft.com/office/drawing/2014/main" id="{822B127A-EA7F-0E6D-E9B1-D595BAA7605E}"/>
                </a:ext>
              </a:extLst>
            </p:cNvPr>
            <p:cNvSpPr/>
            <p:nvPr/>
          </p:nvSpPr>
          <p:spPr>
            <a:xfrm>
              <a:off x="9534782" y="338629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83" name="Forma libre: forma 2638">
              <a:extLst>
                <a:ext uri="{FF2B5EF4-FFF2-40B4-BE49-F238E27FC236}">
                  <a16:creationId xmlns:a16="http://schemas.microsoft.com/office/drawing/2014/main" id="{FA4AD976-EB96-1078-DE79-2F37596FE1C1}"/>
                </a:ext>
              </a:extLst>
            </p:cNvPr>
            <p:cNvSpPr/>
            <p:nvPr/>
          </p:nvSpPr>
          <p:spPr>
            <a:xfrm>
              <a:off x="9596405"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84" name="Forma libre: forma 2639">
              <a:extLst>
                <a:ext uri="{FF2B5EF4-FFF2-40B4-BE49-F238E27FC236}">
                  <a16:creationId xmlns:a16="http://schemas.microsoft.com/office/drawing/2014/main" id="{F624D8D1-5E06-A32A-B9DC-94E4A0D31409}"/>
                </a:ext>
              </a:extLst>
            </p:cNvPr>
            <p:cNvSpPr/>
            <p:nvPr/>
          </p:nvSpPr>
          <p:spPr>
            <a:xfrm>
              <a:off x="9658762"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85" name="Forma libre: forma 2640">
              <a:extLst>
                <a:ext uri="{FF2B5EF4-FFF2-40B4-BE49-F238E27FC236}">
                  <a16:creationId xmlns:a16="http://schemas.microsoft.com/office/drawing/2014/main" id="{232BAAA5-234A-CD50-58C5-F9FF2554459D}"/>
                </a:ext>
              </a:extLst>
            </p:cNvPr>
            <p:cNvSpPr/>
            <p:nvPr/>
          </p:nvSpPr>
          <p:spPr>
            <a:xfrm>
              <a:off x="9720385" y="338629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86" name="Forma libre: forma 2641">
              <a:extLst>
                <a:ext uri="{FF2B5EF4-FFF2-40B4-BE49-F238E27FC236}">
                  <a16:creationId xmlns:a16="http://schemas.microsoft.com/office/drawing/2014/main" id="{294A32C2-8191-10B9-AA18-2AB6F7926513}"/>
                </a:ext>
              </a:extLst>
            </p:cNvPr>
            <p:cNvSpPr/>
            <p:nvPr/>
          </p:nvSpPr>
          <p:spPr>
            <a:xfrm>
              <a:off x="9782742" y="338629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87" name="Forma libre: forma 2642">
              <a:extLst>
                <a:ext uri="{FF2B5EF4-FFF2-40B4-BE49-F238E27FC236}">
                  <a16:creationId xmlns:a16="http://schemas.microsoft.com/office/drawing/2014/main" id="{F5D3CAEE-2B03-1C40-A70C-6D3291F7C53F}"/>
                </a:ext>
              </a:extLst>
            </p:cNvPr>
            <p:cNvSpPr/>
            <p:nvPr/>
          </p:nvSpPr>
          <p:spPr>
            <a:xfrm>
              <a:off x="9844365" y="338629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88" name="Forma libre: forma 2643">
              <a:extLst>
                <a:ext uri="{FF2B5EF4-FFF2-40B4-BE49-F238E27FC236}">
                  <a16:creationId xmlns:a16="http://schemas.microsoft.com/office/drawing/2014/main" id="{DCED69D5-1A9D-151F-C2B1-815B068DB7D0}"/>
                </a:ext>
              </a:extLst>
            </p:cNvPr>
            <p:cNvSpPr/>
            <p:nvPr/>
          </p:nvSpPr>
          <p:spPr>
            <a:xfrm>
              <a:off x="9906722" y="338629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89" name="Forma libre: forma 2644">
              <a:extLst>
                <a:ext uri="{FF2B5EF4-FFF2-40B4-BE49-F238E27FC236}">
                  <a16:creationId xmlns:a16="http://schemas.microsoft.com/office/drawing/2014/main" id="{147BB20F-5D38-2BD1-B05E-517FB763E58E}"/>
                </a:ext>
              </a:extLst>
            </p:cNvPr>
            <p:cNvSpPr/>
            <p:nvPr/>
          </p:nvSpPr>
          <p:spPr>
            <a:xfrm>
              <a:off x="9968345"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90" name="Forma libre: forma 2645">
              <a:extLst>
                <a:ext uri="{FF2B5EF4-FFF2-40B4-BE49-F238E27FC236}">
                  <a16:creationId xmlns:a16="http://schemas.microsoft.com/office/drawing/2014/main" id="{5844D12B-B441-2352-F253-CB8D41C67346}"/>
                </a:ext>
              </a:extLst>
            </p:cNvPr>
            <p:cNvSpPr/>
            <p:nvPr/>
          </p:nvSpPr>
          <p:spPr>
            <a:xfrm>
              <a:off x="10030702"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91" name="Forma libre: forma 2646">
              <a:extLst>
                <a:ext uri="{FF2B5EF4-FFF2-40B4-BE49-F238E27FC236}">
                  <a16:creationId xmlns:a16="http://schemas.microsoft.com/office/drawing/2014/main" id="{79DE6DDD-1A05-1A60-1335-9139B2650BD1}"/>
                </a:ext>
              </a:extLst>
            </p:cNvPr>
            <p:cNvSpPr/>
            <p:nvPr/>
          </p:nvSpPr>
          <p:spPr>
            <a:xfrm>
              <a:off x="10092325" y="338629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92" name="Forma libre: forma 2647">
              <a:extLst>
                <a:ext uri="{FF2B5EF4-FFF2-40B4-BE49-F238E27FC236}">
                  <a16:creationId xmlns:a16="http://schemas.microsoft.com/office/drawing/2014/main" id="{F2A98BB2-70DC-24BC-3C83-590452FE38B6}"/>
                </a:ext>
              </a:extLst>
            </p:cNvPr>
            <p:cNvSpPr/>
            <p:nvPr/>
          </p:nvSpPr>
          <p:spPr>
            <a:xfrm>
              <a:off x="10154682" y="338556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93" name="Forma libre: forma 2648">
              <a:extLst>
                <a:ext uri="{FF2B5EF4-FFF2-40B4-BE49-F238E27FC236}">
                  <a16:creationId xmlns:a16="http://schemas.microsoft.com/office/drawing/2014/main" id="{4E54A204-080D-88E1-6B33-C0DADC7083DE}"/>
                </a:ext>
              </a:extLst>
            </p:cNvPr>
            <p:cNvSpPr/>
            <p:nvPr/>
          </p:nvSpPr>
          <p:spPr>
            <a:xfrm>
              <a:off x="10216305"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94" name="Forma libre: forma 2649">
              <a:extLst>
                <a:ext uri="{FF2B5EF4-FFF2-40B4-BE49-F238E27FC236}">
                  <a16:creationId xmlns:a16="http://schemas.microsoft.com/office/drawing/2014/main" id="{00FCE20D-7CC9-50CA-9404-0B14BA4BB6BE}"/>
                </a:ext>
              </a:extLst>
            </p:cNvPr>
            <p:cNvSpPr/>
            <p:nvPr/>
          </p:nvSpPr>
          <p:spPr>
            <a:xfrm>
              <a:off x="10277928" y="3386299"/>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95" name="Forma libre: forma 2650">
              <a:extLst>
                <a:ext uri="{FF2B5EF4-FFF2-40B4-BE49-F238E27FC236}">
                  <a16:creationId xmlns:a16="http://schemas.microsoft.com/office/drawing/2014/main" id="{15BD2971-A30B-17BC-DC64-3CDC5D1C32AF}"/>
                </a:ext>
              </a:extLst>
            </p:cNvPr>
            <p:cNvSpPr/>
            <p:nvPr/>
          </p:nvSpPr>
          <p:spPr>
            <a:xfrm>
              <a:off x="10340285" y="338629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96" name="Forma libre: forma 2651">
              <a:extLst>
                <a:ext uri="{FF2B5EF4-FFF2-40B4-BE49-F238E27FC236}">
                  <a16:creationId xmlns:a16="http://schemas.microsoft.com/office/drawing/2014/main" id="{430CE1E2-E8C1-988E-83F4-625208777860}"/>
                </a:ext>
              </a:extLst>
            </p:cNvPr>
            <p:cNvSpPr/>
            <p:nvPr/>
          </p:nvSpPr>
          <p:spPr>
            <a:xfrm>
              <a:off x="10401908" y="338556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97" name="Forma libre: forma 2652">
              <a:extLst>
                <a:ext uri="{FF2B5EF4-FFF2-40B4-BE49-F238E27FC236}">
                  <a16:creationId xmlns:a16="http://schemas.microsoft.com/office/drawing/2014/main" id="{F9394B49-9FB5-7A59-C946-C7700EE4CAD7}"/>
                </a:ext>
              </a:extLst>
            </p:cNvPr>
            <p:cNvSpPr/>
            <p:nvPr/>
          </p:nvSpPr>
          <p:spPr>
            <a:xfrm>
              <a:off x="10464265" y="338629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98" name="Forma libre: forma 2653">
              <a:extLst>
                <a:ext uri="{FF2B5EF4-FFF2-40B4-BE49-F238E27FC236}">
                  <a16:creationId xmlns:a16="http://schemas.microsoft.com/office/drawing/2014/main" id="{AAB03178-9C2B-6CE4-0F96-E1D1E5D14F81}"/>
                </a:ext>
              </a:extLst>
            </p:cNvPr>
            <p:cNvSpPr/>
            <p:nvPr/>
          </p:nvSpPr>
          <p:spPr>
            <a:xfrm>
              <a:off x="10525888"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99" name="Forma libre: forma 2654">
              <a:extLst>
                <a:ext uri="{FF2B5EF4-FFF2-40B4-BE49-F238E27FC236}">
                  <a16:creationId xmlns:a16="http://schemas.microsoft.com/office/drawing/2014/main" id="{961F5DFB-0C42-2ACA-E5C9-AB5F0AC59781}"/>
                </a:ext>
              </a:extLst>
            </p:cNvPr>
            <p:cNvSpPr/>
            <p:nvPr/>
          </p:nvSpPr>
          <p:spPr>
            <a:xfrm>
              <a:off x="10588245"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00" name="Forma libre: forma 2655">
              <a:extLst>
                <a:ext uri="{FF2B5EF4-FFF2-40B4-BE49-F238E27FC236}">
                  <a16:creationId xmlns:a16="http://schemas.microsoft.com/office/drawing/2014/main" id="{E1FB232D-DB86-A4E6-A4BD-EBD6574F70BB}"/>
                </a:ext>
              </a:extLst>
            </p:cNvPr>
            <p:cNvSpPr/>
            <p:nvPr/>
          </p:nvSpPr>
          <p:spPr>
            <a:xfrm>
              <a:off x="10649868" y="338556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01" name="Forma libre: forma 2656">
              <a:extLst>
                <a:ext uri="{FF2B5EF4-FFF2-40B4-BE49-F238E27FC236}">
                  <a16:creationId xmlns:a16="http://schemas.microsoft.com/office/drawing/2014/main" id="{9552B795-219E-9371-06BD-43427FDB38EC}"/>
                </a:ext>
              </a:extLst>
            </p:cNvPr>
            <p:cNvSpPr/>
            <p:nvPr/>
          </p:nvSpPr>
          <p:spPr>
            <a:xfrm>
              <a:off x="10712225" y="338556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02" name="Forma libre: forma 2657">
              <a:extLst>
                <a:ext uri="{FF2B5EF4-FFF2-40B4-BE49-F238E27FC236}">
                  <a16:creationId xmlns:a16="http://schemas.microsoft.com/office/drawing/2014/main" id="{8680037F-751D-85A1-1862-818CF3D5E616}"/>
                </a:ext>
              </a:extLst>
            </p:cNvPr>
            <p:cNvSpPr/>
            <p:nvPr/>
          </p:nvSpPr>
          <p:spPr>
            <a:xfrm>
              <a:off x="10781184" y="3392900"/>
              <a:ext cx="35213" cy="35206"/>
            </a:xfrm>
            <a:custGeom>
              <a:avLst/>
              <a:gdLst>
                <a:gd name="connsiteX0" fmla="*/ 17607 w 35213"/>
                <a:gd name="connsiteY0" fmla="*/ 35207 h 35206"/>
                <a:gd name="connsiteX1" fmla="*/ 35213 w 35213"/>
                <a:gd name="connsiteY1" fmla="*/ 17603 h 35206"/>
                <a:gd name="connsiteX2" fmla="*/ 17607 w 35213"/>
                <a:gd name="connsiteY2" fmla="*/ 0 h 35206"/>
                <a:gd name="connsiteX3" fmla="*/ 0 w 35213"/>
                <a:gd name="connsiteY3" fmla="*/ 17603 h 35206"/>
                <a:gd name="connsiteX4" fmla="*/ 17607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7" y="35207"/>
                  </a:moveTo>
                  <a:cubicBezTo>
                    <a:pt x="27144" y="35207"/>
                    <a:pt x="35213" y="27138"/>
                    <a:pt x="35213" y="17603"/>
                  </a:cubicBezTo>
                  <a:cubicBezTo>
                    <a:pt x="35213" y="8068"/>
                    <a:pt x="27144" y="0"/>
                    <a:pt x="17607" y="0"/>
                  </a:cubicBezTo>
                  <a:cubicBezTo>
                    <a:pt x="8070" y="0"/>
                    <a:pt x="0" y="8068"/>
                    <a:pt x="0" y="17603"/>
                  </a:cubicBezTo>
                  <a:cubicBezTo>
                    <a:pt x="0" y="27138"/>
                    <a:pt x="8070"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03" name="Forma libre: forma 2658">
              <a:extLst>
                <a:ext uri="{FF2B5EF4-FFF2-40B4-BE49-F238E27FC236}">
                  <a16:creationId xmlns:a16="http://schemas.microsoft.com/office/drawing/2014/main" id="{978BDF4E-7162-72BB-8FD6-9FAB07526200}"/>
                </a:ext>
              </a:extLst>
            </p:cNvPr>
            <p:cNvSpPr/>
            <p:nvPr/>
          </p:nvSpPr>
          <p:spPr>
            <a:xfrm>
              <a:off x="10916901" y="3404635"/>
              <a:ext cx="11738" cy="11735"/>
            </a:xfrm>
            <a:custGeom>
              <a:avLst/>
              <a:gdLst>
                <a:gd name="connsiteX0" fmla="*/ 5869 w 11738"/>
                <a:gd name="connsiteY0" fmla="*/ 11735 h 11735"/>
                <a:gd name="connsiteX1" fmla="*/ 11738 w 11738"/>
                <a:gd name="connsiteY1" fmla="*/ 5868 h 11735"/>
                <a:gd name="connsiteX2" fmla="*/ 5869 w 11738"/>
                <a:gd name="connsiteY2" fmla="*/ 0 h 11735"/>
                <a:gd name="connsiteX3" fmla="*/ 0 w 11738"/>
                <a:gd name="connsiteY3" fmla="*/ 5868 h 11735"/>
                <a:gd name="connsiteX4" fmla="*/ 5869 w 11738"/>
                <a:gd name="connsiteY4" fmla="*/ 11735 h 11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8" h="11735">
                  <a:moveTo>
                    <a:pt x="5869" y="11735"/>
                  </a:moveTo>
                  <a:cubicBezTo>
                    <a:pt x="8803" y="11735"/>
                    <a:pt x="11738" y="9535"/>
                    <a:pt x="11738" y="5868"/>
                  </a:cubicBezTo>
                  <a:cubicBezTo>
                    <a:pt x="11738" y="2200"/>
                    <a:pt x="8803" y="0"/>
                    <a:pt x="5869" y="0"/>
                  </a:cubicBezTo>
                  <a:cubicBezTo>
                    <a:pt x="2935" y="0"/>
                    <a:pt x="0" y="2200"/>
                    <a:pt x="0" y="5868"/>
                  </a:cubicBezTo>
                  <a:cubicBezTo>
                    <a:pt x="0" y="9535"/>
                    <a:pt x="2935" y="11735"/>
                    <a:pt x="5869" y="117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04" name="Forma libre: forma 2659">
              <a:extLst>
                <a:ext uri="{FF2B5EF4-FFF2-40B4-BE49-F238E27FC236}">
                  <a16:creationId xmlns:a16="http://schemas.microsoft.com/office/drawing/2014/main" id="{B1C4EFD5-66D4-CE63-40D3-9B8F83D558A3}"/>
                </a:ext>
              </a:extLst>
            </p:cNvPr>
            <p:cNvSpPr/>
            <p:nvPr/>
          </p:nvSpPr>
          <p:spPr>
            <a:xfrm>
              <a:off x="10960185" y="338629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05" name="Forma libre: forma 2660">
              <a:extLst>
                <a:ext uri="{FF2B5EF4-FFF2-40B4-BE49-F238E27FC236}">
                  <a16:creationId xmlns:a16="http://schemas.microsoft.com/office/drawing/2014/main" id="{C234E8FE-00C8-3EDD-84EB-9F237E1A8DCC}"/>
                </a:ext>
              </a:extLst>
            </p:cNvPr>
            <p:cNvSpPr/>
            <p:nvPr/>
          </p:nvSpPr>
          <p:spPr>
            <a:xfrm>
              <a:off x="11021807" y="338629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06" name="Forma libre: forma 2661">
              <a:extLst>
                <a:ext uri="{FF2B5EF4-FFF2-40B4-BE49-F238E27FC236}">
                  <a16:creationId xmlns:a16="http://schemas.microsoft.com/office/drawing/2014/main" id="{A4E22368-3F80-4BC1-CFD0-DEEEBC65FD8F}"/>
                </a:ext>
              </a:extLst>
            </p:cNvPr>
            <p:cNvSpPr/>
            <p:nvPr/>
          </p:nvSpPr>
          <p:spPr>
            <a:xfrm>
              <a:off x="11084164" y="338629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07" name="Forma libre: forma 2662">
              <a:extLst>
                <a:ext uri="{FF2B5EF4-FFF2-40B4-BE49-F238E27FC236}">
                  <a16:creationId xmlns:a16="http://schemas.microsoft.com/office/drawing/2014/main" id="{BA2F2C36-65B0-37D3-8F56-F0E8D93A8C12}"/>
                </a:ext>
              </a:extLst>
            </p:cNvPr>
            <p:cNvSpPr/>
            <p:nvPr/>
          </p:nvSpPr>
          <p:spPr>
            <a:xfrm>
              <a:off x="11145788" y="338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08" name="Forma libre: forma 2663">
              <a:extLst>
                <a:ext uri="{FF2B5EF4-FFF2-40B4-BE49-F238E27FC236}">
                  <a16:creationId xmlns:a16="http://schemas.microsoft.com/office/drawing/2014/main" id="{D79BC89C-22E8-6F31-F731-566A59E4C4E4}"/>
                </a:ext>
              </a:extLst>
            </p:cNvPr>
            <p:cNvSpPr/>
            <p:nvPr/>
          </p:nvSpPr>
          <p:spPr>
            <a:xfrm>
              <a:off x="11207411" y="338629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09" name="Forma libre: forma 2664">
              <a:extLst>
                <a:ext uri="{FF2B5EF4-FFF2-40B4-BE49-F238E27FC236}">
                  <a16:creationId xmlns:a16="http://schemas.microsoft.com/office/drawing/2014/main" id="{A2E495F7-80E5-A697-8CFE-1890A33E401E}"/>
                </a:ext>
              </a:extLst>
            </p:cNvPr>
            <p:cNvSpPr/>
            <p:nvPr/>
          </p:nvSpPr>
          <p:spPr>
            <a:xfrm>
              <a:off x="11269768" y="338629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10" name="Forma libre: forma 2665">
              <a:extLst>
                <a:ext uri="{FF2B5EF4-FFF2-40B4-BE49-F238E27FC236}">
                  <a16:creationId xmlns:a16="http://schemas.microsoft.com/office/drawing/2014/main" id="{614D6EF7-3526-1339-85AD-050446EB4D26}"/>
                </a:ext>
              </a:extLst>
            </p:cNvPr>
            <p:cNvSpPr/>
            <p:nvPr/>
          </p:nvSpPr>
          <p:spPr>
            <a:xfrm>
              <a:off x="11332124" y="3386299"/>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11" name="Forma libre: forma 2666">
              <a:extLst>
                <a:ext uri="{FF2B5EF4-FFF2-40B4-BE49-F238E27FC236}">
                  <a16:creationId xmlns:a16="http://schemas.microsoft.com/office/drawing/2014/main" id="{A9809031-D052-63DE-6032-2E7C034D774E}"/>
                </a:ext>
              </a:extLst>
            </p:cNvPr>
            <p:cNvSpPr/>
            <p:nvPr/>
          </p:nvSpPr>
          <p:spPr>
            <a:xfrm>
              <a:off x="11393748" y="338629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12" name="Forma libre: forma 2667">
              <a:extLst>
                <a:ext uri="{FF2B5EF4-FFF2-40B4-BE49-F238E27FC236}">
                  <a16:creationId xmlns:a16="http://schemas.microsoft.com/office/drawing/2014/main" id="{C95ADF36-35A9-9F85-F95A-F09E14111C4E}"/>
                </a:ext>
              </a:extLst>
            </p:cNvPr>
            <p:cNvSpPr/>
            <p:nvPr/>
          </p:nvSpPr>
          <p:spPr>
            <a:xfrm>
              <a:off x="11456105" y="3386299"/>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13" name="Forma libre: forma 2668">
              <a:extLst>
                <a:ext uri="{FF2B5EF4-FFF2-40B4-BE49-F238E27FC236}">
                  <a16:creationId xmlns:a16="http://schemas.microsoft.com/office/drawing/2014/main" id="{71C5B833-F79E-B5C0-E989-98BCC4310A26}"/>
                </a:ext>
              </a:extLst>
            </p:cNvPr>
            <p:cNvSpPr/>
            <p:nvPr/>
          </p:nvSpPr>
          <p:spPr>
            <a:xfrm>
              <a:off x="11517727" y="338629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14" name="Forma libre: forma 2669">
              <a:extLst>
                <a:ext uri="{FF2B5EF4-FFF2-40B4-BE49-F238E27FC236}">
                  <a16:creationId xmlns:a16="http://schemas.microsoft.com/office/drawing/2014/main" id="{A324793A-E55F-D866-DDC9-43B6FAEE35C4}"/>
                </a:ext>
              </a:extLst>
            </p:cNvPr>
            <p:cNvSpPr/>
            <p:nvPr/>
          </p:nvSpPr>
          <p:spPr>
            <a:xfrm>
              <a:off x="11579350" y="338629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15" name="Forma libre: forma 2670">
              <a:extLst>
                <a:ext uri="{FF2B5EF4-FFF2-40B4-BE49-F238E27FC236}">
                  <a16:creationId xmlns:a16="http://schemas.microsoft.com/office/drawing/2014/main" id="{34AED6A8-165C-81A4-0392-6065AADFC32D}"/>
                </a:ext>
              </a:extLst>
            </p:cNvPr>
            <p:cNvSpPr/>
            <p:nvPr/>
          </p:nvSpPr>
          <p:spPr>
            <a:xfrm>
              <a:off x="11653445" y="3398034"/>
              <a:ext cx="26410" cy="26405"/>
            </a:xfrm>
            <a:custGeom>
              <a:avLst/>
              <a:gdLst>
                <a:gd name="connsiteX0" fmla="*/ 13205 w 26410"/>
                <a:gd name="connsiteY0" fmla="*/ 26405 h 26405"/>
                <a:gd name="connsiteX1" fmla="*/ 26411 w 26410"/>
                <a:gd name="connsiteY1" fmla="*/ 13203 h 26405"/>
                <a:gd name="connsiteX2" fmla="*/ 13205 w 26410"/>
                <a:gd name="connsiteY2" fmla="*/ 0 h 26405"/>
                <a:gd name="connsiteX3" fmla="*/ 0 w 26410"/>
                <a:gd name="connsiteY3" fmla="*/ 13203 h 26405"/>
                <a:gd name="connsiteX4" fmla="*/ 13205 w 26410"/>
                <a:gd name="connsiteY4" fmla="*/ 26405 h 26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0" h="26405">
                  <a:moveTo>
                    <a:pt x="13205" y="26405"/>
                  </a:moveTo>
                  <a:cubicBezTo>
                    <a:pt x="20541" y="26405"/>
                    <a:pt x="26411" y="20537"/>
                    <a:pt x="26411" y="13203"/>
                  </a:cubicBezTo>
                  <a:cubicBezTo>
                    <a:pt x="26411" y="5868"/>
                    <a:pt x="20541" y="0"/>
                    <a:pt x="13205" y="0"/>
                  </a:cubicBezTo>
                  <a:cubicBezTo>
                    <a:pt x="5869" y="0"/>
                    <a:pt x="0" y="5868"/>
                    <a:pt x="0" y="13203"/>
                  </a:cubicBezTo>
                  <a:cubicBezTo>
                    <a:pt x="0" y="20537"/>
                    <a:pt x="5869"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16" name="Forma libre: forma 2671">
              <a:extLst>
                <a:ext uri="{FF2B5EF4-FFF2-40B4-BE49-F238E27FC236}">
                  <a16:creationId xmlns:a16="http://schemas.microsoft.com/office/drawing/2014/main" id="{1A2F1F8C-6AF5-9CE9-4B88-1454217E423F}"/>
                </a:ext>
              </a:extLst>
            </p:cNvPr>
            <p:cNvSpPr/>
            <p:nvPr/>
          </p:nvSpPr>
          <p:spPr>
            <a:xfrm>
              <a:off x="12013647" y="3385565"/>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17" name="Forma libre: forma 2672">
              <a:extLst>
                <a:ext uri="{FF2B5EF4-FFF2-40B4-BE49-F238E27FC236}">
                  <a16:creationId xmlns:a16="http://schemas.microsoft.com/office/drawing/2014/main" id="{2FE7DA6D-E5C9-3A6E-F812-402551443F00}"/>
                </a:ext>
              </a:extLst>
            </p:cNvPr>
            <p:cNvSpPr/>
            <p:nvPr/>
          </p:nvSpPr>
          <p:spPr>
            <a:xfrm>
              <a:off x="12075270" y="338629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18" name="Forma libre: forma 2673">
              <a:extLst>
                <a:ext uri="{FF2B5EF4-FFF2-40B4-BE49-F238E27FC236}">
                  <a16:creationId xmlns:a16="http://schemas.microsoft.com/office/drawing/2014/main" id="{FC760137-9C20-36C9-DD5D-2352D4FF2BE1}"/>
                </a:ext>
              </a:extLst>
            </p:cNvPr>
            <p:cNvSpPr/>
            <p:nvPr/>
          </p:nvSpPr>
          <p:spPr>
            <a:xfrm>
              <a:off x="12145697" y="3393633"/>
              <a:ext cx="33745" cy="33739"/>
            </a:xfrm>
            <a:custGeom>
              <a:avLst/>
              <a:gdLst>
                <a:gd name="connsiteX0" fmla="*/ 16872 w 33745"/>
                <a:gd name="connsiteY0" fmla="*/ 33739 h 33739"/>
                <a:gd name="connsiteX1" fmla="*/ 33746 w 33745"/>
                <a:gd name="connsiteY1" fmla="*/ 16870 h 33739"/>
                <a:gd name="connsiteX2" fmla="*/ 16872 w 33745"/>
                <a:gd name="connsiteY2" fmla="*/ 0 h 33739"/>
                <a:gd name="connsiteX3" fmla="*/ 0 w 33745"/>
                <a:gd name="connsiteY3" fmla="*/ 16870 h 33739"/>
                <a:gd name="connsiteX4" fmla="*/ 16872 w 33745"/>
                <a:gd name="connsiteY4" fmla="*/ 33739 h 33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45" h="33739">
                  <a:moveTo>
                    <a:pt x="16872" y="33739"/>
                  </a:moveTo>
                  <a:cubicBezTo>
                    <a:pt x="25676" y="33739"/>
                    <a:pt x="33746" y="26405"/>
                    <a:pt x="33746" y="16870"/>
                  </a:cubicBezTo>
                  <a:cubicBezTo>
                    <a:pt x="33746" y="7335"/>
                    <a:pt x="26410" y="0"/>
                    <a:pt x="16872" y="0"/>
                  </a:cubicBezTo>
                  <a:cubicBezTo>
                    <a:pt x="7336" y="0"/>
                    <a:pt x="0" y="7335"/>
                    <a:pt x="0" y="16870"/>
                  </a:cubicBezTo>
                  <a:cubicBezTo>
                    <a:pt x="0" y="26405"/>
                    <a:pt x="7336" y="33739"/>
                    <a:pt x="16872" y="337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19" name="Forma libre: forma 2674">
              <a:extLst>
                <a:ext uri="{FF2B5EF4-FFF2-40B4-BE49-F238E27FC236}">
                  <a16:creationId xmlns:a16="http://schemas.microsoft.com/office/drawing/2014/main" id="{AAA8F97E-7BEC-528B-07CB-1BD6B18BE1F5}"/>
                </a:ext>
              </a:extLst>
            </p:cNvPr>
            <p:cNvSpPr/>
            <p:nvPr/>
          </p:nvSpPr>
          <p:spPr>
            <a:xfrm>
              <a:off x="5545416" y="3455978"/>
              <a:ext cx="33745" cy="33739"/>
            </a:xfrm>
            <a:custGeom>
              <a:avLst/>
              <a:gdLst>
                <a:gd name="connsiteX0" fmla="*/ 16873 w 33745"/>
                <a:gd name="connsiteY0" fmla="*/ 33739 h 33739"/>
                <a:gd name="connsiteX1" fmla="*/ 33746 w 33745"/>
                <a:gd name="connsiteY1" fmla="*/ 16870 h 33739"/>
                <a:gd name="connsiteX2" fmla="*/ 16873 w 33745"/>
                <a:gd name="connsiteY2" fmla="*/ 0 h 33739"/>
                <a:gd name="connsiteX3" fmla="*/ 0 w 33745"/>
                <a:gd name="connsiteY3" fmla="*/ 16870 h 33739"/>
                <a:gd name="connsiteX4" fmla="*/ 16873 w 33745"/>
                <a:gd name="connsiteY4" fmla="*/ 33739 h 33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45" h="33739">
                  <a:moveTo>
                    <a:pt x="16873" y="33739"/>
                  </a:moveTo>
                  <a:cubicBezTo>
                    <a:pt x="25676" y="33739"/>
                    <a:pt x="33746" y="26405"/>
                    <a:pt x="33746" y="16870"/>
                  </a:cubicBezTo>
                  <a:cubicBezTo>
                    <a:pt x="33746" y="7335"/>
                    <a:pt x="25676" y="0"/>
                    <a:pt x="16873" y="0"/>
                  </a:cubicBezTo>
                  <a:cubicBezTo>
                    <a:pt x="8070" y="0"/>
                    <a:pt x="0" y="7335"/>
                    <a:pt x="0" y="16870"/>
                  </a:cubicBezTo>
                  <a:cubicBezTo>
                    <a:pt x="0" y="26405"/>
                    <a:pt x="8070" y="33739"/>
                    <a:pt x="16873" y="337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20" name="Forma libre: forma 2675">
              <a:extLst>
                <a:ext uri="{FF2B5EF4-FFF2-40B4-BE49-F238E27FC236}">
                  <a16:creationId xmlns:a16="http://schemas.microsoft.com/office/drawing/2014/main" id="{939E1D0E-3E11-F84F-E67A-5A2FE720F38C}"/>
                </a:ext>
              </a:extLst>
            </p:cNvPr>
            <p:cNvSpPr/>
            <p:nvPr/>
          </p:nvSpPr>
          <p:spPr>
            <a:xfrm>
              <a:off x="5661326" y="344791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21" name="Forma libre: forma 2676">
              <a:extLst>
                <a:ext uri="{FF2B5EF4-FFF2-40B4-BE49-F238E27FC236}">
                  <a16:creationId xmlns:a16="http://schemas.microsoft.com/office/drawing/2014/main" id="{C05C42E7-F976-3B66-CFEE-02BBAD4277F6}"/>
                </a:ext>
              </a:extLst>
            </p:cNvPr>
            <p:cNvSpPr/>
            <p:nvPr/>
          </p:nvSpPr>
          <p:spPr>
            <a:xfrm>
              <a:off x="6117631" y="3469914"/>
              <a:ext cx="5868" cy="5867"/>
            </a:xfrm>
            <a:custGeom>
              <a:avLst/>
              <a:gdLst>
                <a:gd name="connsiteX0" fmla="*/ 2934 w 5868"/>
                <a:gd name="connsiteY0" fmla="*/ 5868 h 5867"/>
                <a:gd name="connsiteX1" fmla="*/ 5869 w 5868"/>
                <a:gd name="connsiteY1" fmla="*/ 2934 h 5867"/>
                <a:gd name="connsiteX2" fmla="*/ 2934 w 5868"/>
                <a:gd name="connsiteY2" fmla="*/ 0 h 5867"/>
                <a:gd name="connsiteX3" fmla="*/ 0 w 5868"/>
                <a:gd name="connsiteY3" fmla="*/ 2934 h 5867"/>
                <a:gd name="connsiteX4" fmla="*/ 2934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4" y="5868"/>
                  </a:moveTo>
                  <a:cubicBezTo>
                    <a:pt x="4402" y="5868"/>
                    <a:pt x="5869" y="4401"/>
                    <a:pt x="5869" y="2934"/>
                  </a:cubicBezTo>
                  <a:cubicBezTo>
                    <a:pt x="5869" y="1467"/>
                    <a:pt x="4402" y="0"/>
                    <a:pt x="2934" y="0"/>
                  </a:cubicBezTo>
                  <a:cubicBezTo>
                    <a:pt x="1467" y="0"/>
                    <a:pt x="0" y="1467"/>
                    <a:pt x="0" y="2934"/>
                  </a:cubicBezTo>
                  <a:cubicBezTo>
                    <a:pt x="0" y="4401"/>
                    <a:pt x="734" y="5868"/>
                    <a:pt x="2934"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22" name="Forma libre: forma 2677">
              <a:extLst>
                <a:ext uri="{FF2B5EF4-FFF2-40B4-BE49-F238E27FC236}">
                  <a16:creationId xmlns:a16="http://schemas.microsoft.com/office/drawing/2014/main" id="{3BDC1FE9-A389-B89F-89EC-4085C5717D81}"/>
                </a:ext>
              </a:extLst>
            </p:cNvPr>
            <p:cNvSpPr/>
            <p:nvPr/>
          </p:nvSpPr>
          <p:spPr>
            <a:xfrm>
              <a:off x="6157246" y="344791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23" name="Forma libre: forma 2678">
              <a:extLst>
                <a:ext uri="{FF2B5EF4-FFF2-40B4-BE49-F238E27FC236}">
                  <a16:creationId xmlns:a16="http://schemas.microsoft.com/office/drawing/2014/main" id="{CB658F24-CB83-79E8-CC5A-8016AB880CF2}"/>
                </a:ext>
              </a:extLst>
            </p:cNvPr>
            <p:cNvSpPr/>
            <p:nvPr/>
          </p:nvSpPr>
          <p:spPr>
            <a:xfrm>
              <a:off x="6237943" y="3466247"/>
              <a:ext cx="13204" cy="13202"/>
            </a:xfrm>
            <a:custGeom>
              <a:avLst/>
              <a:gdLst>
                <a:gd name="connsiteX0" fmla="*/ 6602 w 13204"/>
                <a:gd name="connsiteY0" fmla="*/ 13202 h 13202"/>
                <a:gd name="connsiteX1" fmla="*/ 13205 w 13204"/>
                <a:gd name="connsiteY1" fmla="*/ 6601 h 13202"/>
                <a:gd name="connsiteX2" fmla="*/ 6602 w 13204"/>
                <a:gd name="connsiteY2" fmla="*/ 0 h 13202"/>
                <a:gd name="connsiteX3" fmla="*/ 0 w 13204"/>
                <a:gd name="connsiteY3" fmla="*/ 6601 h 13202"/>
                <a:gd name="connsiteX4" fmla="*/ 6602 w 13204"/>
                <a:gd name="connsiteY4" fmla="*/ 13202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2" y="13202"/>
                  </a:moveTo>
                  <a:cubicBezTo>
                    <a:pt x="10270" y="13202"/>
                    <a:pt x="13205" y="10269"/>
                    <a:pt x="13205" y="6601"/>
                  </a:cubicBezTo>
                  <a:cubicBezTo>
                    <a:pt x="13205" y="2934"/>
                    <a:pt x="10270" y="0"/>
                    <a:pt x="6602" y="0"/>
                  </a:cubicBezTo>
                  <a:cubicBezTo>
                    <a:pt x="2934" y="0"/>
                    <a:pt x="0" y="2934"/>
                    <a:pt x="0" y="6601"/>
                  </a:cubicBezTo>
                  <a:cubicBezTo>
                    <a:pt x="0" y="10269"/>
                    <a:pt x="2201" y="13202"/>
                    <a:pt x="6602" y="132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24" name="Forma libre: forma 2679">
              <a:extLst>
                <a:ext uri="{FF2B5EF4-FFF2-40B4-BE49-F238E27FC236}">
                  <a16:creationId xmlns:a16="http://schemas.microsoft.com/office/drawing/2014/main" id="{9A95FEEF-0E6B-8CEF-B66A-0C7FAFB6D955}"/>
                </a:ext>
              </a:extLst>
            </p:cNvPr>
            <p:cNvSpPr/>
            <p:nvPr/>
          </p:nvSpPr>
          <p:spPr>
            <a:xfrm>
              <a:off x="6550460" y="3469914"/>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134"/>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25" name="Forma libre: forma 2680">
              <a:extLst>
                <a:ext uri="{FF2B5EF4-FFF2-40B4-BE49-F238E27FC236}">
                  <a16:creationId xmlns:a16="http://schemas.microsoft.com/office/drawing/2014/main" id="{282DB7BD-3C01-7FCF-6826-C9F6B0FC9EC8}"/>
                </a:ext>
              </a:extLst>
            </p:cNvPr>
            <p:cNvSpPr/>
            <p:nvPr/>
          </p:nvSpPr>
          <p:spPr>
            <a:xfrm>
              <a:off x="8821714"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26" name="Forma libre: forma 2681">
              <a:extLst>
                <a:ext uri="{FF2B5EF4-FFF2-40B4-BE49-F238E27FC236}">
                  <a16:creationId xmlns:a16="http://schemas.microsoft.com/office/drawing/2014/main" id="{10D28C4B-4FD6-04AB-400D-79A6D1F3CAF2}"/>
                </a:ext>
              </a:extLst>
            </p:cNvPr>
            <p:cNvSpPr/>
            <p:nvPr/>
          </p:nvSpPr>
          <p:spPr>
            <a:xfrm>
              <a:off x="8884071"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27" name="Forma libre: forma 2682">
              <a:extLst>
                <a:ext uri="{FF2B5EF4-FFF2-40B4-BE49-F238E27FC236}">
                  <a16:creationId xmlns:a16="http://schemas.microsoft.com/office/drawing/2014/main" id="{D02A2AE8-906A-FEC6-05C7-7A38A882B25F}"/>
                </a:ext>
              </a:extLst>
            </p:cNvPr>
            <p:cNvSpPr/>
            <p:nvPr/>
          </p:nvSpPr>
          <p:spPr>
            <a:xfrm>
              <a:off x="8945694" y="344791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28" name="Forma libre: forma 2683">
              <a:extLst>
                <a:ext uri="{FF2B5EF4-FFF2-40B4-BE49-F238E27FC236}">
                  <a16:creationId xmlns:a16="http://schemas.microsoft.com/office/drawing/2014/main" id="{9C3A9E4D-C065-AEE5-FAB5-061A73DF3995}"/>
                </a:ext>
              </a:extLst>
            </p:cNvPr>
            <p:cNvSpPr/>
            <p:nvPr/>
          </p:nvSpPr>
          <p:spPr>
            <a:xfrm>
              <a:off x="9008050" y="344791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29" name="Forma libre: forma 2684">
              <a:extLst>
                <a:ext uri="{FF2B5EF4-FFF2-40B4-BE49-F238E27FC236}">
                  <a16:creationId xmlns:a16="http://schemas.microsoft.com/office/drawing/2014/main" id="{E736090B-9AAD-1A23-D2A3-025E49F15CA4}"/>
                </a:ext>
              </a:extLst>
            </p:cNvPr>
            <p:cNvSpPr/>
            <p:nvPr/>
          </p:nvSpPr>
          <p:spPr>
            <a:xfrm>
              <a:off x="9069674" y="344791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30" name="Forma libre: forma 2685">
              <a:extLst>
                <a:ext uri="{FF2B5EF4-FFF2-40B4-BE49-F238E27FC236}">
                  <a16:creationId xmlns:a16="http://schemas.microsoft.com/office/drawing/2014/main" id="{E74917DF-A552-4B42-7588-371C06F87DA5}"/>
                </a:ext>
              </a:extLst>
            </p:cNvPr>
            <p:cNvSpPr/>
            <p:nvPr/>
          </p:nvSpPr>
          <p:spPr>
            <a:xfrm>
              <a:off x="9132031" y="344791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31" name="Forma libre: forma 2686">
              <a:extLst>
                <a:ext uri="{FF2B5EF4-FFF2-40B4-BE49-F238E27FC236}">
                  <a16:creationId xmlns:a16="http://schemas.microsoft.com/office/drawing/2014/main" id="{E0FFFE67-B7B8-0F6F-40DD-1645266F1DE0}"/>
                </a:ext>
              </a:extLst>
            </p:cNvPr>
            <p:cNvSpPr/>
            <p:nvPr/>
          </p:nvSpPr>
          <p:spPr>
            <a:xfrm>
              <a:off x="9193654"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32" name="Forma libre: forma 2687">
              <a:extLst>
                <a:ext uri="{FF2B5EF4-FFF2-40B4-BE49-F238E27FC236}">
                  <a16:creationId xmlns:a16="http://schemas.microsoft.com/office/drawing/2014/main" id="{256F9EB6-A1B3-2D84-E2C2-61A5BE5937AD}"/>
                </a:ext>
              </a:extLst>
            </p:cNvPr>
            <p:cNvSpPr/>
            <p:nvPr/>
          </p:nvSpPr>
          <p:spPr>
            <a:xfrm>
              <a:off x="9256011"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33" name="Forma libre: forma 2688">
              <a:extLst>
                <a:ext uri="{FF2B5EF4-FFF2-40B4-BE49-F238E27FC236}">
                  <a16:creationId xmlns:a16="http://schemas.microsoft.com/office/drawing/2014/main" id="{CA63502E-2443-A979-BF69-13B312925AAB}"/>
                </a:ext>
              </a:extLst>
            </p:cNvPr>
            <p:cNvSpPr/>
            <p:nvPr/>
          </p:nvSpPr>
          <p:spPr>
            <a:xfrm>
              <a:off x="9317634" y="344791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34" name="Forma libre: forma 2689">
              <a:extLst>
                <a:ext uri="{FF2B5EF4-FFF2-40B4-BE49-F238E27FC236}">
                  <a16:creationId xmlns:a16="http://schemas.microsoft.com/office/drawing/2014/main" id="{E1AFE008-1D61-1169-67A2-7B7750608123}"/>
                </a:ext>
              </a:extLst>
            </p:cNvPr>
            <p:cNvSpPr/>
            <p:nvPr/>
          </p:nvSpPr>
          <p:spPr>
            <a:xfrm>
              <a:off x="9379990" y="3447910"/>
              <a:ext cx="50619" cy="49875"/>
            </a:xfrm>
            <a:custGeom>
              <a:avLst/>
              <a:gdLst>
                <a:gd name="connsiteX0" fmla="*/ 24943 w 50619"/>
                <a:gd name="connsiteY0" fmla="*/ 49876 h 49875"/>
                <a:gd name="connsiteX1" fmla="*/ 50619 w 50619"/>
                <a:gd name="connsiteY1" fmla="*/ 24938 h 49875"/>
                <a:gd name="connsiteX2" fmla="*/ 24943 w 50619"/>
                <a:gd name="connsiteY2" fmla="*/ 0 h 49875"/>
                <a:gd name="connsiteX3" fmla="*/ 0 w 50619"/>
                <a:gd name="connsiteY3" fmla="*/ 24938 h 49875"/>
                <a:gd name="connsiteX4" fmla="*/ 24943 w 50619"/>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5">
                  <a:moveTo>
                    <a:pt x="24943" y="49876"/>
                  </a:moveTo>
                  <a:cubicBezTo>
                    <a:pt x="38881" y="49876"/>
                    <a:pt x="50619" y="38874"/>
                    <a:pt x="50619" y="24938"/>
                  </a:cubicBezTo>
                  <a:cubicBezTo>
                    <a:pt x="50619" y="11002"/>
                    <a:pt x="39615" y="0"/>
                    <a:pt x="24943" y="0"/>
                  </a:cubicBezTo>
                  <a:cubicBezTo>
                    <a:pt x="10271"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35" name="Forma libre: forma 2690">
              <a:extLst>
                <a:ext uri="{FF2B5EF4-FFF2-40B4-BE49-F238E27FC236}">
                  <a16:creationId xmlns:a16="http://schemas.microsoft.com/office/drawing/2014/main" id="{152A8306-02A9-B42C-FCAC-C1CEFC967BA2}"/>
                </a:ext>
              </a:extLst>
            </p:cNvPr>
            <p:cNvSpPr/>
            <p:nvPr/>
          </p:nvSpPr>
          <p:spPr>
            <a:xfrm>
              <a:off x="9441614"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36" name="Forma libre: forma 2691">
              <a:extLst>
                <a:ext uri="{FF2B5EF4-FFF2-40B4-BE49-F238E27FC236}">
                  <a16:creationId xmlns:a16="http://schemas.microsoft.com/office/drawing/2014/main" id="{B2C21B15-B2FC-6346-3DAA-3CF794E802AF}"/>
                </a:ext>
              </a:extLst>
            </p:cNvPr>
            <p:cNvSpPr/>
            <p:nvPr/>
          </p:nvSpPr>
          <p:spPr>
            <a:xfrm>
              <a:off x="9503970"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37" name="Forma libre: forma 2692">
              <a:extLst>
                <a:ext uri="{FF2B5EF4-FFF2-40B4-BE49-F238E27FC236}">
                  <a16:creationId xmlns:a16="http://schemas.microsoft.com/office/drawing/2014/main" id="{5EEE3856-2C74-DFF0-FE1A-75EEDB560AEF}"/>
                </a:ext>
              </a:extLst>
            </p:cNvPr>
            <p:cNvSpPr/>
            <p:nvPr/>
          </p:nvSpPr>
          <p:spPr>
            <a:xfrm>
              <a:off x="9564860" y="3447910"/>
              <a:ext cx="50619" cy="49875"/>
            </a:xfrm>
            <a:custGeom>
              <a:avLst/>
              <a:gdLst>
                <a:gd name="connsiteX0" fmla="*/ 25676 w 50619"/>
                <a:gd name="connsiteY0" fmla="*/ 49876 h 49875"/>
                <a:gd name="connsiteX1" fmla="*/ 50619 w 50619"/>
                <a:gd name="connsiteY1" fmla="*/ 24938 h 49875"/>
                <a:gd name="connsiteX2" fmla="*/ 25676 w 50619"/>
                <a:gd name="connsiteY2" fmla="*/ 0 h 49875"/>
                <a:gd name="connsiteX3" fmla="*/ 0 w 50619"/>
                <a:gd name="connsiteY3" fmla="*/ 24938 h 49875"/>
                <a:gd name="connsiteX4" fmla="*/ 25676 w 50619"/>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38" name="Forma libre: forma 2693">
              <a:extLst>
                <a:ext uri="{FF2B5EF4-FFF2-40B4-BE49-F238E27FC236}">
                  <a16:creationId xmlns:a16="http://schemas.microsoft.com/office/drawing/2014/main" id="{9F5E4A27-FDD9-6ED2-9B37-2C822620B859}"/>
                </a:ext>
              </a:extLst>
            </p:cNvPr>
            <p:cNvSpPr/>
            <p:nvPr/>
          </p:nvSpPr>
          <p:spPr>
            <a:xfrm>
              <a:off x="9627950" y="344791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39" name="Forma libre: forma 2694">
              <a:extLst>
                <a:ext uri="{FF2B5EF4-FFF2-40B4-BE49-F238E27FC236}">
                  <a16:creationId xmlns:a16="http://schemas.microsoft.com/office/drawing/2014/main" id="{A395B27E-0342-A579-44AB-F8940F13AD59}"/>
                </a:ext>
              </a:extLst>
            </p:cNvPr>
            <p:cNvSpPr/>
            <p:nvPr/>
          </p:nvSpPr>
          <p:spPr>
            <a:xfrm>
              <a:off x="9689573" y="344791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40" name="Forma libre: forma 2695">
              <a:extLst>
                <a:ext uri="{FF2B5EF4-FFF2-40B4-BE49-F238E27FC236}">
                  <a16:creationId xmlns:a16="http://schemas.microsoft.com/office/drawing/2014/main" id="{83F403C9-A878-C61E-AEDC-B08AFB5202F2}"/>
                </a:ext>
              </a:extLst>
            </p:cNvPr>
            <p:cNvSpPr/>
            <p:nvPr/>
          </p:nvSpPr>
          <p:spPr>
            <a:xfrm>
              <a:off x="9751197"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41" name="Forma libre: forma 2696">
              <a:extLst>
                <a:ext uri="{FF2B5EF4-FFF2-40B4-BE49-F238E27FC236}">
                  <a16:creationId xmlns:a16="http://schemas.microsoft.com/office/drawing/2014/main" id="{19269690-5594-723B-BA30-AEF5C41165FB}"/>
                </a:ext>
              </a:extLst>
            </p:cNvPr>
            <p:cNvSpPr/>
            <p:nvPr/>
          </p:nvSpPr>
          <p:spPr>
            <a:xfrm>
              <a:off x="9813554"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42" name="Forma libre: forma 2697">
              <a:extLst>
                <a:ext uri="{FF2B5EF4-FFF2-40B4-BE49-F238E27FC236}">
                  <a16:creationId xmlns:a16="http://schemas.microsoft.com/office/drawing/2014/main" id="{E1FB4C15-E29D-596B-68DD-935C64E5435E}"/>
                </a:ext>
              </a:extLst>
            </p:cNvPr>
            <p:cNvSpPr/>
            <p:nvPr/>
          </p:nvSpPr>
          <p:spPr>
            <a:xfrm>
              <a:off x="9875910"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43" name="Forma libre: forma 2698">
              <a:extLst>
                <a:ext uri="{FF2B5EF4-FFF2-40B4-BE49-F238E27FC236}">
                  <a16:creationId xmlns:a16="http://schemas.microsoft.com/office/drawing/2014/main" id="{1F7DF4F1-7DA4-D223-1F4B-DEBFF3169582}"/>
                </a:ext>
              </a:extLst>
            </p:cNvPr>
            <p:cNvSpPr/>
            <p:nvPr/>
          </p:nvSpPr>
          <p:spPr>
            <a:xfrm>
              <a:off x="9937533" y="344791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44" name="Forma libre: forma 2699">
              <a:extLst>
                <a:ext uri="{FF2B5EF4-FFF2-40B4-BE49-F238E27FC236}">
                  <a16:creationId xmlns:a16="http://schemas.microsoft.com/office/drawing/2014/main" id="{7DE08BCB-6620-51E9-A959-0197775AC0FB}"/>
                </a:ext>
              </a:extLst>
            </p:cNvPr>
            <p:cNvSpPr/>
            <p:nvPr/>
          </p:nvSpPr>
          <p:spPr>
            <a:xfrm>
              <a:off x="9999157"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45" name="Forma libre: forma 2700">
              <a:extLst>
                <a:ext uri="{FF2B5EF4-FFF2-40B4-BE49-F238E27FC236}">
                  <a16:creationId xmlns:a16="http://schemas.microsoft.com/office/drawing/2014/main" id="{28088E2A-EE3C-65BA-0BB6-E1964EB6D575}"/>
                </a:ext>
              </a:extLst>
            </p:cNvPr>
            <p:cNvSpPr/>
            <p:nvPr/>
          </p:nvSpPr>
          <p:spPr>
            <a:xfrm>
              <a:off x="10061513"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46" name="Forma libre: forma 2701">
              <a:extLst>
                <a:ext uri="{FF2B5EF4-FFF2-40B4-BE49-F238E27FC236}">
                  <a16:creationId xmlns:a16="http://schemas.microsoft.com/office/drawing/2014/main" id="{D8035B15-E677-BA0C-1314-57BF81245A6A}"/>
                </a:ext>
              </a:extLst>
            </p:cNvPr>
            <p:cNvSpPr/>
            <p:nvPr/>
          </p:nvSpPr>
          <p:spPr>
            <a:xfrm>
              <a:off x="10123136" y="344791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47" name="Forma libre: forma 2702">
              <a:extLst>
                <a:ext uri="{FF2B5EF4-FFF2-40B4-BE49-F238E27FC236}">
                  <a16:creationId xmlns:a16="http://schemas.microsoft.com/office/drawing/2014/main" id="{5292533E-BF27-952D-70B8-EBD4FFC9AFDB}"/>
                </a:ext>
              </a:extLst>
            </p:cNvPr>
            <p:cNvSpPr/>
            <p:nvPr/>
          </p:nvSpPr>
          <p:spPr>
            <a:xfrm>
              <a:off x="10185493" y="344791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48" name="Forma libre: forma 2703">
              <a:extLst>
                <a:ext uri="{FF2B5EF4-FFF2-40B4-BE49-F238E27FC236}">
                  <a16:creationId xmlns:a16="http://schemas.microsoft.com/office/drawing/2014/main" id="{42EAE284-A145-047A-3422-CF42087FD48B}"/>
                </a:ext>
              </a:extLst>
            </p:cNvPr>
            <p:cNvSpPr/>
            <p:nvPr/>
          </p:nvSpPr>
          <p:spPr>
            <a:xfrm>
              <a:off x="10247116" y="344791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49" name="Forma libre: forma 2704">
              <a:extLst>
                <a:ext uri="{FF2B5EF4-FFF2-40B4-BE49-F238E27FC236}">
                  <a16:creationId xmlns:a16="http://schemas.microsoft.com/office/drawing/2014/main" id="{8F6EC349-2A6D-C46A-96A2-A1F53D975875}"/>
                </a:ext>
              </a:extLst>
            </p:cNvPr>
            <p:cNvSpPr/>
            <p:nvPr/>
          </p:nvSpPr>
          <p:spPr>
            <a:xfrm>
              <a:off x="10309473" y="344791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50" name="Forma libre: forma 2705">
              <a:extLst>
                <a:ext uri="{FF2B5EF4-FFF2-40B4-BE49-F238E27FC236}">
                  <a16:creationId xmlns:a16="http://schemas.microsoft.com/office/drawing/2014/main" id="{0876A7E0-E9E9-2B88-AEBF-2553D6973C1B}"/>
                </a:ext>
              </a:extLst>
            </p:cNvPr>
            <p:cNvSpPr/>
            <p:nvPr/>
          </p:nvSpPr>
          <p:spPr>
            <a:xfrm>
              <a:off x="10371097"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51" name="Forma libre: forma 2706">
              <a:extLst>
                <a:ext uri="{FF2B5EF4-FFF2-40B4-BE49-F238E27FC236}">
                  <a16:creationId xmlns:a16="http://schemas.microsoft.com/office/drawing/2014/main" id="{83125E46-5D50-5BAF-060C-BD61EDFD6A34}"/>
                </a:ext>
              </a:extLst>
            </p:cNvPr>
            <p:cNvSpPr/>
            <p:nvPr/>
          </p:nvSpPr>
          <p:spPr>
            <a:xfrm>
              <a:off x="10433453"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52" name="Forma libre: forma 2707">
              <a:extLst>
                <a:ext uri="{FF2B5EF4-FFF2-40B4-BE49-F238E27FC236}">
                  <a16:creationId xmlns:a16="http://schemas.microsoft.com/office/drawing/2014/main" id="{9636BF82-5CDC-642E-C054-85C37DA60302}"/>
                </a:ext>
              </a:extLst>
            </p:cNvPr>
            <p:cNvSpPr/>
            <p:nvPr/>
          </p:nvSpPr>
          <p:spPr>
            <a:xfrm>
              <a:off x="10495076" y="344791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53" name="Forma libre: forma 2708">
              <a:extLst>
                <a:ext uri="{FF2B5EF4-FFF2-40B4-BE49-F238E27FC236}">
                  <a16:creationId xmlns:a16="http://schemas.microsoft.com/office/drawing/2014/main" id="{C561B1A1-AD33-5C63-AA3E-B564A1EEC123}"/>
                </a:ext>
              </a:extLst>
            </p:cNvPr>
            <p:cNvSpPr/>
            <p:nvPr/>
          </p:nvSpPr>
          <p:spPr>
            <a:xfrm>
              <a:off x="10557433" y="344791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54" name="Forma libre: forma 2709">
              <a:extLst>
                <a:ext uri="{FF2B5EF4-FFF2-40B4-BE49-F238E27FC236}">
                  <a16:creationId xmlns:a16="http://schemas.microsoft.com/office/drawing/2014/main" id="{0126A02F-6FC6-D679-53D8-AF30ED74B439}"/>
                </a:ext>
              </a:extLst>
            </p:cNvPr>
            <p:cNvSpPr/>
            <p:nvPr/>
          </p:nvSpPr>
          <p:spPr>
            <a:xfrm>
              <a:off x="10619056"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55" name="Forma libre: forma 2710">
              <a:extLst>
                <a:ext uri="{FF2B5EF4-FFF2-40B4-BE49-F238E27FC236}">
                  <a16:creationId xmlns:a16="http://schemas.microsoft.com/office/drawing/2014/main" id="{5DA70AD5-E9C8-C971-DABB-8810C9982392}"/>
                </a:ext>
              </a:extLst>
            </p:cNvPr>
            <p:cNvSpPr/>
            <p:nvPr/>
          </p:nvSpPr>
          <p:spPr>
            <a:xfrm>
              <a:off x="10680679" y="344791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56" name="Forma libre: forma 2711">
              <a:extLst>
                <a:ext uri="{FF2B5EF4-FFF2-40B4-BE49-F238E27FC236}">
                  <a16:creationId xmlns:a16="http://schemas.microsoft.com/office/drawing/2014/main" id="{B3E5248A-5385-A949-D7AC-EEE7304A0799}"/>
                </a:ext>
              </a:extLst>
            </p:cNvPr>
            <p:cNvSpPr/>
            <p:nvPr/>
          </p:nvSpPr>
          <p:spPr>
            <a:xfrm>
              <a:off x="10743036" y="344791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57" name="Forma libre: forma 2712">
              <a:extLst>
                <a:ext uri="{FF2B5EF4-FFF2-40B4-BE49-F238E27FC236}">
                  <a16:creationId xmlns:a16="http://schemas.microsoft.com/office/drawing/2014/main" id="{6D4D705C-2DB7-2C4B-BB54-8F29AC4290C3}"/>
                </a:ext>
              </a:extLst>
            </p:cNvPr>
            <p:cNvSpPr/>
            <p:nvPr/>
          </p:nvSpPr>
          <p:spPr>
            <a:xfrm>
              <a:off x="10829298" y="3472115"/>
              <a:ext cx="1770" cy="1467"/>
            </a:xfrm>
            <a:custGeom>
              <a:avLst/>
              <a:gdLst>
                <a:gd name="connsiteX0" fmla="*/ 1037 w 1770"/>
                <a:gd name="connsiteY0" fmla="*/ 1467 h 1467"/>
                <a:gd name="connsiteX1" fmla="*/ 1771 w 1770"/>
                <a:gd name="connsiteY1" fmla="*/ 734 h 1467"/>
                <a:gd name="connsiteX2" fmla="*/ 1037 w 1770"/>
                <a:gd name="connsiteY2" fmla="*/ 0 h 1467"/>
                <a:gd name="connsiteX3" fmla="*/ 304 w 1770"/>
                <a:gd name="connsiteY3" fmla="*/ 734 h 1467"/>
                <a:gd name="connsiteX4" fmla="*/ 1037 w 1770"/>
                <a:gd name="connsiteY4" fmla="*/ 1467 h 1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0" h="1467">
                  <a:moveTo>
                    <a:pt x="1037" y="1467"/>
                  </a:moveTo>
                  <a:cubicBezTo>
                    <a:pt x="1037" y="1467"/>
                    <a:pt x="1771" y="1467"/>
                    <a:pt x="1771" y="734"/>
                  </a:cubicBezTo>
                  <a:cubicBezTo>
                    <a:pt x="1771" y="734"/>
                    <a:pt x="1037" y="0"/>
                    <a:pt x="1037" y="0"/>
                  </a:cubicBezTo>
                  <a:cubicBezTo>
                    <a:pt x="304" y="0"/>
                    <a:pt x="304" y="0"/>
                    <a:pt x="304" y="734"/>
                  </a:cubicBezTo>
                  <a:cubicBezTo>
                    <a:pt x="-430" y="1467"/>
                    <a:pt x="304" y="1467"/>
                    <a:pt x="1037"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58" name="Forma libre: forma 2713">
              <a:extLst>
                <a:ext uri="{FF2B5EF4-FFF2-40B4-BE49-F238E27FC236}">
                  <a16:creationId xmlns:a16="http://schemas.microsoft.com/office/drawing/2014/main" id="{94CF2A74-F3E1-5DFE-AD6E-7C1A72973952}"/>
                </a:ext>
              </a:extLst>
            </p:cNvPr>
            <p:cNvSpPr/>
            <p:nvPr/>
          </p:nvSpPr>
          <p:spPr>
            <a:xfrm>
              <a:off x="10891633" y="3472848"/>
              <a:ext cx="876" cy="733"/>
            </a:xfrm>
            <a:custGeom>
              <a:avLst/>
              <a:gdLst>
                <a:gd name="connsiteX0" fmla="*/ 326 w 876"/>
                <a:gd name="connsiteY0" fmla="*/ 734 h 733"/>
                <a:gd name="connsiteX1" fmla="*/ 326 w 876"/>
                <a:gd name="connsiteY1" fmla="*/ 734 h 733"/>
                <a:gd name="connsiteX2" fmla="*/ 326 w 876"/>
                <a:gd name="connsiteY2" fmla="*/ 0 h 733"/>
                <a:gd name="connsiteX3" fmla="*/ 326 w 876"/>
                <a:gd name="connsiteY3" fmla="*/ 734 h 733"/>
                <a:gd name="connsiteX4" fmla="*/ 326 w 876"/>
                <a:gd name="connsiteY4" fmla="*/ 734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 h="733">
                  <a:moveTo>
                    <a:pt x="326" y="734"/>
                  </a:moveTo>
                  <a:cubicBezTo>
                    <a:pt x="1060" y="734"/>
                    <a:pt x="1060" y="734"/>
                    <a:pt x="326" y="734"/>
                  </a:cubicBezTo>
                  <a:cubicBezTo>
                    <a:pt x="1060" y="0"/>
                    <a:pt x="326" y="0"/>
                    <a:pt x="326" y="0"/>
                  </a:cubicBezTo>
                  <a:cubicBezTo>
                    <a:pt x="326" y="0"/>
                    <a:pt x="-408" y="0"/>
                    <a:pt x="326" y="734"/>
                  </a:cubicBezTo>
                  <a:cubicBezTo>
                    <a:pt x="-408" y="734"/>
                    <a:pt x="326" y="734"/>
                    <a:pt x="326" y="7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59" name="Forma libre: forma 2714">
              <a:extLst>
                <a:ext uri="{FF2B5EF4-FFF2-40B4-BE49-F238E27FC236}">
                  <a16:creationId xmlns:a16="http://schemas.microsoft.com/office/drawing/2014/main" id="{E6834324-C302-0862-77D0-DAD19FC92078}"/>
                </a:ext>
              </a:extLst>
            </p:cNvPr>
            <p:cNvSpPr/>
            <p:nvPr/>
          </p:nvSpPr>
          <p:spPr>
            <a:xfrm>
              <a:off x="10928639"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60" name="Forma libre: forma 2715">
              <a:extLst>
                <a:ext uri="{FF2B5EF4-FFF2-40B4-BE49-F238E27FC236}">
                  <a16:creationId xmlns:a16="http://schemas.microsoft.com/office/drawing/2014/main" id="{E523D342-A6CA-EB3B-8EAF-C68FE3A474A8}"/>
                </a:ext>
              </a:extLst>
            </p:cNvPr>
            <p:cNvSpPr/>
            <p:nvPr/>
          </p:nvSpPr>
          <p:spPr>
            <a:xfrm>
              <a:off x="10990996"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61" name="Forma libre: forma 2716">
              <a:extLst>
                <a:ext uri="{FF2B5EF4-FFF2-40B4-BE49-F238E27FC236}">
                  <a16:creationId xmlns:a16="http://schemas.microsoft.com/office/drawing/2014/main" id="{E9CE8239-61BC-D92B-E1A9-B3A53696BB61}"/>
                </a:ext>
              </a:extLst>
            </p:cNvPr>
            <p:cNvSpPr/>
            <p:nvPr/>
          </p:nvSpPr>
          <p:spPr>
            <a:xfrm>
              <a:off x="11052619" y="344791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62" name="Forma libre: forma 2717">
              <a:extLst>
                <a:ext uri="{FF2B5EF4-FFF2-40B4-BE49-F238E27FC236}">
                  <a16:creationId xmlns:a16="http://schemas.microsoft.com/office/drawing/2014/main" id="{63E94C92-F12A-E6D8-FF39-55407840A955}"/>
                </a:ext>
              </a:extLst>
            </p:cNvPr>
            <p:cNvSpPr/>
            <p:nvPr/>
          </p:nvSpPr>
          <p:spPr>
            <a:xfrm>
              <a:off x="11114976" y="344791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63" name="Forma libre: forma 2718">
              <a:extLst>
                <a:ext uri="{FF2B5EF4-FFF2-40B4-BE49-F238E27FC236}">
                  <a16:creationId xmlns:a16="http://schemas.microsoft.com/office/drawing/2014/main" id="{EC3FE245-6CE1-FFAA-882E-6B11DB9A0EA4}"/>
                </a:ext>
              </a:extLst>
            </p:cNvPr>
            <p:cNvSpPr/>
            <p:nvPr/>
          </p:nvSpPr>
          <p:spPr>
            <a:xfrm>
              <a:off x="11176599"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64" name="Forma libre: forma 2719">
              <a:extLst>
                <a:ext uri="{FF2B5EF4-FFF2-40B4-BE49-F238E27FC236}">
                  <a16:creationId xmlns:a16="http://schemas.microsoft.com/office/drawing/2014/main" id="{73DC0644-5EA7-C35D-BE82-D8B75FADD3C8}"/>
                </a:ext>
              </a:extLst>
            </p:cNvPr>
            <p:cNvSpPr/>
            <p:nvPr/>
          </p:nvSpPr>
          <p:spPr>
            <a:xfrm>
              <a:off x="11238956" y="344791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65" name="Forma libre: forma 2720">
              <a:extLst>
                <a:ext uri="{FF2B5EF4-FFF2-40B4-BE49-F238E27FC236}">
                  <a16:creationId xmlns:a16="http://schemas.microsoft.com/office/drawing/2014/main" id="{6D05F545-546F-85B1-F5BA-04297733D636}"/>
                </a:ext>
              </a:extLst>
            </p:cNvPr>
            <p:cNvSpPr/>
            <p:nvPr/>
          </p:nvSpPr>
          <p:spPr>
            <a:xfrm>
              <a:off x="11300579" y="344791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66" name="Forma libre: forma 2721">
              <a:extLst>
                <a:ext uri="{FF2B5EF4-FFF2-40B4-BE49-F238E27FC236}">
                  <a16:creationId xmlns:a16="http://schemas.microsoft.com/office/drawing/2014/main" id="{A0C52A2F-1234-7DA6-3581-512048834098}"/>
                </a:ext>
              </a:extLst>
            </p:cNvPr>
            <p:cNvSpPr/>
            <p:nvPr/>
          </p:nvSpPr>
          <p:spPr>
            <a:xfrm>
              <a:off x="11362936" y="344791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67" name="Forma libre: forma 2722">
              <a:extLst>
                <a:ext uri="{FF2B5EF4-FFF2-40B4-BE49-F238E27FC236}">
                  <a16:creationId xmlns:a16="http://schemas.microsoft.com/office/drawing/2014/main" id="{440FBF76-ADD1-2EC5-CC93-AC1F4A037544}"/>
                </a:ext>
              </a:extLst>
            </p:cNvPr>
            <p:cNvSpPr/>
            <p:nvPr/>
          </p:nvSpPr>
          <p:spPr>
            <a:xfrm>
              <a:off x="11424559" y="344791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68" name="Forma libre: forma 2723">
              <a:extLst>
                <a:ext uri="{FF2B5EF4-FFF2-40B4-BE49-F238E27FC236}">
                  <a16:creationId xmlns:a16="http://schemas.microsoft.com/office/drawing/2014/main" id="{299D02A3-4052-D4C1-CA4B-52D82729F93F}"/>
                </a:ext>
              </a:extLst>
            </p:cNvPr>
            <p:cNvSpPr/>
            <p:nvPr/>
          </p:nvSpPr>
          <p:spPr>
            <a:xfrm>
              <a:off x="11486916" y="344791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69" name="Forma libre: forma 2724">
              <a:extLst>
                <a:ext uri="{FF2B5EF4-FFF2-40B4-BE49-F238E27FC236}">
                  <a16:creationId xmlns:a16="http://schemas.microsoft.com/office/drawing/2014/main" id="{3109EFF5-1798-6171-C07C-F793DE9A84A7}"/>
                </a:ext>
              </a:extLst>
            </p:cNvPr>
            <p:cNvSpPr/>
            <p:nvPr/>
          </p:nvSpPr>
          <p:spPr>
            <a:xfrm>
              <a:off x="11550006" y="3449377"/>
              <a:ext cx="46951" cy="46942"/>
            </a:xfrm>
            <a:custGeom>
              <a:avLst/>
              <a:gdLst>
                <a:gd name="connsiteX0" fmla="*/ 23476 w 46951"/>
                <a:gd name="connsiteY0" fmla="*/ 46942 h 46942"/>
                <a:gd name="connsiteX1" fmla="*/ 46951 w 46951"/>
                <a:gd name="connsiteY1" fmla="*/ 23471 h 46942"/>
                <a:gd name="connsiteX2" fmla="*/ 23476 w 46951"/>
                <a:gd name="connsiteY2" fmla="*/ 0 h 46942"/>
                <a:gd name="connsiteX3" fmla="*/ 0 w 46951"/>
                <a:gd name="connsiteY3" fmla="*/ 23471 h 46942"/>
                <a:gd name="connsiteX4" fmla="*/ 23476 w 46951"/>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1" h="46942">
                  <a:moveTo>
                    <a:pt x="23476" y="46942"/>
                  </a:moveTo>
                  <a:cubicBezTo>
                    <a:pt x="36680" y="46942"/>
                    <a:pt x="46951" y="35940"/>
                    <a:pt x="46951" y="23471"/>
                  </a:cubicBezTo>
                  <a:cubicBezTo>
                    <a:pt x="46951" y="11002"/>
                    <a:pt x="35947" y="0"/>
                    <a:pt x="23476" y="0"/>
                  </a:cubicBezTo>
                  <a:cubicBezTo>
                    <a:pt x="11004" y="0"/>
                    <a:pt x="0" y="10269"/>
                    <a:pt x="0" y="23471"/>
                  </a:cubicBezTo>
                  <a:cubicBezTo>
                    <a:pt x="0" y="36674"/>
                    <a:pt x="11004"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70" name="Forma libre: forma 2725">
              <a:extLst>
                <a:ext uri="{FF2B5EF4-FFF2-40B4-BE49-F238E27FC236}">
                  <a16:creationId xmlns:a16="http://schemas.microsoft.com/office/drawing/2014/main" id="{E613BF8C-DA05-900C-B907-D56EA93967A0}"/>
                </a:ext>
              </a:extLst>
            </p:cNvPr>
            <p:cNvSpPr/>
            <p:nvPr/>
          </p:nvSpPr>
          <p:spPr>
            <a:xfrm>
              <a:off x="11635104" y="3472115"/>
              <a:ext cx="1467" cy="1467"/>
            </a:xfrm>
            <a:custGeom>
              <a:avLst/>
              <a:gdLst>
                <a:gd name="connsiteX0" fmla="*/ 734 w 1467"/>
                <a:gd name="connsiteY0" fmla="*/ 1467 h 1467"/>
                <a:gd name="connsiteX1" fmla="*/ 1468 w 1467"/>
                <a:gd name="connsiteY1" fmla="*/ 734 h 1467"/>
                <a:gd name="connsiteX2" fmla="*/ 734 w 1467"/>
                <a:gd name="connsiteY2" fmla="*/ 0 h 1467"/>
                <a:gd name="connsiteX3" fmla="*/ 0 w 1467"/>
                <a:gd name="connsiteY3" fmla="*/ 734 h 1467"/>
                <a:gd name="connsiteX4" fmla="*/ 734 w 1467"/>
                <a:gd name="connsiteY4" fmla="*/ 1467 h 1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7">
                  <a:moveTo>
                    <a:pt x="734" y="1467"/>
                  </a:moveTo>
                  <a:cubicBezTo>
                    <a:pt x="1468" y="1467"/>
                    <a:pt x="1468" y="1467"/>
                    <a:pt x="1468" y="734"/>
                  </a:cubicBezTo>
                  <a:cubicBezTo>
                    <a:pt x="1468" y="734"/>
                    <a:pt x="734" y="0"/>
                    <a:pt x="734" y="0"/>
                  </a:cubicBezTo>
                  <a:cubicBezTo>
                    <a:pt x="0" y="0"/>
                    <a:pt x="0" y="0"/>
                    <a:pt x="0" y="734"/>
                  </a:cubicBezTo>
                  <a:cubicBezTo>
                    <a:pt x="0" y="1467"/>
                    <a:pt x="0"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71" name="Forma libre: forma 2726">
              <a:extLst>
                <a:ext uri="{FF2B5EF4-FFF2-40B4-BE49-F238E27FC236}">
                  <a16:creationId xmlns:a16="http://schemas.microsoft.com/office/drawing/2014/main" id="{6DAB3932-F93D-BF0D-B525-39645718E990}"/>
                </a:ext>
              </a:extLst>
            </p:cNvPr>
            <p:cNvSpPr/>
            <p:nvPr/>
          </p:nvSpPr>
          <p:spPr>
            <a:xfrm>
              <a:off x="12003966" y="3469914"/>
              <a:ext cx="7479" cy="7334"/>
            </a:xfrm>
            <a:custGeom>
              <a:avLst/>
              <a:gdLst>
                <a:gd name="connsiteX0" fmla="*/ 3812 w 7479"/>
                <a:gd name="connsiteY0" fmla="*/ 7335 h 7334"/>
                <a:gd name="connsiteX1" fmla="*/ 7480 w 7479"/>
                <a:gd name="connsiteY1" fmla="*/ 3667 h 7334"/>
                <a:gd name="connsiteX2" fmla="*/ 3812 w 7479"/>
                <a:gd name="connsiteY2" fmla="*/ 0 h 7334"/>
                <a:gd name="connsiteX3" fmla="*/ 144 w 7479"/>
                <a:gd name="connsiteY3" fmla="*/ 3667 h 7334"/>
                <a:gd name="connsiteX4" fmla="*/ 3812 w 7479"/>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9" h="7334">
                  <a:moveTo>
                    <a:pt x="3812" y="7335"/>
                  </a:moveTo>
                  <a:cubicBezTo>
                    <a:pt x="6013" y="7335"/>
                    <a:pt x="7480" y="5868"/>
                    <a:pt x="7480" y="3667"/>
                  </a:cubicBezTo>
                  <a:cubicBezTo>
                    <a:pt x="7480" y="1467"/>
                    <a:pt x="6013" y="0"/>
                    <a:pt x="3812" y="0"/>
                  </a:cubicBezTo>
                  <a:cubicBezTo>
                    <a:pt x="1611" y="0"/>
                    <a:pt x="144" y="1467"/>
                    <a:pt x="144" y="3667"/>
                  </a:cubicBezTo>
                  <a:cubicBezTo>
                    <a:pt x="-590" y="5134"/>
                    <a:pt x="1611" y="7335"/>
                    <a:pt x="3812"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72" name="Forma libre: forma 2727">
              <a:extLst>
                <a:ext uri="{FF2B5EF4-FFF2-40B4-BE49-F238E27FC236}">
                  <a16:creationId xmlns:a16="http://schemas.microsoft.com/office/drawing/2014/main" id="{A548EE26-8383-5843-BAB6-E5C3EE284AB5}"/>
                </a:ext>
              </a:extLst>
            </p:cNvPr>
            <p:cNvSpPr/>
            <p:nvPr/>
          </p:nvSpPr>
          <p:spPr>
            <a:xfrm>
              <a:off x="12061332" y="3464780"/>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73" name="Forma libre: forma 2728">
              <a:extLst>
                <a:ext uri="{FF2B5EF4-FFF2-40B4-BE49-F238E27FC236}">
                  <a16:creationId xmlns:a16="http://schemas.microsoft.com/office/drawing/2014/main" id="{C8616C54-4913-EAFB-6A87-3E9AD4FB801C}"/>
                </a:ext>
              </a:extLst>
            </p:cNvPr>
            <p:cNvSpPr/>
            <p:nvPr/>
          </p:nvSpPr>
          <p:spPr>
            <a:xfrm>
              <a:off x="12126623" y="3468447"/>
              <a:ext cx="8803" cy="8801"/>
            </a:xfrm>
            <a:custGeom>
              <a:avLst/>
              <a:gdLst>
                <a:gd name="connsiteX0" fmla="*/ 4402 w 8803"/>
                <a:gd name="connsiteY0" fmla="*/ 8802 h 8801"/>
                <a:gd name="connsiteX1" fmla="*/ 8804 w 8803"/>
                <a:gd name="connsiteY1" fmla="*/ 4401 h 8801"/>
                <a:gd name="connsiteX2" fmla="*/ 4402 w 8803"/>
                <a:gd name="connsiteY2" fmla="*/ 0 h 8801"/>
                <a:gd name="connsiteX3" fmla="*/ 0 w 8803"/>
                <a:gd name="connsiteY3" fmla="*/ 4401 h 8801"/>
                <a:gd name="connsiteX4" fmla="*/ 4402 w 8803"/>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3" h="8801">
                  <a:moveTo>
                    <a:pt x="4402" y="8802"/>
                  </a:moveTo>
                  <a:cubicBezTo>
                    <a:pt x="6603" y="8802"/>
                    <a:pt x="8804" y="6601"/>
                    <a:pt x="8804" y="4401"/>
                  </a:cubicBezTo>
                  <a:cubicBezTo>
                    <a:pt x="8804" y="2201"/>
                    <a:pt x="6603" y="0"/>
                    <a:pt x="4402" y="0"/>
                  </a:cubicBezTo>
                  <a:cubicBezTo>
                    <a:pt x="2201" y="0"/>
                    <a:pt x="0" y="2201"/>
                    <a:pt x="0" y="4401"/>
                  </a:cubicBezTo>
                  <a:cubicBezTo>
                    <a:pt x="0" y="7335"/>
                    <a:pt x="2201" y="8802"/>
                    <a:pt x="4402"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74" name="Forma libre: forma 2729">
              <a:extLst>
                <a:ext uri="{FF2B5EF4-FFF2-40B4-BE49-F238E27FC236}">
                  <a16:creationId xmlns:a16="http://schemas.microsoft.com/office/drawing/2014/main" id="{70E82CE8-11DD-1BC1-8DE2-DCA845F00289}"/>
                </a:ext>
              </a:extLst>
            </p:cNvPr>
            <p:cNvSpPr/>
            <p:nvPr/>
          </p:nvSpPr>
          <p:spPr>
            <a:xfrm>
              <a:off x="12168439" y="3447910"/>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75" name="Forma libre: forma 2730">
              <a:extLst>
                <a:ext uri="{FF2B5EF4-FFF2-40B4-BE49-F238E27FC236}">
                  <a16:creationId xmlns:a16="http://schemas.microsoft.com/office/drawing/2014/main" id="{31257752-AC47-D8E3-1ABF-99CC290915E1}"/>
                </a:ext>
              </a:extLst>
            </p:cNvPr>
            <p:cNvSpPr/>
            <p:nvPr/>
          </p:nvSpPr>
          <p:spPr>
            <a:xfrm>
              <a:off x="5634916" y="3514656"/>
              <a:ext cx="41082" cy="41074"/>
            </a:xfrm>
            <a:custGeom>
              <a:avLst/>
              <a:gdLst>
                <a:gd name="connsiteX0" fmla="*/ 20541 w 41082"/>
                <a:gd name="connsiteY0" fmla="*/ 41074 h 41074"/>
                <a:gd name="connsiteX1" fmla="*/ 41082 w 41082"/>
                <a:gd name="connsiteY1" fmla="*/ 20537 h 41074"/>
                <a:gd name="connsiteX2" fmla="*/ 20541 w 41082"/>
                <a:gd name="connsiteY2" fmla="*/ 0 h 41074"/>
                <a:gd name="connsiteX3" fmla="*/ 0 w 41082"/>
                <a:gd name="connsiteY3" fmla="*/ 20537 h 41074"/>
                <a:gd name="connsiteX4" fmla="*/ 20541 w 41082"/>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2" h="41074">
                  <a:moveTo>
                    <a:pt x="20541" y="41074"/>
                  </a:moveTo>
                  <a:cubicBezTo>
                    <a:pt x="32279" y="41074"/>
                    <a:pt x="41082" y="31539"/>
                    <a:pt x="41082" y="20537"/>
                  </a:cubicBezTo>
                  <a:cubicBezTo>
                    <a:pt x="41082" y="9535"/>
                    <a:pt x="31545" y="0"/>
                    <a:pt x="20541" y="0"/>
                  </a:cubicBezTo>
                  <a:cubicBezTo>
                    <a:pt x="9537" y="0"/>
                    <a:pt x="0" y="8802"/>
                    <a:pt x="0" y="20537"/>
                  </a:cubicBezTo>
                  <a:cubicBezTo>
                    <a:pt x="0" y="32273"/>
                    <a:pt x="8803"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76" name="Forma libre: forma 2731">
              <a:extLst>
                <a:ext uri="{FF2B5EF4-FFF2-40B4-BE49-F238E27FC236}">
                  <a16:creationId xmlns:a16="http://schemas.microsoft.com/office/drawing/2014/main" id="{FCBD2F1A-0A9D-B72E-B7E6-56CE92BCF928}"/>
                </a:ext>
              </a:extLst>
            </p:cNvPr>
            <p:cNvSpPr/>
            <p:nvPr/>
          </p:nvSpPr>
          <p:spPr>
            <a:xfrm>
              <a:off x="5754494" y="351025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77" name="Forma libre: forma 2732">
              <a:extLst>
                <a:ext uri="{FF2B5EF4-FFF2-40B4-BE49-F238E27FC236}">
                  <a16:creationId xmlns:a16="http://schemas.microsoft.com/office/drawing/2014/main" id="{D9E9A390-3183-50F6-43BC-61B8CBB9BC88}"/>
                </a:ext>
              </a:extLst>
            </p:cNvPr>
            <p:cNvSpPr/>
            <p:nvPr/>
          </p:nvSpPr>
          <p:spPr>
            <a:xfrm>
              <a:off x="5887278" y="3519057"/>
              <a:ext cx="32278" cy="32272"/>
            </a:xfrm>
            <a:custGeom>
              <a:avLst/>
              <a:gdLst>
                <a:gd name="connsiteX0" fmla="*/ 16139 w 32278"/>
                <a:gd name="connsiteY0" fmla="*/ 32273 h 32272"/>
                <a:gd name="connsiteX1" fmla="*/ 32279 w 32278"/>
                <a:gd name="connsiteY1" fmla="*/ 16136 h 32272"/>
                <a:gd name="connsiteX2" fmla="*/ 16139 w 32278"/>
                <a:gd name="connsiteY2" fmla="*/ 0 h 32272"/>
                <a:gd name="connsiteX3" fmla="*/ 0 w 32278"/>
                <a:gd name="connsiteY3" fmla="*/ 16136 h 32272"/>
                <a:gd name="connsiteX4" fmla="*/ 16139 w 32278"/>
                <a:gd name="connsiteY4" fmla="*/ 32273 h 32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2272">
                  <a:moveTo>
                    <a:pt x="16139" y="32273"/>
                  </a:moveTo>
                  <a:cubicBezTo>
                    <a:pt x="24943" y="32273"/>
                    <a:pt x="32279" y="24938"/>
                    <a:pt x="32279" y="16136"/>
                  </a:cubicBezTo>
                  <a:cubicBezTo>
                    <a:pt x="32279" y="7335"/>
                    <a:pt x="24943" y="0"/>
                    <a:pt x="16139" y="0"/>
                  </a:cubicBezTo>
                  <a:cubicBezTo>
                    <a:pt x="7336" y="0"/>
                    <a:pt x="0" y="7335"/>
                    <a:pt x="0" y="16136"/>
                  </a:cubicBezTo>
                  <a:cubicBezTo>
                    <a:pt x="0" y="24938"/>
                    <a:pt x="7336" y="32273"/>
                    <a:pt x="16139" y="322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78" name="Forma libre: forma 2733">
              <a:extLst>
                <a:ext uri="{FF2B5EF4-FFF2-40B4-BE49-F238E27FC236}">
                  <a16:creationId xmlns:a16="http://schemas.microsoft.com/office/drawing/2014/main" id="{54A043D7-3A85-A7C6-6444-743A806B52EC}"/>
                </a:ext>
              </a:extLst>
            </p:cNvPr>
            <p:cNvSpPr/>
            <p:nvPr/>
          </p:nvSpPr>
          <p:spPr>
            <a:xfrm>
              <a:off x="5964307" y="3533726"/>
              <a:ext cx="2200" cy="2200"/>
            </a:xfrm>
            <a:custGeom>
              <a:avLst/>
              <a:gdLst>
                <a:gd name="connsiteX0" fmla="*/ 1467 w 2200"/>
                <a:gd name="connsiteY0" fmla="*/ 2201 h 2200"/>
                <a:gd name="connsiteX1" fmla="*/ 2201 w 2200"/>
                <a:gd name="connsiteY1" fmla="*/ 734 h 2200"/>
                <a:gd name="connsiteX2" fmla="*/ 1467 w 2200"/>
                <a:gd name="connsiteY2" fmla="*/ 0 h 2200"/>
                <a:gd name="connsiteX3" fmla="*/ 0 w 2200"/>
                <a:gd name="connsiteY3" fmla="*/ 734 h 2200"/>
                <a:gd name="connsiteX4" fmla="*/ 1467 w 2200"/>
                <a:gd name="connsiteY4" fmla="*/ 2201 h 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 h="2200">
                  <a:moveTo>
                    <a:pt x="1467" y="2201"/>
                  </a:moveTo>
                  <a:cubicBezTo>
                    <a:pt x="2201" y="2201"/>
                    <a:pt x="2201" y="2201"/>
                    <a:pt x="2201" y="734"/>
                  </a:cubicBezTo>
                  <a:cubicBezTo>
                    <a:pt x="2201" y="734"/>
                    <a:pt x="2201" y="0"/>
                    <a:pt x="1467" y="0"/>
                  </a:cubicBezTo>
                  <a:cubicBezTo>
                    <a:pt x="733" y="0"/>
                    <a:pt x="0" y="734"/>
                    <a:pt x="0" y="734"/>
                  </a:cubicBezTo>
                  <a:cubicBezTo>
                    <a:pt x="0" y="2201"/>
                    <a:pt x="733" y="2201"/>
                    <a:pt x="1467" y="22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79" name="Forma libre: forma 2734">
              <a:extLst>
                <a:ext uri="{FF2B5EF4-FFF2-40B4-BE49-F238E27FC236}">
                  <a16:creationId xmlns:a16="http://schemas.microsoft.com/office/drawing/2014/main" id="{E4C3CF37-1BD6-E6AC-5039-819F60A0A5D1}"/>
                </a:ext>
              </a:extLst>
            </p:cNvPr>
            <p:cNvSpPr/>
            <p:nvPr/>
          </p:nvSpPr>
          <p:spPr>
            <a:xfrm>
              <a:off x="6027397" y="3535193"/>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Lst>
              <a:ahLst/>
              <a:cxnLst>
                <a:cxn ang="0">
                  <a:pos x="connsiteX0" y="connsiteY0"/>
                </a:cxn>
                <a:cxn ang="0">
                  <a:pos x="connsiteX1" y="connsiteY1"/>
                </a:cxn>
                <a:cxn ang="0">
                  <a:pos x="connsiteX2" y="connsiteY2"/>
                </a:cxn>
                <a:cxn ang="0">
                  <a:pos x="connsiteX3" y="connsiteY3"/>
                </a:cxn>
              </a:cxnLst>
              <a:rect l="l" t="t" r="r" b="b"/>
              <a:pathLst>
                <a:path w="7336" h="7334">
                  <a:moveTo>
                    <a:pt x="0" y="0"/>
                  </a:moveTo>
                  <a:cubicBezTo>
                    <a:pt x="0" y="0"/>
                    <a:pt x="0" y="0"/>
                    <a:pt x="0" y="0"/>
                  </a:cubicBezTo>
                  <a:lnTo>
                    <a:pt x="0" y="0"/>
                  </a:lnTo>
                  <a:lnTo>
                    <a:pt x="0" y="0"/>
                  </a:ln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80" name="Forma libre: forma 2735">
              <a:extLst>
                <a:ext uri="{FF2B5EF4-FFF2-40B4-BE49-F238E27FC236}">
                  <a16:creationId xmlns:a16="http://schemas.microsoft.com/office/drawing/2014/main" id="{87F5F781-A652-EAEC-3805-15D07AAD0947}"/>
                </a:ext>
              </a:extLst>
            </p:cNvPr>
            <p:cNvSpPr/>
            <p:nvPr/>
          </p:nvSpPr>
          <p:spPr>
            <a:xfrm>
              <a:off x="6079483" y="3526391"/>
              <a:ext cx="18340" cy="17603"/>
            </a:xfrm>
            <a:custGeom>
              <a:avLst/>
              <a:gdLst>
                <a:gd name="connsiteX0" fmla="*/ 9537 w 18340"/>
                <a:gd name="connsiteY0" fmla="*/ 17603 h 17603"/>
                <a:gd name="connsiteX1" fmla="*/ 18340 w 18340"/>
                <a:gd name="connsiteY1" fmla="*/ 8802 h 17603"/>
                <a:gd name="connsiteX2" fmla="*/ 9537 w 18340"/>
                <a:gd name="connsiteY2" fmla="*/ 0 h 17603"/>
                <a:gd name="connsiteX3" fmla="*/ 0 w 18340"/>
                <a:gd name="connsiteY3" fmla="*/ 8802 h 17603"/>
                <a:gd name="connsiteX4" fmla="*/ 9537 w 18340"/>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0" h="17603">
                  <a:moveTo>
                    <a:pt x="9537" y="17603"/>
                  </a:moveTo>
                  <a:cubicBezTo>
                    <a:pt x="14672" y="17603"/>
                    <a:pt x="18340" y="13936"/>
                    <a:pt x="18340" y="8802"/>
                  </a:cubicBezTo>
                  <a:cubicBezTo>
                    <a:pt x="18340" y="3667"/>
                    <a:pt x="14672" y="0"/>
                    <a:pt x="9537" y="0"/>
                  </a:cubicBezTo>
                  <a:cubicBezTo>
                    <a:pt x="4402" y="0"/>
                    <a:pt x="0" y="4401"/>
                    <a:pt x="0" y="8802"/>
                  </a:cubicBezTo>
                  <a:cubicBezTo>
                    <a:pt x="0" y="13203"/>
                    <a:pt x="4402" y="17603"/>
                    <a:pt x="9537"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81" name="Forma libre: forma 2736">
              <a:extLst>
                <a:ext uri="{FF2B5EF4-FFF2-40B4-BE49-F238E27FC236}">
                  <a16:creationId xmlns:a16="http://schemas.microsoft.com/office/drawing/2014/main" id="{6C18BF75-0F89-C5FC-F007-315EA33ACE3C}"/>
                </a:ext>
              </a:extLst>
            </p:cNvPr>
            <p:cNvSpPr/>
            <p:nvPr/>
          </p:nvSpPr>
          <p:spPr>
            <a:xfrm>
              <a:off x="6126434" y="351025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82" name="Forma libre: forma 2737">
              <a:extLst>
                <a:ext uri="{FF2B5EF4-FFF2-40B4-BE49-F238E27FC236}">
                  <a16:creationId xmlns:a16="http://schemas.microsoft.com/office/drawing/2014/main" id="{C926EBF6-1C1D-5F91-9BC8-274EFE3B78A0}"/>
                </a:ext>
              </a:extLst>
            </p:cNvPr>
            <p:cNvSpPr/>
            <p:nvPr/>
          </p:nvSpPr>
          <p:spPr>
            <a:xfrm>
              <a:off x="6204930" y="3527125"/>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83" name="Forma libre: forma 2738">
              <a:extLst>
                <a:ext uri="{FF2B5EF4-FFF2-40B4-BE49-F238E27FC236}">
                  <a16:creationId xmlns:a16="http://schemas.microsoft.com/office/drawing/2014/main" id="{BEB3F49A-20C1-89D0-5B23-E48C6F23E181}"/>
                </a:ext>
              </a:extLst>
            </p:cNvPr>
            <p:cNvSpPr/>
            <p:nvPr/>
          </p:nvSpPr>
          <p:spPr>
            <a:xfrm>
              <a:off x="6584940" y="3534643"/>
              <a:ext cx="326" cy="550"/>
            </a:xfrm>
            <a:custGeom>
              <a:avLst/>
              <a:gdLst>
                <a:gd name="connsiteX0" fmla="*/ 0 w 326"/>
                <a:gd name="connsiteY0" fmla="*/ 550 h 550"/>
                <a:gd name="connsiteX1" fmla="*/ 0 w 326"/>
                <a:gd name="connsiteY1" fmla="*/ 550 h 550"/>
                <a:gd name="connsiteX2" fmla="*/ 0 w 326"/>
                <a:gd name="connsiteY2" fmla="*/ 550 h 550"/>
                <a:gd name="connsiteX3" fmla="*/ 0 w 326"/>
                <a:gd name="connsiteY3" fmla="*/ 550 h 550"/>
                <a:gd name="connsiteX4" fmla="*/ 0 w 326"/>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 h="550">
                  <a:moveTo>
                    <a:pt x="0" y="550"/>
                  </a:moveTo>
                  <a:cubicBezTo>
                    <a:pt x="0" y="550"/>
                    <a:pt x="734" y="550"/>
                    <a:pt x="0" y="550"/>
                  </a:cubicBezTo>
                  <a:cubicBezTo>
                    <a:pt x="734" y="-183"/>
                    <a:pt x="0" y="-183"/>
                    <a:pt x="0" y="550"/>
                  </a:cubicBezTo>
                  <a:cubicBezTo>
                    <a:pt x="0" y="-183"/>
                    <a:pt x="0" y="-183"/>
                    <a:pt x="0" y="550"/>
                  </a:cubicBezTo>
                  <a:cubicBezTo>
                    <a:pt x="0" y="550"/>
                    <a:pt x="0" y="550"/>
                    <a:pt x="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84" name="Forma libre: forma 2739">
              <a:extLst>
                <a:ext uri="{FF2B5EF4-FFF2-40B4-BE49-F238E27FC236}">
                  <a16:creationId xmlns:a16="http://schemas.microsoft.com/office/drawing/2014/main" id="{239D7D7E-5851-6B86-1FF6-B600AC65BF9E}"/>
                </a:ext>
              </a:extLst>
            </p:cNvPr>
            <p:cNvSpPr/>
            <p:nvPr/>
          </p:nvSpPr>
          <p:spPr>
            <a:xfrm>
              <a:off x="6646746" y="3535193"/>
              <a:ext cx="550" cy="7334"/>
            </a:xfrm>
            <a:custGeom>
              <a:avLst/>
              <a:gdLst>
                <a:gd name="connsiteX0" fmla="*/ 550 w 550"/>
                <a:gd name="connsiteY0" fmla="*/ 0 h 7334"/>
                <a:gd name="connsiteX1" fmla="*/ 550 w 550"/>
                <a:gd name="connsiteY1" fmla="*/ 0 h 7334"/>
                <a:gd name="connsiteX2" fmla="*/ 550 w 550"/>
                <a:gd name="connsiteY2" fmla="*/ 0 h 7334"/>
                <a:gd name="connsiteX3" fmla="*/ 550 w 550"/>
                <a:gd name="connsiteY3" fmla="*/ 0 h 7334"/>
              </a:gdLst>
              <a:ahLst/>
              <a:cxnLst>
                <a:cxn ang="0">
                  <a:pos x="connsiteX0" y="connsiteY0"/>
                </a:cxn>
                <a:cxn ang="0">
                  <a:pos x="connsiteX1" y="connsiteY1"/>
                </a:cxn>
                <a:cxn ang="0">
                  <a:pos x="connsiteX2" y="connsiteY2"/>
                </a:cxn>
                <a:cxn ang="0">
                  <a:pos x="connsiteX3" y="connsiteY3"/>
                </a:cxn>
              </a:cxnLst>
              <a:rect l="l" t="t" r="r" b="b"/>
              <a:pathLst>
                <a:path w="550" h="7334">
                  <a:moveTo>
                    <a:pt x="550" y="0"/>
                  </a:moveTo>
                  <a:cubicBezTo>
                    <a:pt x="550" y="0"/>
                    <a:pt x="550" y="0"/>
                    <a:pt x="550" y="0"/>
                  </a:cubicBezTo>
                  <a:lnTo>
                    <a:pt x="550" y="0"/>
                  </a:lnTo>
                  <a:cubicBezTo>
                    <a:pt x="-183" y="0"/>
                    <a:pt x="-183" y="0"/>
                    <a:pt x="550" y="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85" name="Forma libre: forma 2740">
              <a:extLst>
                <a:ext uri="{FF2B5EF4-FFF2-40B4-BE49-F238E27FC236}">
                  <a16:creationId xmlns:a16="http://schemas.microsoft.com/office/drawing/2014/main" id="{773F6BE9-7C71-E591-D04C-0C6E447CFC2D}"/>
                </a:ext>
              </a:extLst>
            </p:cNvPr>
            <p:cNvSpPr/>
            <p:nvPr/>
          </p:nvSpPr>
          <p:spPr>
            <a:xfrm>
              <a:off x="6708186" y="3534460"/>
              <a:ext cx="1467" cy="1467"/>
            </a:xfrm>
            <a:custGeom>
              <a:avLst/>
              <a:gdLst>
                <a:gd name="connsiteX0" fmla="*/ 734 w 1467"/>
                <a:gd name="connsiteY0" fmla="*/ 1467 h 1467"/>
                <a:gd name="connsiteX1" fmla="*/ 1467 w 1467"/>
                <a:gd name="connsiteY1" fmla="*/ 734 h 1467"/>
                <a:gd name="connsiteX2" fmla="*/ 734 w 1467"/>
                <a:gd name="connsiteY2" fmla="*/ 0 h 1467"/>
                <a:gd name="connsiteX3" fmla="*/ 0 w 1467"/>
                <a:gd name="connsiteY3" fmla="*/ 734 h 1467"/>
                <a:gd name="connsiteX4" fmla="*/ 734 w 1467"/>
                <a:gd name="connsiteY4" fmla="*/ 1467 h 1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7">
                  <a:moveTo>
                    <a:pt x="734" y="1467"/>
                  </a:moveTo>
                  <a:cubicBezTo>
                    <a:pt x="734" y="1467"/>
                    <a:pt x="1467" y="1467"/>
                    <a:pt x="1467" y="734"/>
                  </a:cubicBezTo>
                  <a:cubicBezTo>
                    <a:pt x="1467" y="0"/>
                    <a:pt x="1467" y="0"/>
                    <a:pt x="734" y="0"/>
                  </a:cubicBezTo>
                  <a:cubicBezTo>
                    <a:pt x="0" y="0"/>
                    <a:pt x="0" y="0"/>
                    <a:pt x="0" y="734"/>
                  </a:cubicBezTo>
                  <a:cubicBezTo>
                    <a:pt x="0" y="1467"/>
                    <a:pt x="0"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86" name="Forma libre: forma 2741">
              <a:extLst>
                <a:ext uri="{FF2B5EF4-FFF2-40B4-BE49-F238E27FC236}">
                  <a16:creationId xmlns:a16="http://schemas.microsoft.com/office/drawing/2014/main" id="{F1239473-728F-4BF7-AB7E-AF994752DEA6}"/>
                </a:ext>
              </a:extLst>
            </p:cNvPr>
            <p:cNvSpPr/>
            <p:nvPr/>
          </p:nvSpPr>
          <p:spPr>
            <a:xfrm>
              <a:off x="6768342" y="3532993"/>
              <a:ext cx="4401" cy="4400"/>
            </a:xfrm>
            <a:custGeom>
              <a:avLst/>
              <a:gdLst>
                <a:gd name="connsiteX0" fmla="*/ 2201 w 4401"/>
                <a:gd name="connsiteY0" fmla="*/ 4401 h 4400"/>
                <a:gd name="connsiteX1" fmla="*/ 4402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2" y="3667"/>
                    <a:pt x="4402" y="2200"/>
                  </a:cubicBezTo>
                  <a:cubicBezTo>
                    <a:pt x="4402" y="733"/>
                    <a:pt x="3668" y="0"/>
                    <a:pt x="2201" y="0"/>
                  </a:cubicBezTo>
                  <a:cubicBezTo>
                    <a:pt x="734" y="0"/>
                    <a:pt x="0" y="1467"/>
                    <a:pt x="0" y="2200"/>
                  </a:cubicBezTo>
                  <a:cubicBezTo>
                    <a:pt x="734" y="2934"/>
                    <a:pt x="1467"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87" name="Forma libre: forma 2742">
              <a:extLst>
                <a:ext uri="{FF2B5EF4-FFF2-40B4-BE49-F238E27FC236}">
                  <a16:creationId xmlns:a16="http://schemas.microsoft.com/office/drawing/2014/main" id="{09B2948B-762E-8C61-6EFD-5404B6F816EE}"/>
                </a:ext>
              </a:extLst>
            </p:cNvPr>
            <p:cNvSpPr/>
            <p:nvPr/>
          </p:nvSpPr>
          <p:spPr>
            <a:xfrm>
              <a:off x="6807957" y="351025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88" name="Forma libre: forma 2743">
              <a:extLst>
                <a:ext uri="{FF2B5EF4-FFF2-40B4-BE49-F238E27FC236}">
                  <a16:creationId xmlns:a16="http://schemas.microsoft.com/office/drawing/2014/main" id="{22DA7EE4-24B1-13BA-50B4-420644A848F0}"/>
                </a:ext>
              </a:extLst>
            </p:cNvPr>
            <p:cNvSpPr/>
            <p:nvPr/>
          </p:nvSpPr>
          <p:spPr>
            <a:xfrm>
              <a:off x="6873982" y="3513922"/>
              <a:ext cx="41081" cy="41074"/>
            </a:xfrm>
            <a:custGeom>
              <a:avLst/>
              <a:gdLst>
                <a:gd name="connsiteX0" fmla="*/ 20541 w 41081"/>
                <a:gd name="connsiteY0" fmla="*/ 41074 h 41074"/>
                <a:gd name="connsiteX1" fmla="*/ 41082 w 41081"/>
                <a:gd name="connsiteY1" fmla="*/ 20537 h 41074"/>
                <a:gd name="connsiteX2" fmla="*/ 20541 w 41081"/>
                <a:gd name="connsiteY2" fmla="*/ 0 h 41074"/>
                <a:gd name="connsiteX3" fmla="*/ 0 w 41081"/>
                <a:gd name="connsiteY3" fmla="*/ 20537 h 41074"/>
                <a:gd name="connsiteX4" fmla="*/ 20541 w 41081"/>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1" h="41074">
                  <a:moveTo>
                    <a:pt x="20541" y="41074"/>
                  </a:moveTo>
                  <a:cubicBezTo>
                    <a:pt x="31545" y="41074"/>
                    <a:pt x="41082" y="32273"/>
                    <a:pt x="41082" y="20537"/>
                  </a:cubicBezTo>
                  <a:cubicBezTo>
                    <a:pt x="41082" y="8802"/>
                    <a:pt x="32279" y="0"/>
                    <a:pt x="20541" y="0"/>
                  </a:cubicBezTo>
                  <a:cubicBezTo>
                    <a:pt x="8803" y="0"/>
                    <a:pt x="0" y="8802"/>
                    <a:pt x="0" y="20537"/>
                  </a:cubicBezTo>
                  <a:cubicBezTo>
                    <a:pt x="0" y="32273"/>
                    <a:pt x="9537"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89" name="Forma libre: forma 2744">
              <a:extLst>
                <a:ext uri="{FF2B5EF4-FFF2-40B4-BE49-F238E27FC236}">
                  <a16:creationId xmlns:a16="http://schemas.microsoft.com/office/drawing/2014/main" id="{129205AA-0CD8-0777-78BB-CF0280C142C8}"/>
                </a:ext>
              </a:extLst>
            </p:cNvPr>
            <p:cNvSpPr/>
            <p:nvPr/>
          </p:nvSpPr>
          <p:spPr>
            <a:xfrm>
              <a:off x="6954679" y="3532993"/>
              <a:ext cx="4401" cy="4400"/>
            </a:xfrm>
            <a:custGeom>
              <a:avLst/>
              <a:gdLst>
                <a:gd name="connsiteX0" fmla="*/ 2201 w 4401"/>
                <a:gd name="connsiteY0" fmla="*/ 4401 h 4400"/>
                <a:gd name="connsiteX1" fmla="*/ 4401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1" y="3667"/>
                    <a:pt x="4401" y="2200"/>
                  </a:cubicBezTo>
                  <a:cubicBezTo>
                    <a:pt x="4401" y="733"/>
                    <a:pt x="3668" y="0"/>
                    <a:pt x="2201" y="0"/>
                  </a:cubicBezTo>
                  <a:cubicBezTo>
                    <a:pt x="733" y="0"/>
                    <a:pt x="0" y="1467"/>
                    <a:pt x="0" y="2200"/>
                  </a:cubicBezTo>
                  <a:cubicBezTo>
                    <a:pt x="0" y="3667"/>
                    <a:pt x="733"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90" name="Forma libre: forma 2745">
              <a:extLst>
                <a:ext uri="{FF2B5EF4-FFF2-40B4-BE49-F238E27FC236}">
                  <a16:creationId xmlns:a16="http://schemas.microsoft.com/office/drawing/2014/main" id="{4D4CA153-4908-2288-CD37-B6DDA81AAC0E}"/>
                </a:ext>
              </a:extLst>
            </p:cNvPr>
            <p:cNvSpPr/>
            <p:nvPr/>
          </p:nvSpPr>
          <p:spPr>
            <a:xfrm>
              <a:off x="7018686" y="3534643"/>
              <a:ext cx="550" cy="550"/>
            </a:xfrm>
            <a:custGeom>
              <a:avLst/>
              <a:gdLst>
                <a:gd name="connsiteX0" fmla="*/ 550 w 550"/>
                <a:gd name="connsiteY0" fmla="*/ 550 h 550"/>
                <a:gd name="connsiteX1" fmla="*/ 550 w 550"/>
                <a:gd name="connsiteY1" fmla="*/ 550 h 550"/>
                <a:gd name="connsiteX2" fmla="*/ 550 w 550"/>
                <a:gd name="connsiteY2" fmla="*/ 550 h 550"/>
                <a:gd name="connsiteX3" fmla="*/ 550 w 550"/>
                <a:gd name="connsiteY3" fmla="*/ 550 h 550"/>
                <a:gd name="connsiteX4" fmla="*/ 550 w 550"/>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550">
                  <a:moveTo>
                    <a:pt x="550" y="550"/>
                  </a:moveTo>
                  <a:cubicBezTo>
                    <a:pt x="550" y="550"/>
                    <a:pt x="550" y="550"/>
                    <a:pt x="550" y="550"/>
                  </a:cubicBezTo>
                  <a:cubicBezTo>
                    <a:pt x="550" y="-183"/>
                    <a:pt x="550" y="-183"/>
                    <a:pt x="550" y="550"/>
                  </a:cubicBezTo>
                  <a:cubicBezTo>
                    <a:pt x="550" y="-183"/>
                    <a:pt x="-183" y="-183"/>
                    <a:pt x="550" y="550"/>
                  </a:cubicBezTo>
                  <a:cubicBezTo>
                    <a:pt x="-183" y="550"/>
                    <a:pt x="-183" y="550"/>
                    <a:pt x="55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91" name="Forma libre: forma 2746">
              <a:extLst>
                <a:ext uri="{FF2B5EF4-FFF2-40B4-BE49-F238E27FC236}">
                  <a16:creationId xmlns:a16="http://schemas.microsoft.com/office/drawing/2014/main" id="{030E8B65-851B-8DE2-0A4F-007C33C889D7}"/>
                </a:ext>
              </a:extLst>
            </p:cNvPr>
            <p:cNvSpPr/>
            <p:nvPr/>
          </p:nvSpPr>
          <p:spPr>
            <a:xfrm>
              <a:off x="8853259" y="351025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92" name="Forma libre: forma 2747">
              <a:extLst>
                <a:ext uri="{FF2B5EF4-FFF2-40B4-BE49-F238E27FC236}">
                  <a16:creationId xmlns:a16="http://schemas.microsoft.com/office/drawing/2014/main" id="{84E87F5A-407B-8484-39D8-0142D97580B3}"/>
                </a:ext>
              </a:extLst>
            </p:cNvPr>
            <p:cNvSpPr/>
            <p:nvPr/>
          </p:nvSpPr>
          <p:spPr>
            <a:xfrm>
              <a:off x="8914882" y="351025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93" name="Forma libre: forma 2748">
              <a:extLst>
                <a:ext uri="{FF2B5EF4-FFF2-40B4-BE49-F238E27FC236}">
                  <a16:creationId xmlns:a16="http://schemas.microsoft.com/office/drawing/2014/main" id="{65B6A3FC-4351-C931-1C53-EBCF39220E43}"/>
                </a:ext>
              </a:extLst>
            </p:cNvPr>
            <p:cNvSpPr/>
            <p:nvPr/>
          </p:nvSpPr>
          <p:spPr>
            <a:xfrm>
              <a:off x="8977239" y="351025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94" name="Forma libre: forma 2749">
              <a:extLst>
                <a:ext uri="{FF2B5EF4-FFF2-40B4-BE49-F238E27FC236}">
                  <a16:creationId xmlns:a16="http://schemas.microsoft.com/office/drawing/2014/main" id="{3044AFE8-CC3A-A31D-C077-0620778D3A50}"/>
                </a:ext>
              </a:extLst>
            </p:cNvPr>
            <p:cNvSpPr/>
            <p:nvPr/>
          </p:nvSpPr>
          <p:spPr>
            <a:xfrm>
              <a:off x="9038862" y="351025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95" name="Forma libre: forma 2750">
              <a:extLst>
                <a:ext uri="{FF2B5EF4-FFF2-40B4-BE49-F238E27FC236}">
                  <a16:creationId xmlns:a16="http://schemas.microsoft.com/office/drawing/2014/main" id="{D913D0D3-B590-F2AE-4D8D-C6584427389B}"/>
                </a:ext>
              </a:extLst>
            </p:cNvPr>
            <p:cNvSpPr/>
            <p:nvPr/>
          </p:nvSpPr>
          <p:spPr>
            <a:xfrm>
              <a:off x="9101219" y="351025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96" name="Forma libre: forma 2751">
              <a:extLst>
                <a:ext uri="{FF2B5EF4-FFF2-40B4-BE49-F238E27FC236}">
                  <a16:creationId xmlns:a16="http://schemas.microsoft.com/office/drawing/2014/main" id="{51A755D3-2BFE-D6F8-09D0-1BFD1DCBF93B}"/>
                </a:ext>
              </a:extLst>
            </p:cNvPr>
            <p:cNvSpPr/>
            <p:nvPr/>
          </p:nvSpPr>
          <p:spPr>
            <a:xfrm>
              <a:off x="9162842" y="351025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97" name="Forma libre: forma 2752">
              <a:extLst>
                <a:ext uri="{FF2B5EF4-FFF2-40B4-BE49-F238E27FC236}">
                  <a16:creationId xmlns:a16="http://schemas.microsoft.com/office/drawing/2014/main" id="{3245ECEC-B260-9D69-32C0-9B560053B100}"/>
                </a:ext>
              </a:extLst>
            </p:cNvPr>
            <p:cNvSpPr/>
            <p:nvPr/>
          </p:nvSpPr>
          <p:spPr>
            <a:xfrm>
              <a:off x="9224465" y="351025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98" name="Forma libre: forma 2753">
              <a:extLst>
                <a:ext uri="{FF2B5EF4-FFF2-40B4-BE49-F238E27FC236}">
                  <a16:creationId xmlns:a16="http://schemas.microsoft.com/office/drawing/2014/main" id="{59F0D341-8EFA-9929-9207-5E054D1D78FF}"/>
                </a:ext>
              </a:extLst>
            </p:cNvPr>
            <p:cNvSpPr/>
            <p:nvPr/>
          </p:nvSpPr>
          <p:spPr>
            <a:xfrm>
              <a:off x="9286822" y="351025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99" name="Forma libre: forma 2754">
              <a:extLst>
                <a:ext uri="{FF2B5EF4-FFF2-40B4-BE49-F238E27FC236}">
                  <a16:creationId xmlns:a16="http://schemas.microsoft.com/office/drawing/2014/main" id="{46B18B99-BDAC-24D7-7A76-A574E86249BE}"/>
                </a:ext>
              </a:extLst>
            </p:cNvPr>
            <p:cNvSpPr/>
            <p:nvPr/>
          </p:nvSpPr>
          <p:spPr>
            <a:xfrm>
              <a:off x="9349179" y="351025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0271"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00" name="Forma libre: forma 2755">
              <a:extLst>
                <a:ext uri="{FF2B5EF4-FFF2-40B4-BE49-F238E27FC236}">
                  <a16:creationId xmlns:a16="http://schemas.microsoft.com/office/drawing/2014/main" id="{E61D56DF-B799-D978-722A-B89461A645B0}"/>
                </a:ext>
              </a:extLst>
            </p:cNvPr>
            <p:cNvSpPr/>
            <p:nvPr/>
          </p:nvSpPr>
          <p:spPr>
            <a:xfrm>
              <a:off x="9410802" y="351025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01" name="Forma libre: forma 2756">
              <a:extLst>
                <a:ext uri="{FF2B5EF4-FFF2-40B4-BE49-F238E27FC236}">
                  <a16:creationId xmlns:a16="http://schemas.microsoft.com/office/drawing/2014/main" id="{FC73C2E0-2D11-9EFF-6389-7471E176BA2F}"/>
                </a:ext>
              </a:extLst>
            </p:cNvPr>
            <p:cNvSpPr/>
            <p:nvPr/>
          </p:nvSpPr>
          <p:spPr>
            <a:xfrm>
              <a:off x="9472425" y="351025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02" name="Forma libre: forma 2757">
              <a:extLst>
                <a:ext uri="{FF2B5EF4-FFF2-40B4-BE49-F238E27FC236}">
                  <a16:creationId xmlns:a16="http://schemas.microsoft.com/office/drawing/2014/main" id="{FB024E42-D93F-B100-E8CE-512F6B2AE4D4}"/>
                </a:ext>
              </a:extLst>
            </p:cNvPr>
            <p:cNvSpPr/>
            <p:nvPr/>
          </p:nvSpPr>
          <p:spPr>
            <a:xfrm>
              <a:off x="9534782" y="351025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03" name="Forma libre: forma 2758">
              <a:extLst>
                <a:ext uri="{FF2B5EF4-FFF2-40B4-BE49-F238E27FC236}">
                  <a16:creationId xmlns:a16="http://schemas.microsoft.com/office/drawing/2014/main" id="{52A36483-7509-814D-6921-7AE74EFADBD7}"/>
                </a:ext>
              </a:extLst>
            </p:cNvPr>
            <p:cNvSpPr/>
            <p:nvPr/>
          </p:nvSpPr>
          <p:spPr>
            <a:xfrm>
              <a:off x="9597139" y="3510989"/>
              <a:ext cx="49151" cy="48408"/>
            </a:xfrm>
            <a:custGeom>
              <a:avLst/>
              <a:gdLst>
                <a:gd name="connsiteX0" fmla="*/ 24209 w 49151"/>
                <a:gd name="connsiteY0" fmla="*/ 48409 h 48408"/>
                <a:gd name="connsiteX1" fmla="*/ 49151 w 49151"/>
                <a:gd name="connsiteY1" fmla="*/ 24204 h 48408"/>
                <a:gd name="connsiteX2" fmla="*/ 24209 w 49151"/>
                <a:gd name="connsiteY2" fmla="*/ 0 h 48408"/>
                <a:gd name="connsiteX3" fmla="*/ 0 w 49151"/>
                <a:gd name="connsiteY3" fmla="*/ 24204 h 48408"/>
                <a:gd name="connsiteX4" fmla="*/ 24209 w 49151"/>
                <a:gd name="connsiteY4" fmla="*/ 48409 h 48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8">
                  <a:moveTo>
                    <a:pt x="24209" y="48409"/>
                  </a:moveTo>
                  <a:cubicBezTo>
                    <a:pt x="38147" y="48409"/>
                    <a:pt x="49151" y="37407"/>
                    <a:pt x="49151" y="24204"/>
                  </a:cubicBezTo>
                  <a:cubicBezTo>
                    <a:pt x="49151" y="11002"/>
                    <a:pt x="38147" y="0"/>
                    <a:pt x="24209" y="0"/>
                  </a:cubicBezTo>
                  <a:cubicBezTo>
                    <a:pt x="10270" y="0"/>
                    <a:pt x="0" y="11002"/>
                    <a:pt x="0" y="24204"/>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04" name="Forma libre: forma 2759">
              <a:extLst>
                <a:ext uri="{FF2B5EF4-FFF2-40B4-BE49-F238E27FC236}">
                  <a16:creationId xmlns:a16="http://schemas.microsoft.com/office/drawing/2014/main" id="{C2BB3906-CC9E-B3CD-A9B6-A7C065567575}"/>
                </a:ext>
              </a:extLst>
            </p:cNvPr>
            <p:cNvSpPr/>
            <p:nvPr/>
          </p:nvSpPr>
          <p:spPr>
            <a:xfrm>
              <a:off x="9658762" y="351025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05" name="Forma libre: forma 2760">
              <a:extLst>
                <a:ext uri="{FF2B5EF4-FFF2-40B4-BE49-F238E27FC236}">
                  <a16:creationId xmlns:a16="http://schemas.microsoft.com/office/drawing/2014/main" id="{EECC038F-E31B-166E-234D-B6ACCD5BCFE5}"/>
                </a:ext>
              </a:extLst>
            </p:cNvPr>
            <p:cNvSpPr/>
            <p:nvPr/>
          </p:nvSpPr>
          <p:spPr>
            <a:xfrm>
              <a:off x="9720385" y="351025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06" name="Forma libre: forma 2761">
              <a:extLst>
                <a:ext uri="{FF2B5EF4-FFF2-40B4-BE49-F238E27FC236}">
                  <a16:creationId xmlns:a16="http://schemas.microsoft.com/office/drawing/2014/main" id="{5A661296-BA29-D8AF-AE9B-5E50D49FC455}"/>
                </a:ext>
              </a:extLst>
            </p:cNvPr>
            <p:cNvSpPr/>
            <p:nvPr/>
          </p:nvSpPr>
          <p:spPr>
            <a:xfrm>
              <a:off x="9782742" y="351025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07" name="Forma libre: forma 2762">
              <a:extLst>
                <a:ext uri="{FF2B5EF4-FFF2-40B4-BE49-F238E27FC236}">
                  <a16:creationId xmlns:a16="http://schemas.microsoft.com/office/drawing/2014/main" id="{686B6AF1-A207-0A09-297B-E802B7B9F2D8}"/>
                </a:ext>
              </a:extLst>
            </p:cNvPr>
            <p:cNvSpPr/>
            <p:nvPr/>
          </p:nvSpPr>
          <p:spPr>
            <a:xfrm>
              <a:off x="9844365" y="351025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08" name="Forma libre: forma 2763">
              <a:extLst>
                <a:ext uri="{FF2B5EF4-FFF2-40B4-BE49-F238E27FC236}">
                  <a16:creationId xmlns:a16="http://schemas.microsoft.com/office/drawing/2014/main" id="{422054DF-0C19-2FAA-53C8-52B1F6407955}"/>
                </a:ext>
              </a:extLst>
            </p:cNvPr>
            <p:cNvSpPr/>
            <p:nvPr/>
          </p:nvSpPr>
          <p:spPr>
            <a:xfrm>
              <a:off x="9906722" y="351025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09" name="Forma libre: forma 2764">
              <a:extLst>
                <a:ext uri="{FF2B5EF4-FFF2-40B4-BE49-F238E27FC236}">
                  <a16:creationId xmlns:a16="http://schemas.microsoft.com/office/drawing/2014/main" id="{A6C34152-9CA1-C00E-5591-17130AE45963}"/>
                </a:ext>
              </a:extLst>
            </p:cNvPr>
            <p:cNvSpPr/>
            <p:nvPr/>
          </p:nvSpPr>
          <p:spPr>
            <a:xfrm>
              <a:off x="9968345" y="351025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10" name="Forma libre: forma 2765">
              <a:extLst>
                <a:ext uri="{FF2B5EF4-FFF2-40B4-BE49-F238E27FC236}">
                  <a16:creationId xmlns:a16="http://schemas.microsoft.com/office/drawing/2014/main" id="{5B14110F-6B7A-521B-CCA8-56206ECAC279}"/>
                </a:ext>
              </a:extLst>
            </p:cNvPr>
            <p:cNvSpPr/>
            <p:nvPr/>
          </p:nvSpPr>
          <p:spPr>
            <a:xfrm>
              <a:off x="10030702" y="351025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11" name="Forma libre: forma 2766">
              <a:extLst>
                <a:ext uri="{FF2B5EF4-FFF2-40B4-BE49-F238E27FC236}">
                  <a16:creationId xmlns:a16="http://schemas.microsoft.com/office/drawing/2014/main" id="{681A4C8C-D080-5B87-A7C9-6F60A5961679}"/>
                </a:ext>
              </a:extLst>
            </p:cNvPr>
            <p:cNvSpPr/>
            <p:nvPr/>
          </p:nvSpPr>
          <p:spPr>
            <a:xfrm>
              <a:off x="10092325" y="351025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12" name="Forma libre: forma 2767">
              <a:extLst>
                <a:ext uri="{FF2B5EF4-FFF2-40B4-BE49-F238E27FC236}">
                  <a16:creationId xmlns:a16="http://schemas.microsoft.com/office/drawing/2014/main" id="{9D04ADCA-F68D-5481-F6EB-D684BF68C1A3}"/>
                </a:ext>
              </a:extLst>
            </p:cNvPr>
            <p:cNvSpPr/>
            <p:nvPr/>
          </p:nvSpPr>
          <p:spPr>
            <a:xfrm>
              <a:off x="10154682" y="351025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13" name="Forma libre: forma 2768">
              <a:extLst>
                <a:ext uri="{FF2B5EF4-FFF2-40B4-BE49-F238E27FC236}">
                  <a16:creationId xmlns:a16="http://schemas.microsoft.com/office/drawing/2014/main" id="{E9924960-E4B0-473D-4776-710CDABEE95A}"/>
                </a:ext>
              </a:extLst>
            </p:cNvPr>
            <p:cNvSpPr/>
            <p:nvPr/>
          </p:nvSpPr>
          <p:spPr>
            <a:xfrm>
              <a:off x="10216305" y="351025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14" name="Forma libre: forma 2769">
              <a:extLst>
                <a:ext uri="{FF2B5EF4-FFF2-40B4-BE49-F238E27FC236}">
                  <a16:creationId xmlns:a16="http://schemas.microsoft.com/office/drawing/2014/main" id="{B29D71EF-7308-EE95-684E-0DFCAC476FD7}"/>
                </a:ext>
              </a:extLst>
            </p:cNvPr>
            <p:cNvSpPr/>
            <p:nvPr/>
          </p:nvSpPr>
          <p:spPr>
            <a:xfrm>
              <a:off x="10277928" y="3510255"/>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15" name="Forma libre: forma 2770">
              <a:extLst>
                <a:ext uri="{FF2B5EF4-FFF2-40B4-BE49-F238E27FC236}">
                  <a16:creationId xmlns:a16="http://schemas.microsoft.com/office/drawing/2014/main" id="{DA753DE7-6744-DBDF-0423-08B85BC9206C}"/>
                </a:ext>
              </a:extLst>
            </p:cNvPr>
            <p:cNvSpPr/>
            <p:nvPr/>
          </p:nvSpPr>
          <p:spPr>
            <a:xfrm>
              <a:off x="10340285" y="351025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16" name="Forma libre: forma 2771">
              <a:extLst>
                <a:ext uri="{FF2B5EF4-FFF2-40B4-BE49-F238E27FC236}">
                  <a16:creationId xmlns:a16="http://schemas.microsoft.com/office/drawing/2014/main" id="{3724F3C9-C996-BE71-CB57-AED60CCC3791}"/>
                </a:ext>
              </a:extLst>
            </p:cNvPr>
            <p:cNvSpPr/>
            <p:nvPr/>
          </p:nvSpPr>
          <p:spPr>
            <a:xfrm>
              <a:off x="10401908" y="351025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17" name="Forma libre: forma 2772">
              <a:extLst>
                <a:ext uri="{FF2B5EF4-FFF2-40B4-BE49-F238E27FC236}">
                  <a16:creationId xmlns:a16="http://schemas.microsoft.com/office/drawing/2014/main" id="{C5625A27-2D9D-72BE-1689-729C450D6645}"/>
                </a:ext>
              </a:extLst>
            </p:cNvPr>
            <p:cNvSpPr/>
            <p:nvPr/>
          </p:nvSpPr>
          <p:spPr>
            <a:xfrm>
              <a:off x="10464265" y="351025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18" name="Forma libre: forma 2773">
              <a:extLst>
                <a:ext uri="{FF2B5EF4-FFF2-40B4-BE49-F238E27FC236}">
                  <a16:creationId xmlns:a16="http://schemas.microsoft.com/office/drawing/2014/main" id="{645CC1E1-600E-9BD5-3BE4-70DE4F939AA9}"/>
                </a:ext>
              </a:extLst>
            </p:cNvPr>
            <p:cNvSpPr/>
            <p:nvPr/>
          </p:nvSpPr>
          <p:spPr>
            <a:xfrm>
              <a:off x="10525888" y="351025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19" name="Forma libre: forma 2774">
              <a:extLst>
                <a:ext uri="{FF2B5EF4-FFF2-40B4-BE49-F238E27FC236}">
                  <a16:creationId xmlns:a16="http://schemas.microsoft.com/office/drawing/2014/main" id="{26968648-9D10-710B-2C3D-9C03C7728EA1}"/>
                </a:ext>
              </a:extLst>
            </p:cNvPr>
            <p:cNvSpPr/>
            <p:nvPr/>
          </p:nvSpPr>
          <p:spPr>
            <a:xfrm>
              <a:off x="10588245" y="351025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20" name="Forma libre: forma 2775">
              <a:extLst>
                <a:ext uri="{FF2B5EF4-FFF2-40B4-BE49-F238E27FC236}">
                  <a16:creationId xmlns:a16="http://schemas.microsoft.com/office/drawing/2014/main" id="{46E24F02-144E-E002-06D3-A6EB9221B949}"/>
                </a:ext>
              </a:extLst>
            </p:cNvPr>
            <p:cNvSpPr/>
            <p:nvPr/>
          </p:nvSpPr>
          <p:spPr>
            <a:xfrm>
              <a:off x="10649868" y="351025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21" name="Forma libre: forma 2776">
              <a:extLst>
                <a:ext uri="{FF2B5EF4-FFF2-40B4-BE49-F238E27FC236}">
                  <a16:creationId xmlns:a16="http://schemas.microsoft.com/office/drawing/2014/main" id="{149FDFA1-764D-2D83-6AE1-E76874081F12}"/>
                </a:ext>
              </a:extLst>
            </p:cNvPr>
            <p:cNvSpPr/>
            <p:nvPr/>
          </p:nvSpPr>
          <p:spPr>
            <a:xfrm>
              <a:off x="10712225" y="351025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22" name="Forma libre: forma 2777">
              <a:extLst>
                <a:ext uri="{FF2B5EF4-FFF2-40B4-BE49-F238E27FC236}">
                  <a16:creationId xmlns:a16="http://schemas.microsoft.com/office/drawing/2014/main" id="{85476869-5D69-3498-BE04-B2395D8A99DD}"/>
                </a:ext>
              </a:extLst>
            </p:cNvPr>
            <p:cNvSpPr/>
            <p:nvPr/>
          </p:nvSpPr>
          <p:spPr>
            <a:xfrm>
              <a:off x="10773848" y="351025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23" name="Forma libre: forma 2778">
              <a:extLst>
                <a:ext uri="{FF2B5EF4-FFF2-40B4-BE49-F238E27FC236}">
                  <a16:creationId xmlns:a16="http://schemas.microsoft.com/office/drawing/2014/main" id="{4F805D90-DCA5-36BF-7D1B-DAC94A88689E}"/>
                </a:ext>
              </a:extLst>
            </p:cNvPr>
            <p:cNvSpPr/>
            <p:nvPr/>
          </p:nvSpPr>
          <p:spPr>
            <a:xfrm>
              <a:off x="10849409" y="3523458"/>
              <a:ext cx="23475" cy="23471"/>
            </a:xfrm>
            <a:custGeom>
              <a:avLst/>
              <a:gdLst>
                <a:gd name="connsiteX0" fmla="*/ 11738 w 23475"/>
                <a:gd name="connsiteY0" fmla="*/ 23471 h 23471"/>
                <a:gd name="connsiteX1" fmla="*/ 23476 w 23475"/>
                <a:gd name="connsiteY1" fmla="*/ 11736 h 23471"/>
                <a:gd name="connsiteX2" fmla="*/ 11738 w 23475"/>
                <a:gd name="connsiteY2" fmla="*/ 0 h 23471"/>
                <a:gd name="connsiteX3" fmla="*/ 0 w 23475"/>
                <a:gd name="connsiteY3" fmla="*/ 11736 h 23471"/>
                <a:gd name="connsiteX4" fmla="*/ 11738 w 23475"/>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1">
                  <a:moveTo>
                    <a:pt x="11738" y="23471"/>
                  </a:moveTo>
                  <a:cubicBezTo>
                    <a:pt x="18340" y="23471"/>
                    <a:pt x="23476" y="18337"/>
                    <a:pt x="23476" y="11736"/>
                  </a:cubicBezTo>
                  <a:cubicBezTo>
                    <a:pt x="23476" y="5134"/>
                    <a:pt x="18340" y="0"/>
                    <a:pt x="11738" y="0"/>
                  </a:cubicBezTo>
                  <a:cubicBezTo>
                    <a:pt x="5135" y="0"/>
                    <a:pt x="0" y="5134"/>
                    <a:pt x="0" y="11736"/>
                  </a:cubicBezTo>
                  <a:cubicBezTo>
                    <a:pt x="0" y="18337"/>
                    <a:pt x="5135"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24" name="Forma libre: forma 2779">
              <a:extLst>
                <a:ext uri="{FF2B5EF4-FFF2-40B4-BE49-F238E27FC236}">
                  <a16:creationId xmlns:a16="http://schemas.microsoft.com/office/drawing/2014/main" id="{AB0C5408-4F8F-5B44-752E-BB979CB31DEA}"/>
                </a:ext>
              </a:extLst>
            </p:cNvPr>
            <p:cNvSpPr/>
            <p:nvPr/>
          </p:nvSpPr>
          <p:spPr>
            <a:xfrm>
              <a:off x="10979258" y="3529325"/>
              <a:ext cx="11738" cy="11735"/>
            </a:xfrm>
            <a:custGeom>
              <a:avLst/>
              <a:gdLst>
                <a:gd name="connsiteX0" fmla="*/ 5869 w 11738"/>
                <a:gd name="connsiteY0" fmla="*/ 11735 h 11735"/>
                <a:gd name="connsiteX1" fmla="*/ 11738 w 11738"/>
                <a:gd name="connsiteY1" fmla="*/ 5868 h 11735"/>
                <a:gd name="connsiteX2" fmla="*/ 5869 w 11738"/>
                <a:gd name="connsiteY2" fmla="*/ 0 h 11735"/>
                <a:gd name="connsiteX3" fmla="*/ 0 w 11738"/>
                <a:gd name="connsiteY3" fmla="*/ 5868 h 11735"/>
                <a:gd name="connsiteX4" fmla="*/ 5869 w 11738"/>
                <a:gd name="connsiteY4" fmla="*/ 11735 h 11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8" h="11735">
                  <a:moveTo>
                    <a:pt x="5869" y="11735"/>
                  </a:moveTo>
                  <a:cubicBezTo>
                    <a:pt x="8803" y="11735"/>
                    <a:pt x="11738" y="8802"/>
                    <a:pt x="11738" y="5868"/>
                  </a:cubicBezTo>
                  <a:cubicBezTo>
                    <a:pt x="11738" y="2200"/>
                    <a:pt x="8803" y="0"/>
                    <a:pt x="5869" y="0"/>
                  </a:cubicBezTo>
                  <a:cubicBezTo>
                    <a:pt x="2201" y="0"/>
                    <a:pt x="0" y="2934"/>
                    <a:pt x="0" y="5868"/>
                  </a:cubicBezTo>
                  <a:cubicBezTo>
                    <a:pt x="0" y="8802"/>
                    <a:pt x="2201" y="11735"/>
                    <a:pt x="5869" y="117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25" name="Forma libre: forma 2780">
              <a:extLst>
                <a:ext uri="{FF2B5EF4-FFF2-40B4-BE49-F238E27FC236}">
                  <a16:creationId xmlns:a16="http://schemas.microsoft.com/office/drawing/2014/main" id="{8DE9E890-93C8-3A1B-8C76-DDF91B47E8BD}"/>
                </a:ext>
              </a:extLst>
            </p:cNvPr>
            <p:cNvSpPr/>
            <p:nvPr/>
          </p:nvSpPr>
          <p:spPr>
            <a:xfrm>
              <a:off x="11021807" y="351025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26" name="Forma libre: forma 2781">
              <a:extLst>
                <a:ext uri="{FF2B5EF4-FFF2-40B4-BE49-F238E27FC236}">
                  <a16:creationId xmlns:a16="http://schemas.microsoft.com/office/drawing/2014/main" id="{60DB5AB9-26FE-98B4-2185-26234C7226BC}"/>
                </a:ext>
              </a:extLst>
            </p:cNvPr>
            <p:cNvSpPr/>
            <p:nvPr/>
          </p:nvSpPr>
          <p:spPr>
            <a:xfrm>
              <a:off x="11084164" y="351025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27" name="Forma libre: forma 2782">
              <a:extLst>
                <a:ext uri="{FF2B5EF4-FFF2-40B4-BE49-F238E27FC236}">
                  <a16:creationId xmlns:a16="http://schemas.microsoft.com/office/drawing/2014/main" id="{B7876FD7-2A81-EEFF-F678-4C0A9711F0D4}"/>
                </a:ext>
              </a:extLst>
            </p:cNvPr>
            <p:cNvSpPr/>
            <p:nvPr/>
          </p:nvSpPr>
          <p:spPr>
            <a:xfrm>
              <a:off x="11145788" y="351025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28" name="Forma libre: forma 2783">
              <a:extLst>
                <a:ext uri="{FF2B5EF4-FFF2-40B4-BE49-F238E27FC236}">
                  <a16:creationId xmlns:a16="http://schemas.microsoft.com/office/drawing/2014/main" id="{945949F9-7A59-5513-ED9D-F2BF94DB41EB}"/>
                </a:ext>
              </a:extLst>
            </p:cNvPr>
            <p:cNvSpPr/>
            <p:nvPr/>
          </p:nvSpPr>
          <p:spPr>
            <a:xfrm>
              <a:off x="11207411" y="351025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29" name="Forma libre: forma 2784">
              <a:extLst>
                <a:ext uri="{FF2B5EF4-FFF2-40B4-BE49-F238E27FC236}">
                  <a16:creationId xmlns:a16="http://schemas.microsoft.com/office/drawing/2014/main" id="{FD3EEBB0-B6A7-928C-1767-D5B96CA2B2C2}"/>
                </a:ext>
              </a:extLst>
            </p:cNvPr>
            <p:cNvSpPr/>
            <p:nvPr/>
          </p:nvSpPr>
          <p:spPr>
            <a:xfrm>
              <a:off x="11269768" y="3510255"/>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30" name="Forma libre: forma 2785">
              <a:extLst>
                <a:ext uri="{FF2B5EF4-FFF2-40B4-BE49-F238E27FC236}">
                  <a16:creationId xmlns:a16="http://schemas.microsoft.com/office/drawing/2014/main" id="{5100CB91-B11D-4BB4-1ADD-4F4A8D6FBB42}"/>
                </a:ext>
              </a:extLst>
            </p:cNvPr>
            <p:cNvSpPr/>
            <p:nvPr/>
          </p:nvSpPr>
          <p:spPr>
            <a:xfrm>
              <a:off x="11332124" y="3510255"/>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147"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31" name="Forma libre: forma 2786">
              <a:extLst>
                <a:ext uri="{FF2B5EF4-FFF2-40B4-BE49-F238E27FC236}">
                  <a16:creationId xmlns:a16="http://schemas.microsoft.com/office/drawing/2014/main" id="{89FA0685-1AC4-D8BC-1695-81D3DD176B63}"/>
                </a:ext>
              </a:extLst>
            </p:cNvPr>
            <p:cNvSpPr/>
            <p:nvPr/>
          </p:nvSpPr>
          <p:spPr>
            <a:xfrm>
              <a:off x="11393748" y="3510255"/>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32" name="Forma libre: forma 2787">
              <a:extLst>
                <a:ext uri="{FF2B5EF4-FFF2-40B4-BE49-F238E27FC236}">
                  <a16:creationId xmlns:a16="http://schemas.microsoft.com/office/drawing/2014/main" id="{EAA6C355-D14E-FEDB-5C42-05F655862BB8}"/>
                </a:ext>
              </a:extLst>
            </p:cNvPr>
            <p:cNvSpPr/>
            <p:nvPr/>
          </p:nvSpPr>
          <p:spPr>
            <a:xfrm>
              <a:off x="11456105" y="3510255"/>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33" name="Forma libre: forma 2788">
              <a:extLst>
                <a:ext uri="{FF2B5EF4-FFF2-40B4-BE49-F238E27FC236}">
                  <a16:creationId xmlns:a16="http://schemas.microsoft.com/office/drawing/2014/main" id="{D48696CB-5B76-A36A-B0E0-CB5CC279B16A}"/>
                </a:ext>
              </a:extLst>
            </p:cNvPr>
            <p:cNvSpPr/>
            <p:nvPr/>
          </p:nvSpPr>
          <p:spPr>
            <a:xfrm>
              <a:off x="11517727" y="351025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34" name="Forma libre: forma 2789">
              <a:extLst>
                <a:ext uri="{FF2B5EF4-FFF2-40B4-BE49-F238E27FC236}">
                  <a16:creationId xmlns:a16="http://schemas.microsoft.com/office/drawing/2014/main" id="{BDCC3C5F-5A3B-BB94-05BD-0A249059032C}"/>
                </a:ext>
              </a:extLst>
            </p:cNvPr>
            <p:cNvSpPr/>
            <p:nvPr/>
          </p:nvSpPr>
          <p:spPr>
            <a:xfrm>
              <a:off x="11603560" y="3534460"/>
              <a:ext cx="1466" cy="1467"/>
            </a:xfrm>
            <a:custGeom>
              <a:avLst/>
              <a:gdLst>
                <a:gd name="connsiteX0" fmla="*/ 733 w 1466"/>
                <a:gd name="connsiteY0" fmla="*/ 1467 h 1467"/>
                <a:gd name="connsiteX1" fmla="*/ 1467 w 1466"/>
                <a:gd name="connsiteY1" fmla="*/ 734 h 1467"/>
                <a:gd name="connsiteX2" fmla="*/ 733 w 1466"/>
                <a:gd name="connsiteY2" fmla="*/ 0 h 1467"/>
                <a:gd name="connsiteX3" fmla="*/ 0 w 1466"/>
                <a:gd name="connsiteY3" fmla="*/ 734 h 1467"/>
                <a:gd name="connsiteX4" fmla="*/ 733 w 1466"/>
                <a:gd name="connsiteY4" fmla="*/ 1467 h 1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 h="1467">
                  <a:moveTo>
                    <a:pt x="733" y="1467"/>
                  </a:moveTo>
                  <a:cubicBezTo>
                    <a:pt x="1467" y="1467"/>
                    <a:pt x="1467" y="1467"/>
                    <a:pt x="1467" y="734"/>
                  </a:cubicBezTo>
                  <a:cubicBezTo>
                    <a:pt x="1467" y="0"/>
                    <a:pt x="733" y="0"/>
                    <a:pt x="733" y="0"/>
                  </a:cubicBezTo>
                  <a:cubicBezTo>
                    <a:pt x="733" y="0"/>
                    <a:pt x="0" y="0"/>
                    <a:pt x="0" y="734"/>
                  </a:cubicBezTo>
                  <a:cubicBezTo>
                    <a:pt x="0" y="1467"/>
                    <a:pt x="733" y="1467"/>
                    <a:pt x="733"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35" name="Forma libre: forma 2790">
              <a:extLst>
                <a:ext uri="{FF2B5EF4-FFF2-40B4-BE49-F238E27FC236}">
                  <a16:creationId xmlns:a16="http://schemas.microsoft.com/office/drawing/2014/main" id="{E9938E2B-DCD9-AF07-3C9F-EAFE77D40549}"/>
                </a:ext>
              </a:extLst>
            </p:cNvPr>
            <p:cNvSpPr/>
            <p:nvPr/>
          </p:nvSpPr>
          <p:spPr>
            <a:xfrm>
              <a:off x="12162019" y="3534460"/>
              <a:ext cx="876" cy="733"/>
            </a:xfrm>
            <a:custGeom>
              <a:avLst/>
              <a:gdLst>
                <a:gd name="connsiteX0" fmla="*/ 550 w 876"/>
                <a:gd name="connsiteY0" fmla="*/ 734 h 733"/>
                <a:gd name="connsiteX1" fmla="*/ 550 w 876"/>
                <a:gd name="connsiteY1" fmla="*/ 734 h 733"/>
                <a:gd name="connsiteX2" fmla="*/ 550 w 876"/>
                <a:gd name="connsiteY2" fmla="*/ 0 h 733"/>
                <a:gd name="connsiteX3" fmla="*/ 550 w 876"/>
                <a:gd name="connsiteY3" fmla="*/ 734 h 733"/>
                <a:gd name="connsiteX4" fmla="*/ 550 w 876"/>
                <a:gd name="connsiteY4" fmla="*/ 734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 h="733">
                  <a:moveTo>
                    <a:pt x="550" y="734"/>
                  </a:moveTo>
                  <a:cubicBezTo>
                    <a:pt x="550" y="734"/>
                    <a:pt x="550" y="734"/>
                    <a:pt x="550" y="734"/>
                  </a:cubicBezTo>
                  <a:cubicBezTo>
                    <a:pt x="1284" y="0"/>
                    <a:pt x="550" y="0"/>
                    <a:pt x="550" y="0"/>
                  </a:cubicBezTo>
                  <a:cubicBezTo>
                    <a:pt x="-183" y="0"/>
                    <a:pt x="-183" y="0"/>
                    <a:pt x="550" y="734"/>
                  </a:cubicBezTo>
                  <a:cubicBezTo>
                    <a:pt x="-183" y="734"/>
                    <a:pt x="-183" y="734"/>
                    <a:pt x="550" y="7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36" name="Forma libre: forma 2791">
              <a:extLst>
                <a:ext uri="{FF2B5EF4-FFF2-40B4-BE49-F238E27FC236}">
                  <a16:creationId xmlns:a16="http://schemas.microsoft.com/office/drawing/2014/main" id="{F5537104-6D54-5D34-4229-6B3DDF65973A}"/>
                </a:ext>
              </a:extLst>
            </p:cNvPr>
            <p:cNvSpPr/>
            <p:nvPr/>
          </p:nvSpPr>
          <p:spPr>
            <a:xfrm>
              <a:off x="5662060" y="3572600"/>
              <a:ext cx="48418" cy="48409"/>
            </a:xfrm>
            <a:custGeom>
              <a:avLst/>
              <a:gdLst>
                <a:gd name="connsiteX0" fmla="*/ 24209 w 48418"/>
                <a:gd name="connsiteY0" fmla="*/ 48409 h 48409"/>
                <a:gd name="connsiteX1" fmla="*/ 48418 w 48418"/>
                <a:gd name="connsiteY1" fmla="*/ 24204 h 48409"/>
                <a:gd name="connsiteX2" fmla="*/ 24209 w 48418"/>
                <a:gd name="connsiteY2" fmla="*/ 0 h 48409"/>
                <a:gd name="connsiteX3" fmla="*/ 0 w 48418"/>
                <a:gd name="connsiteY3" fmla="*/ 24204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4"/>
                  </a:cubicBezTo>
                  <a:cubicBezTo>
                    <a:pt x="48418" y="11002"/>
                    <a:pt x="37414" y="0"/>
                    <a:pt x="24209" y="0"/>
                  </a:cubicBezTo>
                  <a:cubicBezTo>
                    <a:pt x="11004" y="0"/>
                    <a:pt x="0" y="11002"/>
                    <a:pt x="0" y="24204"/>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37" name="Forma libre: forma 2792">
              <a:extLst>
                <a:ext uri="{FF2B5EF4-FFF2-40B4-BE49-F238E27FC236}">
                  <a16:creationId xmlns:a16="http://schemas.microsoft.com/office/drawing/2014/main" id="{6FC8EBFE-588A-1BA0-2EA0-C8B8165E65B9}"/>
                </a:ext>
              </a:extLst>
            </p:cNvPr>
            <p:cNvSpPr/>
            <p:nvPr/>
          </p:nvSpPr>
          <p:spPr>
            <a:xfrm>
              <a:off x="5723683" y="35718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38" name="Forma libre: forma 2793">
              <a:extLst>
                <a:ext uri="{FF2B5EF4-FFF2-40B4-BE49-F238E27FC236}">
                  <a16:creationId xmlns:a16="http://schemas.microsoft.com/office/drawing/2014/main" id="{2C51D944-8DD1-A805-6D12-34E4D2F8E92E}"/>
                </a:ext>
              </a:extLst>
            </p:cNvPr>
            <p:cNvSpPr/>
            <p:nvPr/>
          </p:nvSpPr>
          <p:spPr>
            <a:xfrm>
              <a:off x="5785306" y="35718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39" name="Forma libre: forma 2794">
              <a:extLst>
                <a:ext uri="{FF2B5EF4-FFF2-40B4-BE49-F238E27FC236}">
                  <a16:creationId xmlns:a16="http://schemas.microsoft.com/office/drawing/2014/main" id="{46FEEF48-9373-BEA4-C5C8-CFB570ED86E7}"/>
                </a:ext>
              </a:extLst>
            </p:cNvPr>
            <p:cNvSpPr/>
            <p:nvPr/>
          </p:nvSpPr>
          <p:spPr>
            <a:xfrm>
              <a:off x="5847663" y="35718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40" name="Forma libre: forma 2795">
              <a:extLst>
                <a:ext uri="{FF2B5EF4-FFF2-40B4-BE49-F238E27FC236}">
                  <a16:creationId xmlns:a16="http://schemas.microsoft.com/office/drawing/2014/main" id="{5049E1AD-6B47-8BE9-6283-14DD2FDBE51E}"/>
                </a:ext>
              </a:extLst>
            </p:cNvPr>
            <p:cNvSpPr/>
            <p:nvPr/>
          </p:nvSpPr>
          <p:spPr>
            <a:xfrm>
              <a:off x="5910753" y="3573334"/>
              <a:ext cx="46950" cy="46942"/>
            </a:xfrm>
            <a:custGeom>
              <a:avLst/>
              <a:gdLst>
                <a:gd name="connsiteX0" fmla="*/ 23476 w 46950"/>
                <a:gd name="connsiteY0" fmla="*/ 46942 h 46942"/>
                <a:gd name="connsiteX1" fmla="*/ 46951 w 46950"/>
                <a:gd name="connsiteY1" fmla="*/ 23471 h 46942"/>
                <a:gd name="connsiteX2" fmla="*/ 23476 w 46950"/>
                <a:gd name="connsiteY2" fmla="*/ 0 h 46942"/>
                <a:gd name="connsiteX3" fmla="*/ 0 w 46950"/>
                <a:gd name="connsiteY3" fmla="*/ 23471 h 46942"/>
                <a:gd name="connsiteX4" fmla="*/ 23476 w 46950"/>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0" h="46942">
                  <a:moveTo>
                    <a:pt x="23476" y="46942"/>
                  </a:moveTo>
                  <a:cubicBezTo>
                    <a:pt x="36680" y="46942"/>
                    <a:pt x="46951" y="36674"/>
                    <a:pt x="46951" y="23471"/>
                  </a:cubicBezTo>
                  <a:cubicBezTo>
                    <a:pt x="46951" y="10269"/>
                    <a:pt x="36680" y="0"/>
                    <a:pt x="23476" y="0"/>
                  </a:cubicBezTo>
                  <a:cubicBezTo>
                    <a:pt x="10270" y="0"/>
                    <a:pt x="0" y="10269"/>
                    <a:pt x="0" y="23471"/>
                  </a:cubicBezTo>
                  <a:cubicBezTo>
                    <a:pt x="0" y="36674"/>
                    <a:pt x="11004"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41" name="Forma libre: forma 2796">
              <a:extLst>
                <a:ext uri="{FF2B5EF4-FFF2-40B4-BE49-F238E27FC236}">
                  <a16:creationId xmlns:a16="http://schemas.microsoft.com/office/drawing/2014/main" id="{A97453F4-F54B-7F83-E039-497518F17BAF}"/>
                </a:ext>
              </a:extLst>
            </p:cNvPr>
            <p:cNvSpPr/>
            <p:nvPr/>
          </p:nvSpPr>
          <p:spPr>
            <a:xfrm>
              <a:off x="5971643" y="3572600"/>
              <a:ext cx="48418" cy="48409"/>
            </a:xfrm>
            <a:custGeom>
              <a:avLst/>
              <a:gdLst>
                <a:gd name="connsiteX0" fmla="*/ 24209 w 48418"/>
                <a:gd name="connsiteY0" fmla="*/ 48409 h 48409"/>
                <a:gd name="connsiteX1" fmla="*/ 48418 w 48418"/>
                <a:gd name="connsiteY1" fmla="*/ 24204 h 48409"/>
                <a:gd name="connsiteX2" fmla="*/ 24209 w 48418"/>
                <a:gd name="connsiteY2" fmla="*/ 0 h 48409"/>
                <a:gd name="connsiteX3" fmla="*/ 0 w 48418"/>
                <a:gd name="connsiteY3" fmla="*/ 24204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8148" y="48409"/>
                    <a:pt x="48418" y="37407"/>
                    <a:pt x="48418" y="24204"/>
                  </a:cubicBezTo>
                  <a:cubicBezTo>
                    <a:pt x="48418" y="11002"/>
                    <a:pt x="37414" y="0"/>
                    <a:pt x="24209" y="0"/>
                  </a:cubicBezTo>
                  <a:cubicBezTo>
                    <a:pt x="11004" y="0"/>
                    <a:pt x="0" y="11002"/>
                    <a:pt x="0" y="24204"/>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42" name="Forma libre: forma 2797">
              <a:extLst>
                <a:ext uri="{FF2B5EF4-FFF2-40B4-BE49-F238E27FC236}">
                  <a16:creationId xmlns:a16="http://schemas.microsoft.com/office/drawing/2014/main" id="{915E96B1-9EA4-AD00-8031-E54CA2E6F8F6}"/>
                </a:ext>
              </a:extLst>
            </p:cNvPr>
            <p:cNvSpPr/>
            <p:nvPr/>
          </p:nvSpPr>
          <p:spPr>
            <a:xfrm>
              <a:off x="6033266" y="357186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43" name="Forma libre: forma 2798">
              <a:extLst>
                <a:ext uri="{FF2B5EF4-FFF2-40B4-BE49-F238E27FC236}">
                  <a16:creationId xmlns:a16="http://schemas.microsoft.com/office/drawing/2014/main" id="{9F82F41B-7B7F-4ED4-9D74-E14DEBB2FDFB}"/>
                </a:ext>
              </a:extLst>
            </p:cNvPr>
            <p:cNvSpPr/>
            <p:nvPr/>
          </p:nvSpPr>
          <p:spPr>
            <a:xfrm>
              <a:off x="6095623" y="357186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44" name="Forma libre: forma 2799">
              <a:extLst>
                <a:ext uri="{FF2B5EF4-FFF2-40B4-BE49-F238E27FC236}">
                  <a16:creationId xmlns:a16="http://schemas.microsoft.com/office/drawing/2014/main" id="{FD9DB4E1-C048-80B8-4B58-11FD5FB6654E}"/>
                </a:ext>
              </a:extLst>
            </p:cNvPr>
            <p:cNvSpPr/>
            <p:nvPr/>
          </p:nvSpPr>
          <p:spPr>
            <a:xfrm>
              <a:off x="6181455" y="3596071"/>
              <a:ext cx="1467" cy="1467"/>
            </a:xfrm>
            <a:custGeom>
              <a:avLst/>
              <a:gdLst>
                <a:gd name="connsiteX0" fmla="*/ 734 w 1467"/>
                <a:gd name="connsiteY0" fmla="*/ 1467 h 1467"/>
                <a:gd name="connsiteX1" fmla="*/ 1467 w 1467"/>
                <a:gd name="connsiteY1" fmla="*/ 734 h 1467"/>
                <a:gd name="connsiteX2" fmla="*/ 734 w 1467"/>
                <a:gd name="connsiteY2" fmla="*/ 0 h 1467"/>
                <a:gd name="connsiteX3" fmla="*/ 0 w 1467"/>
                <a:gd name="connsiteY3" fmla="*/ 734 h 1467"/>
                <a:gd name="connsiteX4" fmla="*/ 734 w 1467"/>
                <a:gd name="connsiteY4" fmla="*/ 1467 h 1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7">
                  <a:moveTo>
                    <a:pt x="734" y="1467"/>
                  </a:moveTo>
                  <a:cubicBezTo>
                    <a:pt x="1467" y="1467"/>
                    <a:pt x="1467" y="1467"/>
                    <a:pt x="1467" y="734"/>
                  </a:cubicBezTo>
                  <a:cubicBezTo>
                    <a:pt x="1467" y="0"/>
                    <a:pt x="734" y="0"/>
                    <a:pt x="734" y="0"/>
                  </a:cubicBezTo>
                  <a:cubicBezTo>
                    <a:pt x="734" y="0"/>
                    <a:pt x="0" y="0"/>
                    <a:pt x="0" y="734"/>
                  </a:cubicBezTo>
                  <a:cubicBezTo>
                    <a:pt x="0" y="1467"/>
                    <a:pt x="0"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45" name="Forma libre: forma 2800">
              <a:extLst>
                <a:ext uri="{FF2B5EF4-FFF2-40B4-BE49-F238E27FC236}">
                  <a16:creationId xmlns:a16="http://schemas.microsoft.com/office/drawing/2014/main" id="{63F7599E-4E55-23DA-051A-08714ED0FD25}"/>
                </a:ext>
              </a:extLst>
            </p:cNvPr>
            <p:cNvSpPr/>
            <p:nvPr/>
          </p:nvSpPr>
          <p:spPr>
            <a:xfrm>
              <a:off x="6678108" y="3596805"/>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lnTo>
                    <a:pt x="0" y="0"/>
                  </a:lnTo>
                  <a:lnTo>
                    <a:pt x="0" y="0"/>
                  </a:lnTo>
                  <a:lnTo>
                    <a:pt x="0" y="0"/>
                  </a:lnTo>
                  <a:cubicBezTo>
                    <a:pt x="0" y="0"/>
                    <a:pt x="0" y="0"/>
                    <a:pt x="0" y="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46" name="Forma libre: forma 2801">
              <a:extLst>
                <a:ext uri="{FF2B5EF4-FFF2-40B4-BE49-F238E27FC236}">
                  <a16:creationId xmlns:a16="http://schemas.microsoft.com/office/drawing/2014/main" id="{AA6EAE97-B743-8834-0DD8-D94CC7AD9577}"/>
                </a:ext>
              </a:extLst>
            </p:cNvPr>
            <p:cNvSpPr/>
            <p:nvPr/>
          </p:nvSpPr>
          <p:spPr>
            <a:xfrm>
              <a:off x="6739731" y="3596501"/>
              <a:ext cx="550" cy="1037"/>
            </a:xfrm>
            <a:custGeom>
              <a:avLst/>
              <a:gdLst>
                <a:gd name="connsiteX0" fmla="*/ 0 w 550"/>
                <a:gd name="connsiteY0" fmla="*/ 1037 h 1037"/>
                <a:gd name="connsiteX1" fmla="*/ 0 w 550"/>
                <a:gd name="connsiteY1" fmla="*/ 1037 h 1037"/>
                <a:gd name="connsiteX2" fmla="*/ 0 w 550"/>
                <a:gd name="connsiteY2" fmla="*/ 304 h 1037"/>
                <a:gd name="connsiteX3" fmla="*/ 0 w 550"/>
                <a:gd name="connsiteY3" fmla="*/ 1037 h 1037"/>
                <a:gd name="connsiteX4" fmla="*/ 0 w 550"/>
                <a:gd name="connsiteY4" fmla="*/ 1037 h 1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1037">
                  <a:moveTo>
                    <a:pt x="0" y="1037"/>
                  </a:moveTo>
                  <a:cubicBezTo>
                    <a:pt x="734" y="1037"/>
                    <a:pt x="734" y="1037"/>
                    <a:pt x="0" y="1037"/>
                  </a:cubicBezTo>
                  <a:cubicBezTo>
                    <a:pt x="734" y="304"/>
                    <a:pt x="734" y="304"/>
                    <a:pt x="0" y="304"/>
                  </a:cubicBezTo>
                  <a:cubicBezTo>
                    <a:pt x="0" y="-430"/>
                    <a:pt x="0" y="304"/>
                    <a:pt x="0" y="1037"/>
                  </a:cubicBezTo>
                  <a:cubicBezTo>
                    <a:pt x="0" y="1037"/>
                    <a:pt x="0" y="1037"/>
                    <a:pt x="0" y="10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47" name="Forma libre: forma 2802">
              <a:extLst>
                <a:ext uri="{FF2B5EF4-FFF2-40B4-BE49-F238E27FC236}">
                  <a16:creationId xmlns:a16="http://schemas.microsoft.com/office/drawing/2014/main" id="{64EF844A-4CD4-4430-AAB8-170BDF2D8ACD}"/>
                </a:ext>
              </a:extLst>
            </p:cNvPr>
            <p:cNvSpPr/>
            <p:nvPr/>
          </p:nvSpPr>
          <p:spPr>
            <a:xfrm>
              <a:off x="6801354" y="3596071"/>
              <a:ext cx="1467" cy="1467"/>
            </a:xfrm>
            <a:custGeom>
              <a:avLst/>
              <a:gdLst>
                <a:gd name="connsiteX0" fmla="*/ 734 w 1467"/>
                <a:gd name="connsiteY0" fmla="*/ 1467 h 1467"/>
                <a:gd name="connsiteX1" fmla="*/ 1467 w 1467"/>
                <a:gd name="connsiteY1" fmla="*/ 734 h 1467"/>
                <a:gd name="connsiteX2" fmla="*/ 734 w 1467"/>
                <a:gd name="connsiteY2" fmla="*/ 0 h 1467"/>
                <a:gd name="connsiteX3" fmla="*/ 0 w 1467"/>
                <a:gd name="connsiteY3" fmla="*/ 734 h 1467"/>
                <a:gd name="connsiteX4" fmla="*/ 734 w 1467"/>
                <a:gd name="connsiteY4" fmla="*/ 1467 h 1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7">
                  <a:moveTo>
                    <a:pt x="734" y="1467"/>
                  </a:moveTo>
                  <a:cubicBezTo>
                    <a:pt x="1467" y="1467"/>
                    <a:pt x="1467" y="1467"/>
                    <a:pt x="1467" y="734"/>
                  </a:cubicBezTo>
                  <a:cubicBezTo>
                    <a:pt x="1467" y="0"/>
                    <a:pt x="1467" y="0"/>
                    <a:pt x="734" y="0"/>
                  </a:cubicBezTo>
                  <a:cubicBezTo>
                    <a:pt x="0" y="0"/>
                    <a:pt x="0" y="0"/>
                    <a:pt x="0" y="734"/>
                  </a:cubicBezTo>
                  <a:cubicBezTo>
                    <a:pt x="0" y="1467"/>
                    <a:pt x="0"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48" name="Forma libre: forma 2803">
              <a:extLst>
                <a:ext uri="{FF2B5EF4-FFF2-40B4-BE49-F238E27FC236}">
                  <a16:creationId xmlns:a16="http://schemas.microsoft.com/office/drawing/2014/main" id="{FB4A626F-4127-4AAD-DFA4-AF7A06ADC1A5}"/>
                </a:ext>
              </a:extLst>
            </p:cNvPr>
            <p:cNvSpPr/>
            <p:nvPr/>
          </p:nvSpPr>
          <p:spPr>
            <a:xfrm>
              <a:off x="6926068" y="3596805"/>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lnTo>
                    <a:pt x="0" y="0"/>
                  </a:lnTo>
                  <a:cubicBezTo>
                    <a:pt x="0" y="0"/>
                    <a:pt x="0" y="0"/>
                    <a:pt x="0" y="0"/>
                  </a:cubicBez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49" name="Forma libre: forma 2804">
              <a:extLst>
                <a:ext uri="{FF2B5EF4-FFF2-40B4-BE49-F238E27FC236}">
                  <a16:creationId xmlns:a16="http://schemas.microsoft.com/office/drawing/2014/main" id="{3F062405-0205-83E8-3660-22C1C581DB6A}"/>
                </a:ext>
              </a:extLst>
            </p:cNvPr>
            <p:cNvSpPr/>
            <p:nvPr/>
          </p:nvSpPr>
          <p:spPr>
            <a:xfrm>
              <a:off x="6986224" y="3596071"/>
              <a:ext cx="2934" cy="2934"/>
            </a:xfrm>
            <a:custGeom>
              <a:avLst/>
              <a:gdLst>
                <a:gd name="connsiteX0" fmla="*/ 1467 w 2934"/>
                <a:gd name="connsiteY0" fmla="*/ 2934 h 2934"/>
                <a:gd name="connsiteX1" fmla="*/ 2934 w 2934"/>
                <a:gd name="connsiteY1" fmla="*/ 1467 h 2934"/>
                <a:gd name="connsiteX2" fmla="*/ 1467 w 2934"/>
                <a:gd name="connsiteY2" fmla="*/ 0 h 2934"/>
                <a:gd name="connsiteX3" fmla="*/ 0 w 2934"/>
                <a:gd name="connsiteY3" fmla="*/ 1467 h 2934"/>
                <a:gd name="connsiteX4" fmla="*/ 1467 w 2934"/>
                <a:gd name="connsiteY4" fmla="*/ 2934 h 2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4">
                  <a:moveTo>
                    <a:pt x="1467" y="2934"/>
                  </a:moveTo>
                  <a:cubicBezTo>
                    <a:pt x="2201" y="2934"/>
                    <a:pt x="2934" y="2201"/>
                    <a:pt x="2934" y="1467"/>
                  </a:cubicBezTo>
                  <a:cubicBezTo>
                    <a:pt x="2934" y="734"/>
                    <a:pt x="2201" y="0"/>
                    <a:pt x="1467" y="0"/>
                  </a:cubicBezTo>
                  <a:cubicBezTo>
                    <a:pt x="734" y="0"/>
                    <a:pt x="0" y="734"/>
                    <a:pt x="0" y="1467"/>
                  </a:cubicBezTo>
                  <a:cubicBezTo>
                    <a:pt x="0" y="2201"/>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50" name="Forma libre: forma 2805">
              <a:extLst>
                <a:ext uri="{FF2B5EF4-FFF2-40B4-BE49-F238E27FC236}">
                  <a16:creationId xmlns:a16="http://schemas.microsoft.com/office/drawing/2014/main" id="{CA35F44D-732F-17CE-DA99-52A3232F90BD}"/>
                </a:ext>
              </a:extLst>
            </p:cNvPr>
            <p:cNvSpPr/>
            <p:nvPr/>
          </p:nvSpPr>
          <p:spPr>
            <a:xfrm>
              <a:off x="8821714"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51" name="Forma libre: forma 2806">
              <a:extLst>
                <a:ext uri="{FF2B5EF4-FFF2-40B4-BE49-F238E27FC236}">
                  <a16:creationId xmlns:a16="http://schemas.microsoft.com/office/drawing/2014/main" id="{4837B6F2-E1D4-42EB-D477-CB56DFBCEF49}"/>
                </a:ext>
              </a:extLst>
            </p:cNvPr>
            <p:cNvSpPr/>
            <p:nvPr/>
          </p:nvSpPr>
          <p:spPr>
            <a:xfrm>
              <a:off x="8884071"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52" name="Forma libre: forma 2807">
              <a:extLst>
                <a:ext uri="{FF2B5EF4-FFF2-40B4-BE49-F238E27FC236}">
                  <a16:creationId xmlns:a16="http://schemas.microsoft.com/office/drawing/2014/main" id="{45F62CEE-6E0D-9AAD-CF7D-9997BBA19B56}"/>
                </a:ext>
              </a:extLst>
            </p:cNvPr>
            <p:cNvSpPr/>
            <p:nvPr/>
          </p:nvSpPr>
          <p:spPr>
            <a:xfrm>
              <a:off x="8945694" y="35718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53" name="Forma libre: forma 2808">
              <a:extLst>
                <a:ext uri="{FF2B5EF4-FFF2-40B4-BE49-F238E27FC236}">
                  <a16:creationId xmlns:a16="http://schemas.microsoft.com/office/drawing/2014/main" id="{75D331FB-24B5-96BC-E67D-89A0901E5296}"/>
                </a:ext>
              </a:extLst>
            </p:cNvPr>
            <p:cNvSpPr/>
            <p:nvPr/>
          </p:nvSpPr>
          <p:spPr>
            <a:xfrm>
              <a:off x="9008050" y="35718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54" name="Forma libre: forma 2809">
              <a:extLst>
                <a:ext uri="{FF2B5EF4-FFF2-40B4-BE49-F238E27FC236}">
                  <a16:creationId xmlns:a16="http://schemas.microsoft.com/office/drawing/2014/main" id="{F18E696D-4847-CCDB-63EC-887A0F3D726F}"/>
                </a:ext>
              </a:extLst>
            </p:cNvPr>
            <p:cNvSpPr/>
            <p:nvPr/>
          </p:nvSpPr>
          <p:spPr>
            <a:xfrm>
              <a:off x="9069674" y="357186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55" name="Forma libre: forma 2810">
              <a:extLst>
                <a:ext uri="{FF2B5EF4-FFF2-40B4-BE49-F238E27FC236}">
                  <a16:creationId xmlns:a16="http://schemas.microsoft.com/office/drawing/2014/main" id="{678B55F8-9AE7-C2F4-9333-9885AA2BC0CE}"/>
                </a:ext>
              </a:extLst>
            </p:cNvPr>
            <p:cNvSpPr/>
            <p:nvPr/>
          </p:nvSpPr>
          <p:spPr>
            <a:xfrm>
              <a:off x="9132031" y="357186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56" name="Forma libre: forma 2811">
              <a:extLst>
                <a:ext uri="{FF2B5EF4-FFF2-40B4-BE49-F238E27FC236}">
                  <a16:creationId xmlns:a16="http://schemas.microsoft.com/office/drawing/2014/main" id="{FDF10EFE-5FB4-E04B-716C-77AF320EA1AE}"/>
                </a:ext>
              </a:extLst>
            </p:cNvPr>
            <p:cNvSpPr/>
            <p:nvPr/>
          </p:nvSpPr>
          <p:spPr>
            <a:xfrm>
              <a:off x="9193654"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57" name="Forma libre: forma 2812">
              <a:extLst>
                <a:ext uri="{FF2B5EF4-FFF2-40B4-BE49-F238E27FC236}">
                  <a16:creationId xmlns:a16="http://schemas.microsoft.com/office/drawing/2014/main" id="{5B73E340-EEC1-1447-33ED-694D350E2CC1}"/>
                </a:ext>
              </a:extLst>
            </p:cNvPr>
            <p:cNvSpPr/>
            <p:nvPr/>
          </p:nvSpPr>
          <p:spPr>
            <a:xfrm>
              <a:off x="9256011"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58" name="Forma libre: forma 2813">
              <a:extLst>
                <a:ext uri="{FF2B5EF4-FFF2-40B4-BE49-F238E27FC236}">
                  <a16:creationId xmlns:a16="http://schemas.microsoft.com/office/drawing/2014/main" id="{DF6E60C6-C234-EB9D-7DF6-32679DA783F3}"/>
                </a:ext>
              </a:extLst>
            </p:cNvPr>
            <p:cNvSpPr/>
            <p:nvPr/>
          </p:nvSpPr>
          <p:spPr>
            <a:xfrm>
              <a:off x="9317634" y="357186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59" name="Forma libre: forma 2814">
              <a:extLst>
                <a:ext uri="{FF2B5EF4-FFF2-40B4-BE49-F238E27FC236}">
                  <a16:creationId xmlns:a16="http://schemas.microsoft.com/office/drawing/2014/main" id="{9E97D8EE-137E-EE8B-BCEC-18076FD63468}"/>
                </a:ext>
              </a:extLst>
            </p:cNvPr>
            <p:cNvSpPr/>
            <p:nvPr/>
          </p:nvSpPr>
          <p:spPr>
            <a:xfrm>
              <a:off x="9379990" y="3571867"/>
              <a:ext cx="50619" cy="49875"/>
            </a:xfrm>
            <a:custGeom>
              <a:avLst/>
              <a:gdLst>
                <a:gd name="connsiteX0" fmla="*/ 24943 w 50619"/>
                <a:gd name="connsiteY0" fmla="*/ 49876 h 49875"/>
                <a:gd name="connsiteX1" fmla="*/ 50619 w 50619"/>
                <a:gd name="connsiteY1" fmla="*/ 24938 h 49875"/>
                <a:gd name="connsiteX2" fmla="*/ 24943 w 50619"/>
                <a:gd name="connsiteY2" fmla="*/ 0 h 49875"/>
                <a:gd name="connsiteX3" fmla="*/ 0 w 50619"/>
                <a:gd name="connsiteY3" fmla="*/ 24938 h 49875"/>
                <a:gd name="connsiteX4" fmla="*/ 24943 w 50619"/>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5">
                  <a:moveTo>
                    <a:pt x="24943" y="49876"/>
                  </a:moveTo>
                  <a:cubicBezTo>
                    <a:pt x="38881" y="49876"/>
                    <a:pt x="50619" y="38874"/>
                    <a:pt x="50619" y="24938"/>
                  </a:cubicBezTo>
                  <a:cubicBezTo>
                    <a:pt x="50619" y="11002"/>
                    <a:pt x="39615" y="0"/>
                    <a:pt x="24943" y="0"/>
                  </a:cubicBezTo>
                  <a:cubicBezTo>
                    <a:pt x="10271"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60" name="Forma libre: forma 2815">
              <a:extLst>
                <a:ext uri="{FF2B5EF4-FFF2-40B4-BE49-F238E27FC236}">
                  <a16:creationId xmlns:a16="http://schemas.microsoft.com/office/drawing/2014/main" id="{27EB8D7D-5B68-2DB0-9374-515F8C70935B}"/>
                </a:ext>
              </a:extLst>
            </p:cNvPr>
            <p:cNvSpPr/>
            <p:nvPr/>
          </p:nvSpPr>
          <p:spPr>
            <a:xfrm>
              <a:off x="9441614"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61" name="Forma libre: forma 2816">
              <a:extLst>
                <a:ext uri="{FF2B5EF4-FFF2-40B4-BE49-F238E27FC236}">
                  <a16:creationId xmlns:a16="http://schemas.microsoft.com/office/drawing/2014/main" id="{D7264C76-A3A4-80F2-DD2C-B1CEC9D3DC6D}"/>
                </a:ext>
              </a:extLst>
            </p:cNvPr>
            <p:cNvSpPr/>
            <p:nvPr/>
          </p:nvSpPr>
          <p:spPr>
            <a:xfrm>
              <a:off x="9503970"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62" name="Forma libre: forma 2817">
              <a:extLst>
                <a:ext uri="{FF2B5EF4-FFF2-40B4-BE49-F238E27FC236}">
                  <a16:creationId xmlns:a16="http://schemas.microsoft.com/office/drawing/2014/main" id="{02DBBC95-A90C-9860-2919-E86DFCA027E8}"/>
                </a:ext>
              </a:extLst>
            </p:cNvPr>
            <p:cNvSpPr/>
            <p:nvPr/>
          </p:nvSpPr>
          <p:spPr>
            <a:xfrm>
              <a:off x="9565593" y="35718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63" name="Forma libre: forma 2818">
              <a:extLst>
                <a:ext uri="{FF2B5EF4-FFF2-40B4-BE49-F238E27FC236}">
                  <a16:creationId xmlns:a16="http://schemas.microsoft.com/office/drawing/2014/main" id="{A04B0497-CDCF-F16A-ED87-014DF1A1D65A}"/>
                </a:ext>
              </a:extLst>
            </p:cNvPr>
            <p:cNvSpPr/>
            <p:nvPr/>
          </p:nvSpPr>
          <p:spPr>
            <a:xfrm>
              <a:off x="9627950" y="35718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64" name="Forma libre: forma 2819">
              <a:extLst>
                <a:ext uri="{FF2B5EF4-FFF2-40B4-BE49-F238E27FC236}">
                  <a16:creationId xmlns:a16="http://schemas.microsoft.com/office/drawing/2014/main" id="{CC4CDFDE-D195-B3D8-7AE4-F1458D4D31A6}"/>
                </a:ext>
              </a:extLst>
            </p:cNvPr>
            <p:cNvSpPr/>
            <p:nvPr/>
          </p:nvSpPr>
          <p:spPr>
            <a:xfrm>
              <a:off x="9689573" y="357186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65" name="Forma libre: forma 2820">
              <a:extLst>
                <a:ext uri="{FF2B5EF4-FFF2-40B4-BE49-F238E27FC236}">
                  <a16:creationId xmlns:a16="http://schemas.microsoft.com/office/drawing/2014/main" id="{D03A86D7-54D8-6CFE-BD7B-DC774D1A7B6E}"/>
                </a:ext>
              </a:extLst>
            </p:cNvPr>
            <p:cNvSpPr/>
            <p:nvPr/>
          </p:nvSpPr>
          <p:spPr>
            <a:xfrm>
              <a:off x="9751197"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66" name="Forma libre: forma 2821">
              <a:extLst>
                <a:ext uri="{FF2B5EF4-FFF2-40B4-BE49-F238E27FC236}">
                  <a16:creationId xmlns:a16="http://schemas.microsoft.com/office/drawing/2014/main" id="{7DFD8D6B-D18A-13A3-2E36-8F262D5B4CF3}"/>
                </a:ext>
              </a:extLst>
            </p:cNvPr>
            <p:cNvSpPr/>
            <p:nvPr/>
          </p:nvSpPr>
          <p:spPr>
            <a:xfrm>
              <a:off x="9813554"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67" name="Forma libre: forma 2822">
              <a:extLst>
                <a:ext uri="{FF2B5EF4-FFF2-40B4-BE49-F238E27FC236}">
                  <a16:creationId xmlns:a16="http://schemas.microsoft.com/office/drawing/2014/main" id="{6C0FFF4E-41E1-8B96-E38A-22F1E9E983C1}"/>
                </a:ext>
              </a:extLst>
            </p:cNvPr>
            <p:cNvSpPr/>
            <p:nvPr/>
          </p:nvSpPr>
          <p:spPr>
            <a:xfrm>
              <a:off x="9875910"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68" name="Forma libre: forma 2823">
              <a:extLst>
                <a:ext uri="{FF2B5EF4-FFF2-40B4-BE49-F238E27FC236}">
                  <a16:creationId xmlns:a16="http://schemas.microsoft.com/office/drawing/2014/main" id="{04CCF85E-750B-B6D9-992C-A0E6282B7A0B}"/>
                </a:ext>
              </a:extLst>
            </p:cNvPr>
            <p:cNvSpPr/>
            <p:nvPr/>
          </p:nvSpPr>
          <p:spPr>
            <a:xfrm>
              <a:off x="9937533" y="357186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69" name="Forma libre: forma 2824">
              <a:extLst>
                <a:ext uri="{FF2B5EF4-FFF2-40B4-BE49-F238E27FC236}">
                  <a16:creationId xmlns:a16="http://schemas.microsoft.com/office/drawing/2014/main" id="{9D124903-AD24-81B8-D50E-FB904967F6E9}"/>
                </a:ext>
              </a:extLst>
            </p:cNvPr>
            <p:cNvSpPr/>
            <p:nvPr/>
          </p:nvSpPr>
          <p:spPr>
            <a:xfrm>
              <a:off x="9999157"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70" name="Forma libre: forma 2825">
              <a:extLst>
                <a:ext uri="{FF2B5EF4-FFF2-40B4-BE49-F238E27FC236}">
                  <a16:creationId xmlns:a16="http://schemas.microsoft.com/office/drawing/2014/main" id="{729303C1-C7E6-5C98-1475-1DEA2E2B8ADD}"/>
                </a:ext>
              </a:extLst>
            </p:cNvPr>
            <p:cNvSpPr/>
            <p:nvPr/>
          </p:nvSpPr>
          <p:spPr>
            <a:xfrm>
              <a:off x="10061513"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71" name="Forma libre: forma 2826">
              <a:extLst>
                <a:ext uri="{FF2B5EF4-FFF2-40B4-BE49-F238E27FC236}">
                  <a16:creationId xmlns:a16="http://schemas.microsoft.com/office/drawing/2014/main" id="{80483817-C987-61BF-A4E8-BBBFBFB8A133}"/>
                </a:ext>
              </a:extLst>
            </p:cNvPr>
            <p:cNvSpPr/>
            <p:nvPr/>
          </p:nvSpPr>
          <p:spPr>
            <a:xfrm>
              <a:off x="10123136" y="35718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72" name="Forma libre: forma 2827">
              <a:extLst>
                <a:ext uri="{FF2B5EF4-FFF2-40B4-BE49-F238E27FC236}">
                  <a16:creationId xmlns:a16="http://schemas.microsoft.com/office/drawing/2014/main" id="{9AC9B484-8ABE-326A-AA45-A5F1D68840E1}"/>
                </a:ext>
              </a:extLst>
            </p:cNvPr>
            <p:cNvSpPr/>
            <p:nvPr/>
          </p:nvSpPr>
          <p:spPr>
            <a:xfrm>
              <a:off x="10185493" y="35718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73" name="Forma libre: forma 2828">
              <a:extLst>
                <a:ext uri="{FF2B5EF4-FFF2-40B4-BE49-F238E27FC236}">
                  <a16:creationId xmlns:a16="http://schemas.microsoft.com/office/drawing/2014/main" id="{4AB47678-D73F-E317-0E35-7525C25CB0D7}"/>
                </a:ext>
              </a:extLst>
            </p:cNvPr>
            <p:cNvSpPr/>
            <p:nvPr/>
          </p:nvSpPr>
          <p:spPr>
            <a:xfrm>
              <a:off x="10247116" y="357186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74" name="Forma libre: forma 2829">
              <a:extLst>
                <a:ext uri="{FF2B5EF4-FFF2-40B4-BE49-F238E27FC236}">
                  <a16:creationId xmlns:a16="http://schemas.microsoft.com/office/drawing/2014/main" id="{C77BAD9D-0298-6BD3-C827-1E15FFD62E24}"/>
                </a:ext>
              </a:extLst>
            </p:cNvPr>
            <p:cNvSpPr/>
            <p:nvPr/>
          </p:nvSpPr>
          <p:spPr>
            <a:xfrm>
              <a:off x="10309473" y="357186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75" name="Forma libre: forma 2830">
              <a:extLst>
                <a:ext uri="{FF2B5EF4-FFF2-40B4-BE49-F238E27FC236}">
                  <a16:creationId xmlns:a16="http://schemas.microsoft.com/office/drawing/2014/main" id="{395AE6D1-3366-61C1-C6F0-ED5F122912C0}"/>
                </a:ext>
              </a:extLst>
            </p:cNvPr>
            <p:cNvSpPr/>
            <p:nvPr/>
          </p:nvSpPr>
          <p:spPr>
            <a:xfrm>
              <a:off x="10371097"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76" name="Forma libre: forma 2831">
              <a:extLst>
                <a:ext uri="{FF2B5EF4-FFF2-40B4-BE49-F238E27FC236}">
                  <a16:creationId xmlns:a16="http://schemas.microsoft.com/office/drawing/2014/main" id="{BD617D71-21B0-38C9-FD4E-533F9452896D}"/>
                </a:ext>
              </a:extLst>
            </p:cNvPr>
            <p:cNvSpPr/>
            <p:nvPr/>
          </p:nvSpPr>
          <p:spPr>
            <a:xfrm>
              <a:off x="10433453"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77" name="Forma libre: forma 2832">
              <a:extLst>
                <a:ext uri="{FF2B5EF4-FFF2-40B4-BE49-F238E27FC236}">
                  <a16:creationId xmlns:a16="http://schemas.microsoft.com/office/drawing/2014/main" id="{FFD162C5-25E1-B0D8-0193-60DF44ED971E}"/>
                </a:ext>
              </a:extLst>
            </p:cNvPr>
            <p:cNvSpPr/>
            <p:nvPr/>
          </p:nvSpPr>
          <p:spPr>
            <a:xfrm>
              <a:off x="10495076" y="357186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78" name="Forma libre: forma 2833">
              <a:extLst>
                <a:ext uri="{FF2B5EF4-FFF2-40B4-BE49-F238E27FC236}">
                  <a16:creationId xmlns:a16="http://schemas.microsoft.com/office/drawing/2014/main" id="{7A2E43A7-53B5-F930-6C44-D04FB3E73615}"/>
                </a:ext>
              </a:extLst>
            </p:cNvPr>
            <p:cNvSpPr/>
            <p:nvPr/>
          </p:nvSpPr>
          <p:spPr>
            <a:xfrm>
              <a:off x="10557433" y="357186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79" name="Forma libre: forma 2834">
              <a:extLst>
                <a:ext uri="{FF2B5EF4-FFF2-40B4-BE49-F238E27FC236}">
                  <a16:creationId xmlns:a16="http://schemas.microsoft.com/office/drawing/2014/main" id="{76E56CEF-6E69-F1B0-F91F-484A543262DF}"/>
                </a:ext>
              </a:extLst>
            </p:cNvPr>
            <p:cNvSpPr/>
            <p:nvPr/>
          </p:nvSpPr>
          <p:spPr>
            <a:xfrm>
              <a:off x="10619056"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80" name="Forma libre: forma 2835">
              <a:extLst>
                <a:ext uri="{FF2B5EF4-FFF2-40B4-BE49-F238E27FC236}">
                  <a16:creationId xmlns:a16="http://schemas.microsoft.com/office/drawing/2014/main" id="{EAA5AABF-ADB1-5877-D4E1-E08C9ED0CF91}"/>
                </a:ext>
              </a:extLst>
            </p:cNvPr>
            <p:cNvSpPr/>
            <p:nvPr/>
          </p:nvSpPr>
          <p:spPr>
            <a:xfrm>
              <a:off x="10680679" y="35718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81" name="Forma libre: forma 2836">
              <a:extLst>
                <a:ext uri="{FF2B5EF4-FFF2-40B4-BE49-F238E27FC236}">
                  <a16:creationId xmlns:a16="http://schemas.microsoft.com/office/drawing/2014/main" id="{AD136EBB-C016-AD8E-F5F1-5AB480B81547}"/>
                </a:ext>
              </a:extLst>
            </p:cNvPr>
            <p:cNvSpPr/>
            <p:nvPr/>
          </p:nvSpPr>
          <p:spPr>
            <a:xfrm>
              <a:off x="10743036" y="35718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82" name="Forma libre: forma 2837">
              <a:extLst>
                <a:ext uri="{FF2B5EF4-FFF2-40B4-BE49-F238E27FC236}">
                  <a16:creationId xmlns:a16="http://schemas.microsoft.com/office/drawing/2014/main" id="{06F35376-58A7-A644-C1F2-B5E8BAD6E205}"/>
                </a:ext>
              </a:extLst>
            </p:cNvPr>
            <p:cNvSpPr/>
            <p:nvPr/>
          </p:nvSpPr>
          <p:spPr>
            <a:xfrm>
              <a:off x="10805393" y="35718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83" name="Forma libre: forma 2838">
              <a:extLst>
                <a:ext uri="{FF2B5EF4-FFF2-40B4-BE49-F238E27FC236}">
                  <a16:creationId xmlns:a16="http://schemas.microsoft.com/office/drawing/2014/main" id="{D0B39268-4802-F999-D096-5A812276D4CE}"/>
                </a:ext>
              </a:extLst>
            </p:cNvPr>
            <p:cNvSpPr/>
            <p:nvPr/>
          </p:nvSpPr>
          <p:spPr>
            <a:xfrm>
              <a:off x="10883156" y="3588003"/>
              <a:ext cx="17606" cy="17603"/>
            </a:xfrm>
            <a:custGeom>
              <a:avLst/>
              <a:gdLst>
                <a:gd name="connsiteX0" fmla="*/ 8803 w 17606"/>
                <a:gd name="connsiteY0" fmla="*/ 17603 h 17603"/>
                <a:gd name="connsiteX1" fmla="*/ 17606 w 17606"/>
                <a:gd name="connsiteY1" fmla="*/ 8802 h 17603"/>
                <a:gd name="connsiteX2" fmla="*/ 8803 w 17606"/>
                <a:gd name="connsiteY2" fmla="*/ 0 h 17603"/>
                <a:gd name="connsiteX3" fmla="*/ 0 w 17606"/>
                <a:gd name="connsiteY3" fmla="*/ 8802 h 17603"/>
                <a:gd name="connsiteX4" fmla="*/ 8803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3" y="17603"/>
                  </a:moveTo>
                  <a:cubicBezTo>
                    <a:pt x="13938" y="17603"/>
                    <a:pt x="17606" y="13936"/>
                    <a:pt x="17606" y="8802"/>
                  </a:cubicBezTo>
                  <a:cubicBezTo>
                    <a:pt x="17606" y="3667"/>
                    <a:pt x="13938" y="0"/>
                    <a:pt x="8803" y="0"/>
                  </a:cubicBezTo>
                  <a:cubicBezTo>
                    <a:pt x="3668" y="0"/>
                    <a:pt x="0" y="3667"/>
                    <a:pt x="0" y="8802"/>
                  </a:cubicBezTo>
                  <a:cubicBezTo>
                    <a:pt x="0" y="13936"/>
                    <a:pt x="3668"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84" name="Forma libre: forma 2839">
              <a:extLst>
                <a:ext uri="{FF2B5EF4-FFF2-40B4-BE49-F238E27FC236}">
                  <a16:creationId xmlns:a16="http://schemas.microsoft.com/office/drawing/2014/main" id="{BBB58A9E-1E3C-CC99-9180-C0DE62292B20}"/>
                </a:ext>
              </a:extLst>
            </p:cNvPr>
            <p:cNvSpPr/>
            <p:nvPr/>
          </p:nvSpPr>
          <p:spPr>
            <a:xfrm>
              <a:off x="10953582" y="3596805"/>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lnTo>
                    <a:pt x="0" y="0"/>
                  </a:lnTo>
                  <a:lnTo>
                    <a:pt x="0" y="0"/>
                  </a:lnTo>
                  <a:lnTo>
                    <a:pt x="0" y="0"/>
                  </a:lnTo>
                  <a:cubicBezTo>
                    <a:pt x="0" y="0"/>
                    <a:pt x="0" y="0"/>
                    <a:pt x="0" y="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85" name="Forma libre: forma 2840">
              <a:extLst>
                <a:ext uri="{FF2B5EF4-FFF2-40B4-BE49-F238E27FC236}">
                  <a16:creationId xmlns:a16="http://schemas.microsoft.com/office/drawing/2014/main" id="{6FDDD61A-5D2D-2D1E-9928-308F1A2C34FF}"/>
                </a:ext>
              </a:extLst>
            </p:cNvPr>
            <p:cNvSpPr/>
            <p:nvPr/>
          </p:nvSpPr>
          <p:spPr>
            <a:xfrm>
              <a:off x="10998332" y="3579201"/>
              <a:ext cx="35213" cy="35206"/>
            </a:xfrm>
            <a:custGeom>
              <a:avLst/>
              <a:gdLst>
                <a:gd name="connsiteX0" fmla="*/ 17606 w 35213"/>
                <a:gd name="connsiteY0" fmla="*/ 35207 h 35206"/>
                <a:gd name="connsiteX1" fmla="*/ 35213 w 35213"/>
                <a:gd name="connsiteY1" fmla="*/ 17603 h 35206"/>
                <a:gd name="connsiteX2" fmla="*/ 17606 w 35213"/>
                <a:gd name="connsiteY2" fmla="*/ 0 h 35206"/>
                <a:gd name="connsiteX3" fmla="*/ 0 w 35213"/>
                <a:gd name="connsiteY3" fmla="*/ 17603 h 35206"/>
                <a:gd name="connsiteX4" fmla="*/ 17606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6" y="35207"/>
                  </a:moveTo>
                  <a:cubicBezTo>
                    <a:pt x="27143" y="35207"/>
                    <a:pt x="35213" y="27139"/>
                    <a:pt x="35213" y="17603"/>
                  </a:cubicBezTo>
                  <a:cubicBezTo>
                    <a:pt x="35213" y="8068"/>
                    <a:pt x="27143" y="0"/>
                    <a:pt x="17606" y="0"/>
                  </a:cubicBezTo>
                  <a:cubicBezTo>
                    <a:pt x="8070" y="0"/>
                    <a:pt x="0" y="7335"/>
                    <a:pt x="0" y="17603"/>
                  </a:cubicBezTo>
                  <a:cubicBezTo>
                    <a:pt x="0" y="27872"/>
                    <a:pt x="8070" y="35207"/>
                    <a:pt x="17606"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86" name="Forma libre: forma 2841">
              <a:extLst>
                <a:ext uri="{FF2B5EF4-FFF2-40B4-BE49-F238E27FC236}">
                  <a16:creationId xmlns:a16="http://schemas.microsoft.com/office/drawing/2014/main" id="{E66F1E4B-5C0D-0678-3499-DF051CC1692D}"/>
                </a:ext>
              </a:extLst>
            </p:cNvPr>
            <p:cNvSpPr/>
            <p:nvPr/>
          </p:nvSpPr>
          <p:spPr>
            <a:xfrm>
              <a:off x="11052619" y="357186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87" name="Forma libre: forma 2842">
              <a:extLst>
                <a:ext uri="{FF2B5EF4-FFF2-40B4-BE49-F238E27FC236}">
                  <a16:creationId xmlns:a16="http://schemas.microsoft.com/office/drawing/2014/main" id="{BBFAC456-9CE0-8F90-AAD0-1871CAFCEFE3}"/>
                </a:ext>
              </a:extLst>
            </p:cNvPr>
            <p:cNvSpPr/>
            <p:nvPr/>
          </p:nvSpPr>
          <p:spPr>
            <a:xfrm>
              <a:off x="11114976" y="357186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88" name="Forma libre: forma 2843">
              <a:extLst>
                <a:ext uri="{FF2B5EF4-FFF2-40B4-BE49-F238E27FC236}">
                  <a16:creationId xmlns:a16="http://schemas.microsoft.com/office/drawing/2014/main" id="{E0345548-2E57-84A7-DB3B-47369798EBF3}"/>
                </a:ext>
              </a:extLst>
            </p:cNvPr>
            <p:cNvSpPr/>
            <p:nvPr/>
          </p:nvSpPr>
          <p:spPr>
            <a:xfrm>
              <a:off x="11176599"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89" name="Forma libre: forma 2844">
              <a:extLst>
                <a:ext uri="{FF2B5EF4-FFF2-40B4-BE49-F238E27FC236}">
                  <a16:creationId xmlns:a16="http://schemas.microsoft.com/office/drawing/2014/main" id="{034EB0A4-79B0-AFCB-F1A4-CBDFA4A7CC74}"/>
                </a:ext>
              </a:extLst>
            </p:cNvPr>
            <p:cNvSpPr/>
            <p:nvPr/>
          </p:nvSpPr>
          <p:spPr>
            <a:xfrm>
              <a:off x="11238956" y="357186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90" name="Forma libre: forma 2845">
              <a:extLst>
                <a:ext uri="{FF2B5EF4-FFF2-40B4-BE49-F238E27FC236}">
                  <a16:creationId xmlns:a16="http://schemas.microsoft.com/office/drawing/2014/main" id="{0F34E121-0276-D08D-E823-8CC3FD6604A3}"/>
                </a:ext>
              </a:extLst>
            </p:cNvPr>
            <p:cNvSpPr/>
            <p:nvPr/>
          </p:nvSpPr>
          <p:spPr>
            <a:xfrm>
              <a:off x="11300579" y="35718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91" name="Forma libre: forma 2846">
              <a:extLst>
                <a:ext uri="{FF2B5EF4-FFF2-40B4-BE49-F238E27FC236}">
                  <a16:creationId xmlns:a16="http://schemas.microsoft.com/office/drawing/2014/main" id="{C78C280A-140C-CFA1-DA62-38C1CE62F694}"/>
                </a:ext>
              </a:extLst>
            </p:cNvPr>
            <p:cNvSpPr/>
            <p:nvPr/>
          </p:nvSpPr>
          <p:spPr>
            <a:xfrm>
              <a:off x="11362936" y="35718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92" name="Forma libre: forma 2847">
              <a:extLst>
                <a:ext uri="{FF2B5EF4-FFF2-40B4-BE49-F238E27FC236}">
                  <a16:creationId xmlns:a16="http://schemas.microsoft.com/office/drawing/2014/main" id="{491D8194-2034-AF7C-A93D-5649F08E081A}"/>
                </a:ext>
              </a:extLst>
            </p:cNvPr>
            <p:cNvSpPr/>
            <p:nvPr/>
          </p:nvSpPr>
          <p:spPr>
            <a:xfrm>
              <a:off x="11424559" y="35718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93" name="Forma libre: forma 2848">
              <a:extLst>
                <a:ext uri="{FF2B5EF4-FFF2-40B4-BE49-F238E27FC236}">
                  <a16:creationId xmlns:a16="http://schemas.microsoft.com/office/drawing/2014/main" id="{BD2D1476-663C-EEE0-2E4F-E54FE2BE3536}"/>
                </a:ext>
              </a:extLst>
            </p:cNvPr>
            <p:cNvSpPr/>
            <p:nvPr/>
          </p:nvSpPr>
          <p:spPr>
            <a:xfrm>
              <a:off x="11500121" y="3585069"/>
              <a:ext cx="23475" cy="23471"/>
            </a:xfrm>
            <a:custGeom>
              <a:avLst/>
              <a:gdLst>
                <a:gd name="connsiteX0" fmla="*/ 11738 w 23475"/>
                <a:gd name="connsiteY0" fmla="*/ 23471 h 23471"/>
                <a:gd name="connsiteX1" fmla="*/ 23475 w 23475"/>
                <a:gd name="connsiteY1" fmla="*/ 11736 h 23471"/>
                <a:gd name="connsiteX2" fmla="*/ 11738 w 23475"/>
                <a:gd name="connsiteY2" fmla="*/ 0 h 23471"/>
                <a:gd name="connsiteX3" fmla="*/ 0 w 23475"/>
                <a:gd name="connsiteY3" fmla="*/ 11736 h 23471"/>
                <a:gd name="connsiteX4" fmla="*/ 11738 w 23475"/>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1">
                  <a:moveTo>
                    <a:pt x="11738" y="23471"/>
                  </a:moveTo>
                  <a:cubicBezTo>
                    <a:pt x="18340" y="23471"/>
                    <a:pt x="23475" y="18337"/>
                    <a:pt x="23475" y="11736"/>
                  </a:cubicBezTo>
                  <a:cubicBezTo>
                    <a:pt x="23475" y="5134"/>
                    <a:pt x="18340" y="0"/>
                    <a:pt x="11738" y="0"/>
                  </a:cubicBezTo>
                  <a:cubicBezTo>
                    <a:pt x="5135" y="0"/>
                    <a:pt x="0" y="5134"/>
                    <a:pt x="0" y="11736"/>
                  </a:cubicBezTo>
                  <a:cubicBezTo>
                    <a:pt x="0" y="18337"/>
                    <a:pt x="5135"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94" name="Forma libre: forma 2849">
              <a:extLst>
                <a:ext uri="{FF2B5EF4-FFF2-40B4-BE49-F238E27FC236}">
                  <a16:creationId xmlns:a16="http://schemas.microsoft.com/office/drawing/2014/main" id="{227D0E4E-AED2-B304-D5AC-5A896F88E8CA}"/>
                </a:ext>
              </a:extLst>
            </p:cNvPr>
            <p:cNvSpPr/>
            <p:nvPr/>
          </p:nvSpPr>
          <p:spPr>
            <a:xfrm>
              <a:off x="12168439" y="3571867"/>
              <a:ext cx="49884" cy="49875"/>
            </a:xfrm>
            <a:custGeom>
              <a:avLst/>
              <a:gdLst>
                <a:gd name="connsiteX0" fmla="*/ 24943 w 49884"/>
                <a:gd name="connsiteY0" fmla="*/ 49876 h 49875"/>
                <a:gd name="connsiteX1" fmla="*/ 49885 w 49884"/>
                <a:gd name="connsiteY1" fmla="*/ 24938 h 49875"/>
                <a:gd name="connsiteX2" fmla="*/ 24943 w 49884"/>
                <a:gd name="connsiteY2" fmla="*/ 0 h 49875"/>
                <a:gd name="connsiteX3" fmla="*/ 0 w 49884"/>
                <a:gd name="connsiteY3" fmla="*/ 24938 h 49875"/>
                <a:gd name="connsiteX4" fmla="*/ 24943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95" name="Forma libre: forma 2850">
              <a:extLst>
                <a:ext uri="{FF2B5EF4-FFF2-40B4-BE49-F238E27FC236}">
                  <a16:creationId xmlns:a16="http://schemas.microsoft.com/office/drawing/2014/main" id="{F69FF129-E7C0-7FFB-14EC-41479BAF8B44}"/>
                </a:ext>
              </a:extLst>
            </p:cNvPr>
            <p:cNvSpPr/>
            <p:nvPr/>
          </p:nvSpPr>
          <p:spPr>
            <a:xfrm>
              <a:off x="5901216" y="3656216"/>
              <a:ext cx="4401" cy="5134"/>
            </a:xfrm>
            <a:custGeom>
              <a:avLst/>
              <a:gdLst>
                <a:gd name="connsiteX0" fmla="*/ 2201 w 4401"/>
                <a:gd name="connsiteY0" fmla="*/ 5134 h 5134"/>
                <a:gd name="connsiteX1" fmla="*/ 4402 w 4401"/>
                <a:gd name="connsiteY1" fmla="*/ 2934 h 5134"/>
                <a:gd name="connsiteX2" fmla="*/ 2201 w 4401"/>
                <a:gd name="connsiteY2" fmla="*/ 0 h 5134"/>
                <a:gd name="connsiteX3" fmla="*/ 0 w 4401"/>
                <a:gd name="connsiteY3" fmla="*/ 2934 h 5134"/>
                <a:gd name="connsiteX4" fmla="*/ 2201 w 4401"/>
                <a:gd name="connsiteY4" fmla="*/ 5134 h 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5134">
                  <a:moveTo>
                    <a:pt x="2201" y="5134"/>
                  </a:moveTo>
                  <a:cubicBezTo>
                    <a:pt x="3668" y="5134"/>
                    <a:pt x="4402" y="4401"/>
                    <a:pt x="4402" y="2934"/>
                  </a:cubicBezTo>
                  <a:cubicBezTo>
                    <a:pt x="4402" y="1467"/>
                    <a:pt x="3668" y="0"/>
                    <a:pt x="2201" y="0"/>
                  </a:cubicBezTo>
                  <a:cubicBezTo>
                    <a:pt x="734" y="0"/>
                    <a:pt x="0" y="1467"/>
                    <a:pt x="0" y="2934"/>
                  </a:cubicBezTo>
                  <a:cubicBezTo>
                    <a:pt x="0" y="4401"/>
                    <a:pt x="734" y="5134"/>
                    <a:pt x="2201" y="51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96" name="Forma libre: forma 2851">
              <a:extLst>
                <a:ext uri="{FF2B5EF4-FFF2-40B4-BE49-F238E27FC236}">
                  <a16:creationId xmlns:a16="http://schemas.microsoft.com/office/drawing/2014/main" id="{4FDC2068-24C7-7A5B-0749-3152CC27EA9F}"/>
                </a:ext>
              </a:extLst>
            </p:cNvPr>
            <p:cNvSpPr/>
            <p:nvPr/>
          </p:nvSpPr>
          <p:spPr>
            <a:xfrm>
              <a:off x="5965040" y="3658416"/>
              <a:ext cx="733" cy="733"/>
            </a:xfrm>
            <a:custGeom>
              <a:avLst/>
              <a:gdLst>
                <a:gd name="connsiteX0" fmla="*/ 734 w 733"/>
                <a:gd name="connsiteY0" fmla="*/ 734 h 733"/>
                <a:gd name="connsiteX1" fmla="*/ 734 w 733"/>
                <a:gd name="connsiteY1" fmla="*/ 734 h 733"/>
                <a:gd name="connsiteX2" fmla="*/ 734 w 733"/>
                <a:gd name="connsiteY2" fmla="*/ 0 h 733"/>
                <a:gd name="connsiteX3" fmla="*/ 0 w 733"/>
                <a:gd name="connsiteY3" fmla="*/ 0 h 733"/>
              </a:gdLst>
              <a:ahLst/>
              <a:cxnLst>
                <a:cxn ang="0">
                  <a:pos x="connsiteX0" y="connsiteY0"/>
                </a:cxn>
                <a:cxn ang="0">
                  <a:pos x="connsiteX1" y="connsiteY1"/>
                </a:cxn>
                <a:cxn ang="0">
                  <a:pos x="connsiteX2" y="connsiteY2"/>
                </a:cxn>
                <a:cxn ang="0">
                  <a:pos x="connsiteX3" y="connsiteY3"/>
                </a:cxn>
              </a:cxnLst>
              <a:rect l="l" t="t" r="r" b="b"/>
              <a:pathLst>
                <a:path w="733" h="733">
                  <a:moveTo>
                    <a:pt x="734" y="734"/>
                  </a:moveTo>
                  <a:lnTo>
                    <a:pt x="734" y="734"/>
                  </a:lnTo>
                  <a:lnTo>
                    <a:pt x="734"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97" name="Forma libre: forma 2852">
              <a:extLst>
                <a:ext uri="{FF2B5EF4-FFF2-40B4-BE49-F238E27FC236}">
                  <a16:creationId xmlns:a16="http://schemas.microsoft.com/office/drawing/2014/main" id="{98C9236F-87C6-4DF5-072C-21A2A3943D0C}"/>
                </a:ext>
              </a:extLst>
            </p:cNvPr>
            <p:cNvSpPr/>
            <p:nvPr/>
          </p:nvSpPr>
          <p:spPr>
            <a:xfrm>
              <a:off x="6014192" y="3645947"/>
              <a:ext cx="26409" cy="26405"/>
            </a:xfrm>
            <a:custGeom>
              <a:avLst/>
              <a:gdLst>
                <a:gd name="connsiteX0" fmla="*/ 13205 w 26409"/>
                <a:gd name="connsiteY0" fmla="*/ 26405 h 26405"/>
                <a:gd name="connsiteX1" fmla="*/ 26410 w 26409"/>
                <a:gd name="connsiteY1" fmla="*/ 13202 h 26405"/>
                <a:gd name="connsiteX2" fmla="*/ 13205 w 26409"/>
                <a:gd name="connsiteY2" fmla="*/ 0 h 26405"/>
                <a:gd name="connsiteX3" fmla="*/ 0 w 26409"/>
                <a:gd name="connsiteY3" fmla="*/ 13202 h 26405"/>
                <a:gd name="connsiteX4" fmla="*/ 13205 w 26409"/>
                <a:gd name="connsiteY4" fmla="*/ 26405 h 26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09" h="26405">
                  <a:moveTo>
                    <a:pt x="13205" y="26405"/>
                  </a:moveTo>
                  <a:cubicBezTo>
                    <a:pt x="20541" y="26405"/>
                    <a:pt x="26410" y="20537"/>
                    <a:pt x="26410" y="13202"/>
                  </a:cubicBezTo>
                  <a:cubicBezTo>
                    <a:pt x="26410" y="5868"/>
                    <a:pt x="20541" y="0"/>
                    <a:pt x="13205" y="0"/>
                  </a:cubicBezTo>
                  <a:cubicBezTo>
                    <a:pt x="5869" y="0"/>
                    <a:pt x="0" y="5868"/>
                    <a:pt x="0" y="13202"/>
                  </a:cubicBezTo>
                  <a:cubicBezTo>
                    <a:pt x="0" y="20537"/>
                    <a:pt x="5869"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98" name="Forma libre: forma 2853">
              <a:extLst>
                <a:ext uri="{FF2B5EF4-FFF2-40B4-BE49-F238E27FC236}">
                  <a16:creationId xmlns:a16="http://schemas.microsoft.com/office/drawing/2014/main" id="{08409468-85E9-155D-6620-B4F07955B53C}"/>
                </a:ext>
              </a:extLst>
            </p:cNvPr>
            <p:cNvSpPr/>
            <p:nvPr/>
          </p:nvSpPr>
          <p:spPr>
            <a:xfrm>
              <a:off x="6064077" y="363421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99" name="Forma libre: forma 2854">
              <a:extLst>
                <a:ext uri="{FF2B5EF4-FFF2-40B4-BE49-F238E27FC236}">
                  <a16:creationId xmlns:a16="http://schemas.microsoft.com/office/drawing/2014/main" id="{AB5F8541-052D-C542-AE17-8EC7D585A51D}"/>
                </a:ext>
              </a:extLst>
            </p:cNvPr>
            <p:cNvSpPr/>
            <p:nvPr/>
          </p:nvSpPr>
          <p:spPr>
            <a:xfrm>
              <a:off x="6126434" y="363421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00" name="Forma libre: forma 2855">
              <a:extLst>
                <a:ext uri="{FF2B5EF4-FFF2-40B4-BE49-F238E27FC236}">
                  <a16:creationId xmlns:a16="http://schemas.microsoft.com/office/drawing/2014/main" id="{533C207E-F6C3-0F82-C261-8018E0CE3A23}"/>
                </a:ext>
              </a:extLst>
            </p:cNvPr>
            <p:cNvSpPr/>
            <p:nvPr/>
          </p:nvSpPr>
          <p:spPr>
            <a:xfrm>
              <a:off x="6201996" y="3648148"/>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6873" y="22004"/>
                    <a:pt x="22008" y="16870"/>
                    <a:pt x="22008" y="11002"/>
                  </a:cubicBezTo>
                  <a:cubicBezTo>
                    <a:pt x="22008" y="5134"/>
                    <a:pt x="16873" y="0"/>
                    <a:pt x="11004" y="0"/>
                  </a:cubicBezTo>
                  <a:cubicBezTo>
                    <a:pt x="5135" y="0"/>
                    <a:pt x="0" y="5134"/>
                    <a:pt x="0" y="11002"/>
                  </a:cubicBezTo>
                  <a:cubicBezTo>
                    <a:pt x="0" y="16870"/>
                    <a:pt x="5135"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01" name="Forma libre: forma 2856">
              <a:extLst>
                <a:ext uri="{FF2B5EF4-FFF2-40B4-BE49-F238E27FC236}">
                  <a16:creationId xmlns:a16="http://schemas.microsoft.com/office/drawing/2014/main" id="{DB6CB6D9-56E9-3E2F-DB7C-B4FC00EF5BEC}"/>
                </a:ext>
              </a:extLst>
            </p:cNvPr>
            <p:cNvSpPr/>
            <p:nvPr/>
          </p:nvSpPr>
          <p:spPr>
            <a:xfrm>
              <a:off x="6262885" y="3646681"/>
              <a:ext cx="24942" cy="24937"/>
            </a:xfrm>
            <a:custGeom>
              <a:avLst/>
              <a:gdLst>
                <a:gd name="connsiteX0" fmla="*/ 12471 w 24942"/>
                <a:gd name="connsiteY0" fmla="*/ 24938 h 24937"/>
                <a:gd name="connsiteX1" fmla="*/ 24943 w 24942"/>
                <a:gd name="connsiteY1" fmla="*/ 12469 h 24937"/>
                <a:gd name="connsiteX2" fmla="*/ 12471 w 24942"/>
                <a:gd name="connsiteY2" fmla="*/ 0 h 24937"/>
                <a:gd name="connsiteX3" fmla="*/ 0 w 24942"/>
                <a:gd name="connsiteY3" fmla="*/ 12469 h 24937"/>
                <a:gd name="connsiteX4" fmla="*/ 12471 w 24942"/>
                <a:gd name="connsiteY4" fmla="*/ 24938 h 24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2" h="24937">
                  <a:moveTo>
                    <a:pt x="12471" y="24938"/>
                  </a:moveTo>
                  <a:cubicBezTo>
                    <a:pt x="19074" y="24938"/>
                    <a:pt x="24943" y="19070"/>
                    <a:pt x="24943" y="12469"/>
                  </a:cubicBezTo>
                  <a:cubicBezTo>
                    <a:pt x="24943" y="5868"/>
                    <a:pt x="19074" y="0"/>
                    <a:pt x="12471" y="0"/>
                  </a:cubicBezTo>
                  <a:cubicBezTo>
                    <a:pt x="5869" y="0"/>
                    <a:pt x="0" y="5868"/>
                    <a:pt x="0" y="12469"/>
                  </a:cubicBezTo>
                  <a:cubicBezTo>
                    <a:pt x="0" y="19070"/>
                    <a:pt x="5135" y="24938"/>
                    <a:pt x="12471" y="249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02" name="Forma libre: forma 2857">
              <a:extLst>
                <a:ext uri="{FF2B5EF4-FFF2-40B4-BE49-F238E27FC236}">
                  <a16:creationId xmlns:a16="http://schemas.microsoft.com/office/drawing/2014/main" id="{C1C67888-2706-6085-20B0-3FC0CF848CB1}"/>
                </a:ext>
              </a:extLst>
            </p:cNvPr>
            <p:cNvSpPr/>
            <p:nvPr/>
          </p:nvSpPr>
          <p:spPr>
            <a:xfrm>
              <a:off x="6323775" y="3645214"/>
              <a:ext cx="26409" cy="26405"/>
            </a:xfrm>
            <a:custGeom>
              <a:avLst/>
              <a:gdLst>
                <a:gd name="connsiteX0" fmla="*/ 13205 w 26409"/>
                <a:gd name="connsiteY0" fmla="*/ 26405 h 26405"/>
                <a:gd name="connsiteX1" fmla="*/ 26410 w 26409"/>
                <a:gd name="connsiteY1" fmla="*/ 13202 h 26405"/>
                <a:gd name="connsiteX2" fmla="*/ 13205 w 26409"/>
                <a:gd name="connsiteY2" fmla="*/ 0 h 26405"/>
                <a:gd name="connsiteX3" fmla="*/ 0 w 26409"/>
                <a:gd name="connsiteY3" fmla="*/ 13202 h 26405"/>
                <a:gd name="connsiteX4" fmla="*/ 13205 w 26409"/>
                <a:gd name="connsiteY4" fmla="*/ 26405 h 26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09" h="26405">
                  <a:moveTo>
                    <a:pt x="13205" y="26405"/>
                  </a:moveTo>
                  <a:cubicBezTo>
                    <a:pt x="20541" y="26405"/>
                    <a:pt x="26410" y="20537"/>
                    <a:pt x="26410" y="13202"/>
                  </a:cubicBezTo>
                  <a:cubicBezTo>
                    <a:pt x="26410" y="5868"/>
                    <a:pt x="20541" y="0"/>
                    <a:pt x="13205" y="0"/>
                  </a:cubicBezTo>
                  <a:cubicBezTo>
                    <a:pt x="5869" y="0"/>
                    <a:pt x="0" y="5868"/>
                    <a:pt x="0" y="13202"/>
                  </a:cubicBezTo>
                  <a:cubicBezTo>
                    <a:pt x="0" y="20537"/>
                    <a:pt x="5869"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03" name="Forma libre: forma 2858">
              <a:extLst>
                <a:ext uri="{FF2B5EF4-FFF2-40B4-BE49-F238E27FC236}">
                  <a16:creationId xmlns:a16="http://schemas.microsoft.com/office/drawing/2014/main" id="{37A8B512-6A21-ED78-0088-AFA205921213}"/>
                </a:ext>
              </a:extLst>
            </p:cNvPr>
            <p:cNvSpPr/>
            <p:nvPr/>
          </p:nvSpPr>
          <p:spPr>
            <a:xfrm>
              <a:off x="8853259" y="363347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04" name="Forma libre: forma 2859">
              <a:extLst>
                <a:ext uri="{FF2B5EF4-FFF2-40B4-BE49-F238E27FC236}">
                  <a16:creationId xmlns:a16="http://schemas.microsoft.com/office/drawing/2014/main" id="{3C6CBFD1-332A-272A-4182-59814C3B6CCF}"/>
                </a:ext>
              </a:extLst>
            </p:cNvPr>
            <p:cNvSpPr/>
            <p:nvPr/>
          </p:nvSpPr>
          <p:spPr>
            <a:xfrm>
              <a:off x="8914882" y="363421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05" name="Forma libre: forma 2860">
              <a:extLst>
                <a:ext uri="{FF2B5EF4-FFF2-40B4-BE49-F238E27FC236}">
                  <a16:creationId xmlns:a16="http://schemas.microsoft.com/office/drawing/2014/main" id="{AD28F3FE-38E0-3C2D-E981-CD009965822D}"/>
                </a:ext>
              </a:extLst>
            </p:cNvPr>
            <p:cNvSpPr/>
            <p:nvPr/>
          </p:nvSpPr>
          <p:spPr>
            <a:xfrm>
              <a:off x="8977239" y="363347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06" name="Forma libre: forma 2861">
              <a:extLst>
                <a:ext uri="{FF2B5EF4-FFF2-40B4-BE49-F238E27FC236}">
                  <a16:creationId xmlns:a16="http://schemas.microsoft.com/office/drawing/2014/main" id="{343E94C2-7DF1-2B98-C563-DC94F287E937}"/>
                </a:ext>
              </a:extLst>
            </p:cNvPr>
            <p:cNvSpPr/>
            <p:nvPr/>
          </p:nvSpPr>
          <p:spPr>
            <a:xfrm>
              <a:off x="9038862" y="363421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07" name="Forma libre: forma 2862">
              <a:extLst>
                <a:ext uri="{FF2B5EF4-FFF2-40B4-BE49-F238E27FC236}">
                  <a16:creationId xmlns:a16="http://schemas.microsoft.com/office/drawing/2014/main" id="{6D8AC4B9-11B1-43A2-AEBD-1480A63104E1}"/>
                </a:ext>
              </a:extLst>
            </p:cNvPr>
            <p:cNvSpPr/>
            <p:nvPr/>
          </p:nvSpPr>
          <p:spPr>
            <a:xfrm>
              <a:off x="9101219" y="363421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08" name="Forma libre: forma 2863">
              <a:extLst>
                <a:ext uri="{FF2B5EF4-FFF2-40B4-BE49-F238E27FC236}">
                  <a16:creationId xmlns:a16="http://schemas.microsoft.com/office/drawing/2014/main" id="{56507A56-447D-4F93-7AFE-8442BF243D24}"/>
                </a:ext>
              </a:extLst>
            </p:cNvPr>
            <p:cNvSpPr/>
            <p:nvPr/>
          </p:nvSpPr>
          <p:spPr>
            <a:xfrm>
              <a:off x="9162842" y="363421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09" name="Forma libre: forma 2864">
              <a:extLst>
                <a:ext uri="{FF2B5EF4-FFF2-40B4-BE49-F238E27FC236}">
                  <a16:creationId xmlns:a16="http://schemas.microsoft.com/office/drawing/2014/main" id="{EF372A31-5629-1EF2-758B-3967AEB48564}"/>
                </a:ext>
              </a:extLst>
            </p:cNvPr>
            <p:cNvSpPr/>
            <p:nvPr/>
          </p:nvSpPr>
          <p:spPr>
            <a:xfrm>
              <a:off x="9224465" y="363421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10" name="Forma libre: forma 2865">
              <a:extLst>
                <a:ext uri="{FF2B5EF4-FFF2-40B4-BE49-F238E27FC236}">
                  <a16:creationId xmlns:a16="http://schemas.microsoft.com/office/drawing/2014/main" id="{62490F96-A8F5-A460-A485-1BB006360971}"/>
                </a:ext>
              </a:extLst>
            </p:cNvPr>
            <p:cNvSpPr/>
            <p:nvPr/>
          </p:nvSpPr>
          <p:spPr>
            <a:xfrm>
              <a:off x="9286822" y="363347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11" name="Forma libre: forma 2866">
              <a:extLst>
                <a:ext uri="{FF2B5EF4-FFF2-40B4-BE49-F238E27FC236}">
                  <a16:creationId xmlns:a16="http://schemas.microsoft.com/office/drawing/2014/main" id="{8F70C497-9D4C-8F41-EB71-E2D3CE69A69F}"/>
                </a:ext>
              </a:extLst>
            </p:cNvPr>
            <p:cNvSpPr/>
            <p:nvPr/>
          </p:nvSpPr>
          <p:spPr>
            <a:xfrm>
              <a:off x="9349179" y="363347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0271"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12" name="Forma libre: forma 2867">
              <a:extLst>
                <a:ext uri="{FF2B5EF4-FFF2-40B4-BE49-F238E27FC236}">
                  <a16:creationId xmlns:a16="http://schemas.microsoft.com/office/drawing/2014/main" id="{9C3D347C-F911-7F95-4D26-15F34D9423B5}"/>
                </a:ext>
              </a:extLst>
            </p:cNvPr>
            <p:cNvSpPr/>
            <p:nvPr/>
          </p:nvSpPr>
          <p:spPr>
            <a:xfrm>
              <a:off x="9410802" y="363347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13" name="Forma libre: forma 2868">
              <a:extLst>
                <a:ext uri="{FF2B5EF4-FFF2-40B4-BE49-F238E27FC236}">
                  <a16:creationId xmlns:a16="http://schemas.microsoft.com/office/drawing/2014/main" id="{EEEB1CA5-78B7-F57B-E488-9D642C35CA49}"/>
                </a:ext>
              </a:extLst>
            </p:cNvPr>
            <p:cNvSpPr/>
            <p:nvPr/>
          </p:nvSpPr>
          <p:spPr>
            <a:xfrm>
              <a:off x="9472425" y="363347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738"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14" name="Forma libre: forma 2869">
              <a:extLst>
                <a:ext uri="{FF2B5EF4-FFF2-40B4-BE49-F238E27FC236}">
                  <a16:creationId xmlns:a16="http://schemas.microsoft.com/office/drawing/2014/main" id="{FDC852A4-2BDB-96B9-9299-F9D4357C8793}"/>
                </a:ext>
              </a:extLst>
            </p:cNvPr>
            <p:cNvSpPr/>
            <p:nvPr/>
          </p:nvSpPr>
          <p:spPr>
            <a:xfrm>
              <a:off x="9534782" y="363421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15" name="Forma libre: forma 2870">
              <a:extLst>
                <a:ext uri="{FF2B5EF4-FFF2-40B4-BE49-F238E27FC236}">
                  <a16:creationId xmlns:a16="http://schemas.microsoft.com/office/drawing/2014/main" id="{2F1EE8EF-A9CB-09F2-1ECD-ABF68F54B013}"/>
                </a:ext>
              </a:extLst>
            </p:cNvPr>
            <p:cNvSpPr/>
            <p:nvPr/>
          </p:nvSpPr>
          <p:spPr>
            <a:xfrm>
              <a:off x="9596405" y="363421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16" name="Forma libre: forma 2871">
              <a:extLst>
                <a:ext uri="{FF2B5EF4-FFF2-40B4-BE49-F238E27FC236}">
                  <a16:creationId xmlns:a16="http://schemas.microsoft.com/office/drawing/2014/main" id="{5D844640-1D11-6E2A-66CF-83A59465927F}"/>
                </a:ext>
              </a:extLst>
            </p:cNvPr>
            <p:cNvSpPr/>
            <p:nvPr/>
          </p:nvSpPr>
          <p:spPr>
            <a:xfrm>
              <a:off x="9658762" y="363347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17" name="Forma libre: forma 2872">
              <a:extLst>
                <a:ext uri="{FF2B5EF4-FFF2-40B4-BE49-F238E27FC236}">
                  <a16:creationId xmlns:a16="http://schemas.microsoft.com/office/drawing/2014/main" id="{5F0842A7-E840-0299-A36C-07AB997E4368}"/>
                </a:ext>
              </a:extLst>
            </p:cNvPr>
            <p:cNvSpPr/>
            <p:nvPr/>
          </p:nvSpPr>
          <p:spPr>
            <a:xfrm>
              <a:off x="9720385" y="363347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18" name="Forma libre: forma 2873">
              <a:extLst>
                <a:ext uri="{FF2B5EF4-FFF2-40B4-BE49-F238E27FC236}">
                  <a16:creationId xmlns:a16="http://schemas.microsoft.com/office/drawing/2014/main" id="{56FCACB8-9C60-5800-B430-737045E304A8}"/>
                </a:ext>
              </a:extLst>
            </p:cNvPr>
            <p:cNvSpPr/>
            <p:nvPr/>
          </p:nvSpPr>
          <p:spPr>
            <a:xfrm>
              <a:off x="9782742" y="363347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19" name="Forma libre: forma 2874">
              <a:extLst>
                <a:ext uri="{FF2B5EF4-FFF2-40B4-BE49-F238E27FC236}">
                  <a16:creationId xmlns:a16="http://schemas.microsoft.com/office/drawing/2014/main" id="{9DD86E22-778D-DD8D-061F-D44779E3DE69}"/>
                </a:ext>
              </a:extLst>
            </p:cNvPr>
            <p:cNvSpPr/>
            <p:nvPr/>
          </p:nvSpPr>
          <p:spPr>
            <a:xfrm>
              <a:off x="9844365" y="363347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20" name="Forma libre: forma 2875">
              <a:extLst>
                <a:ext uri="{FF2B5EF4-FFF2-40B4-BE49-F238E27FC236}">
                  <a16:creationId xmlns:a16="http://schemas.microsoft.com/office/drawing/2014/main" id="{C172F671-3AD1-96A6-77F4-762FD79E62E5}"/>
                </a:ext>
              </a:extLst>
            </p:cNvPr>
            <p:cNvSpPr/>
            <p:nvPr/>
          </p:nvSpPr>
          <p:spPr>
            <a:xfrm>
              <a:off x="9906722" y="363347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21" name="Forma libre: forma 2876">
              <a:extLst>
                <a:ext uri="{FF2B5EF4-FFF2-40B4-BE49-F238E27FC236}">
                  <a16:creationId xmlns:a16="http://schemas.microsoft.com/office/drawing/2014/main" id="{6CF62FF3-0B2D-E082-D865-01B1901CBDE3}"/>
                </a:ext>
              </a:extLst>
            </p:cNvPr>
            <p:cNvSpPr/>
            <p:nvPr/>
          </p:nvSpPr>
          <p:spPr>
            <a:xfrm>
              <a:off x="9968345" y="363421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22" name="Forma libre: forma 2877">
              <a:extLst>
                <a:ext uri="{FF2B5EF4-FFF2-40B4-BE49-F238E27FC236}">
                  <a16:creationId xmlns:a16="http://schemas.microsoft.com/office/drawing/2014/main" id="{74EDAABE-EAB6-1F5B-829A-80D38C6B2282}"/>
                </a:ext>
              </a:extLst>
            </p:cNvPr>
            <p:cNvSpPr/>
            <p:nvPr/>
          </p:nvSpPr>
          <p:spPr>
            <a:xfrm>
              <a:off x="10030702" y="363347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23" name="Forma libre: forma 2878">
              <a:extLst>
                <a:ext uri="{FF2B5EF4-FFF2-40B4-BE49-F238E27FC236}">
                  <a16:creationId xmlns:a16="http://schemas.microsoft.com/office/drawing/2014/main" id="{FCFEF726-60AB-D118-5453-291541917645}"/>
                </a:ext>
              </a:extLst>
            </p:cNvPr>
            <p:cNvSpPr/>
            <p:nvPr/>
          </p:nvSpPr>
          <p:spPr>
            <a:xfrm>
              <a:off x="10092325" y="363347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24" name="Forma libre: forma 2879">
              <a:extLst>
                <a:ext uri="{FF2B5EF4-FFF2-40B4-BE49-F238E27FC236}">
                  <a16:creationId xmlns:a16="http://schemas.microsoft.com/office/drawing/2014/main" id="{6196C4C8-4274-9A62-118A-B5D1DB7445EF}"/>
                </a:ext>
              </a:extLst>
            </p:cNvPr>
            <p:cNvSpPr/>
            <p:nvPr/>
          </p:nvSpPr>
          <p:spPr>
            <a:xfrm>
              <a:off x="10154682" y="363347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25" name="Forma libre: forma 2880">
              <a:extLst>
                <a:ext uri="{FF2B5EF4-FFF2-40B4-BE49-F238E27FC236}">
                  <a16:creationId xmlns:a16="http://schemas.microsoft.com/office/drawing/2014/main" id="{340F34FA-C992-EC31-F702-39118AB9348C}"/>
                </a:ext>
              </a:extLst>
            </p:cNvPr>
            <p:cNvSpPr/>
            <p:nvPr/>
          </p:nvSpPr>
          <p:spPr>
            <a:xfrm>
              <a:off x="10216305" y="363347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26" name="Forma libre: forma 2881">
              <a:extLst>
                <a:ext uri="{FF2B5EF4-FFF2-40B4-BE49-F238E27FC236}">
                  <a16:creationId xmlns:a16="http://schemas.microsoft.com/office/drawing/2014/main" id="{0BC21E20-649D-9D8C-7174-266FEF592525}"/>
                </a:ext>
              </a:extLst>
            </p:cNvPr>
            <p:cNvSpPr/>
            <p:nvPr/>
          </p:nvSpPr>
          <p:spPr>
            <a:xfrm>
              <a:off x="10278661" y="363421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27" name="Forma libre: forma 2882">
              <a:extLst>
                <a:ext uri="{FF2B5EF4-FFF2-40B4-BE49-F238E27FC236}">
                  <a16:creationId xmlns:a16="http://schemas.microsoft.com/office/drawing/2014/main" id="{DB2978A0-FAE8-D034-22A8-33209A84EBA1}"/>
                </a:ext>
              </a:extLst>
            </p:cNvPr>
            <p:cNvSpPr/>
            <p:nvPr/>
          </p:nvSpPr>
          <p:spPr>
            <a:xfrm>
              <a:off x="10340285" y="363421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28" name="Forma libre: forma 2883">
              <a:extLst>
                <a:ext uri="{FF2B5EF4-FFF2-40B4-BE49-F238E27FC236}">
                  <a16:creationId xmlns:a16="http://schemas.microsoft.com/office/drawing/2014/main" id="{94C40B35-9A47-0295-3F16-EC8B40E40D4E}"/>
                </a:ext>
              </a:extLst>
            </p:cNvPr>
            <p:cNvSpPr/>
            <p:nvPr/>
          </p:nvSpPr>
          <p:spPr>
            <a:xfrm>
              <a:off x="10401908" y="363347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29" name="Forma libre: forma 2884">
              <a:extLst>
                <a:ext uri="{FF2B5EF4-FFF2-40B4-BE49-F238E27FC236}">
                  <a16:creationId xmlns:a16="http://schemas.microsoft.com/office/drawing/2014/main" id="{3AD65B13-4EB5-B16C-B1A5-6FEFCC8C1B10}"/>
                </a:ext>
              </a:extLst>
            </p:cNvPr>
            <p:cNvSpPr/>
            <p:nvPr/>
          </p:nvSpPr>
          <p:spPr>
            <a:xfrm>
              <a:off x="10464265" y="363347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30" name="Forma libre: forma 2885">
              <a:extLst>
                <a:ext uri="{FF2B5EF4-FFF2-40B4-BE49-F238E27FC236}">
                  <a16:creationId xmlns:a16="http://schemas.microsoft.com/office/drawing/2014/main" id="{F33544B9-890C-B41D-243D-906F387A38A7}"/>
                </a:ext>
              </a:extLst>
            </p:cNvPr>
            <p:cNvSpPr/>
            <p:nvPr/>
          </p:nvSpPr>
          <p:spPr>
            <a:xfrm>
              <a:off x="10525888" y="363347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31" name="Forma libre: forma 2886">
              <a:extLst>
                <a:ext uri="{FF2B5EF4-FFF2-40B4-BE49-F238E27FC236}">
                  <a16:creationId xmlns:a16="http://schemas.microsoft.com/office/drawing/2014/main" id="{0A36F381-21BD-7650-25D8-53F29DDAC9C7}"/>
                </a:ext>
              </a:extLst>
            </p:cNvPr>
            <p:cNvSpPr/>
            <p:nvPr/>
          </p:nvSpPr>
          <p:spPr>
            <a:xfrm>
              <a:off x="10588245" y="363347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32" name="Forma libre: forma 2887">
              <a:extLst>
                <a:ext uri="{FF2B5EF4-FFF2-40B4-BE49-F238E27FC236}">
                  <a16:creationId xmlns:a16="http://schemas.microsoft.com/office/drawing/2014/main" id="{0682360B-A855-18BD-7C77-5841D2EC258A}"/>
                </a:ext>
              </a:extLst>
            </p:cNvPr>
            <p:cNvSpPr/>
            <p:nvPr/>
          </p:nvSpPr>
          <p:spPr>
            <a:xfrm>
              <a:off x="10649868" y="363347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33" name="Forma libre: forma 2888">
              <a:extLst>
                <a:ext uri="{FF2B5EF4-FFF2-40B4-BE49-F238E27FC236}">
                  <a16:creationId xmlns:a16="http://schemas.microsoft.com/office/drawing/2014/main" id="{3AD90DB0-5DB8-E20A-A4F7-583D2F5192CD}"/>
                </a:ext>
              </a:extLst>
            </p:cNvPr>
            <p:cNvSpPr/>
            <p:nvPr/>
          </p:nvSpPr>
          <p:spPr>
            <a:xfrm>
              <a:off x="10712225" y="363347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34" name="Forma libre: forma 2889">
              <a:extLst>
                <a:ext uri="{FF2B5EF4-FFF2-40B4-BE49-F238E27FC236}">
                  <a16:creationId xmlns:a16="http://schemas.microsoft.com/office/drawing/2014/main" id="{E6AB957E-6733-51BF-DA44-1EA3C8DE398F}"/>
                </a:ext>
              </a:extLst>
            </p:cNvPr>
            <p:cNvSpPr/>
            <p:nvPr/>
          </p:nvSpPr>
          <p:spPr>
            <a:xfrm>
              <a:off x="10773848" y="363421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35" name="Forma libre: forma 2890">
              <a:extLst>
                <a:ext uri="{FF2B5EF4-FFF2-40B4-BE49-F238E27FC236}">
                  <a16:creationId xmlns:a16="http://schemas.microsoft.com/office/drawing/2014/main" id="{7F7E6BAC-C65C-463C-B0E7-33E7BAFF63A1}"/>
                </a:ext>
              </a:extLst>
            </p:cNvPr>
            <p:cNvSpPr/>
            <p:nvPr/>
          </p:nvSpPr>
          <p:spPr>
            <a:xfrm>
              <a:off x="10836204" y="363421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36" name="Forma libre: forma 2891">
              <a:extLst>
                <a:ext uri="{FF2B5EF4-FFF2-40B4-BE49-F238E27FC236}">
                  <a16:creationId xmlns:a16="http://schemas.microsoft.com/office/drawing/2014/main" id="{DEE26C8D-D706-4918-6026-93C15879799A}"/>
                </a:ext>
              </a:extLst>
            </p:cNvPr>
            <p:cNvSpPr/>
            <p:nvPr/>
          </p:nvSpPr>
          <p:spPr>
            <a:xfrm>
              <a:off x="10897828" y="363347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37" name="Forma libre: forma 2892">
              <a:extLst>
                <a:ext uri="{FF2B5EF4-FFF2-40B4-BE49-F238E27FC236}">
                  <a16:creationId xmlns:a16="http://schemas.microsoft.com/office/drawing/2014/main" id="{A5B1E97D-5056-14CD-7D60-EA16C567BD48}"/>
                </a:ext>
              </a:extLst>
            </p:cNvPr>
            <p:cNvSpPr/>
            <p:nvPr/>
          </p:nvSpPr>
          <p:spPr>
            <a:xfrm>
              <a:off x="11046017" y="3657683"/>
              <a:ext cx="2200" cy="2200"/>
            </a:xfrm>
            <a:custGeom>
              <a:avLst/>
              <a:gdLst>
                <a:gd name="connsiteX0" fmla="*/ 733 w 2200"/>
                <a:gd name="connsiteY0" fmla="*/ 2200 h 2200"/>
                <a:gd name="connsiteX1" fmla="*/ 2201 w 2200"/>
                <a:gd name="connsiteY1" fmla="*/ 1467 h 2200"/>
                <a:gd name="connsiteX2" fmla="*/ 733 w 2200"/>
                <a:gd name="connsiteY2" fmla="*/ 0 h 2200"/>
                <a:gd name="connsiteX3" fmla="*/ 0 w 2200"/>
                <a:gd name="connsiteY3" fmla="*/ 1467 h 2200"/>
                <a:gd name="connsiteX4" fmla="*/ 733 w 2200"/>
                <a:gd name="connsiteY4" fmla="*/ 2200 h 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 h="2200">
                  <a:moveTo>
                    <a:pt x="733" y="2200"/>
                  </a:moveTo>
                  <a:cubicBezTo>
                    <a:pt x="1467" y="2200"/>
                    <a:pt x="2201" y="1467"/>
                    <a:pt x="2201" y="1467"/>
                  </a:cubicBezTo>
                  <a:cubicBezTo>
                    <a:pt x="2201" y="733"/>
                    <a:pt x="1467" y="0"/>
                    <a:pt x="733" y="0"/>
                  </a:cubicBezTo>
                  <a:cubicBezTo>
                    <a:pt x="0" y="0"/>
                    <a:pt x="0" y="0"/>
                    <a:pt x="0" y="1467"/>
                  </a:cubicBezTo>
                  <a:cubicBezTo>
                    <a:pt x="0" y="1467"/>
                    <a:pt x="0" y="2200"/>
                    <a:pt x="733" y="220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38" name="Forma libre: forma 2893">
              <a:extLst>
                <a:ext uri="{FF2B5EF4-FFF2-40B4-BE49-F238E27FC236}">
                  <a16:creationId xmlns:a16="http://schemas.microsoft.com/office/drawing/2014/main" id="{3FFB683C-F167-212F-93B1-701D58FA1749}"/>
                </a:ext>
              </a:extLst>
            </p:cNvPr>
            <p:cNvSpPr/>
            <p:nvPr/>
          </p:nvSpPr>
          <p:spPr>
            <a:xfrm>
              <a:off x="11084164" y="3633478"/>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5671"/>
                  </a:cubicBezTo>
                  <a:cubicBezTo>
                    <a:pt x="49886" y="11736"/>
                    <a:pt x="38882"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39" name="Forma libre: forma 2894">
              <a:extLst>
                <a:ext uri="{FF2B5EF4-FFF2-40B4-BE49-F238E27FC236}">
                  <a16:creationId xmlns:a16="http://schemas.microsoft.com/office/drawing/2014/main" id="{0D3AA83E-41D8-0CD8-0770-C29413101D58}"/>
                </a:ext>
              </a:extLst>
            </p:cNvPr>
            <p:cNvSpPr/>
            <p:nvPr/>
          </p:nvSpPr>
          <p:spPr>
            <a:xfrm>
              <a:off x="11145788" y="3633478"/>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40" name="Forma libre: forma 2895">
              <a:extLst>
                <a:ext uri="{FF2B5EF4-FFF2-40B4-BE49-F238E27FC236}">
                  <a16:creationId xmlns:a16="http://schemas.microsoft.com/office/drawing/2014/main" id="{3ADD7194-CC85-37E3-989F-915FAF16D027}"/>
                </a:ext>
              </a:extLst>
            </p:cNvPr>
            <p:cNvSpPr/>
            <p:nvPr/>
          </p:nvSpPr>
          <p:spPr>
            <a:xfrm>
              <a:off x="11207411" y="3633478"/>
              <a:ext cx="49885" cy="50609"/>
            </a:xfrm>
            <a:custGeom>
              <a:avLst/>
              <a:gdLst>
                <a:gd name="connsiteX0" fmla="*/ 24942 w 49885"/>
                <a:gd name="connsiteY0" fmla="*/ 50609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738"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41" name="Forma libre: forma 2896">
              <a:extLst>
                <a:ext uri="{FF2B5EF4-FFF2-40B4-BE49-F238E27FC236}">
                  <a16:creationId xmlns:a16="http://schemas.microsoft.com/office/drawing/2014/main" id="{5B11A3DB-1A99-B64B-A488-A6AFBD155006}"/>
                </a:ext>
              </a:extLst>
            </p:cNvPr>
            <p:cNvSpPr/>
            <p:nvPr/>
          </p:nvSpPr>
          <p:spPr>
            <a:xfrm>
              <a:off x="11269768" y="3633478"/>
              <a:ext cx="49884" cy="50609"/>
            </a:xfrm>
            <a:custGeom>
              <a:avLst/>
              <a:gdLst>
                <a:gd name="connsiteX0" fmla="*/ 24942 w 49884"/>
                <a:gd name="connsiteY0" fmla="*/ 50609 h 50609"/>
                <a:gd name="connsiteX1" fmla="*/ 49885 w 49884"/>
                <a:gd name="connsiteY1" fmla="*/ 25671 h 50609"/>
                <a:gd name="connsiteX2" fmla="*/ 24942 w 49884"/>
                <a:gd name="connsiteY2" fmla="*/ 0 h 50609"/>
                <a:gd name="connsiteX3" fmla="*/ 0 w 49884"/>
                <a:gd name="connsiteY3" fmla="*/ 25671 h 50609"/>
                <a:gd name="connsiteX4" fmla="*/ 24942 w 49884"/>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50609">
                  <a:moveTo>
                    <a:pt x="24942" y="50609"/>
                  </a:moveTo>
                  <a:cubicBezTo>
                    <a:pt x="38881" y="50609"/>
                    <a:pt x="49885" y="39607"/>
                    <a:pt x="49885" y="25671"/>
                  </a:cubicBezTo>
                  <a:cubicBezTo>
                    <a:pt x="49885" y="11736"/>
                    <a:pt x="38881" y="0"/>
                    <a:pt x="24942" y="0"/>
                  </a:cubicBezTo>
                  <a:cubicBezTo>
                    <a:pt x="11004" y="0"/>
                    <a:pt x="0" y="11002"/>
                    <a:pt x="0" y="25671"/>
                  </a:cubicBezTo>
                  <a:cubicBezTo>
                    <a:pt x="0" y="40341"/>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42" name="Forma libre: forma 2897">
              <a:extLst>
                <a:ext uri="{FF2B5EF4-FFF2-40B4-BE49-F238E27FC236}">
                  <a16:creationId xmlns:a16="http://schemas.microsoft.com/office/drawing/2014/main" id="{5CD6C5AA-089A-DA1F-F801-006FF6E6337D}"/>
                </a:ext>
              </a:extLst>
            </p:cNvPr>
            <p:cNvSpPr/>
            <p:nvPr/>
          </p:nvSpPr>
          <p:spPr>
            <a:xfrm>
              <a:off x="11332124" y="3633478"/>
              <a:ext cx="49884" cy="50609"/>
            </a:xfrm>
            <a:custGeom>
              <a:avLst/>
              <a:gdLst>
                <a:gd name="connsiteX0" fmla="*/ 24943 w 49884"/>
                <a:gd name="connsiteY0" fmla="*/ 50609 h 50609"/>
                <a:gd name="connsiteX1" fmla="*/ 49885 w 49884"/>
                <a:gd name="connsiteY1" fmla="*/ 25671 h 50609"/>
                <a:gd name="connsiteX2" fmla="*/ 24943 w 49884"/>
                <a:gd name="connsiteY2" fmla="*/ 0 h 50609"/>
                <a:gd name="connsiteX3" fmla="*/ 0 w 49884"/>
                <a:gd name="connsiteY3" fmla="*/ 25671 h 50609"/>
                <a:gd name="connsiteX4" fmla="*/ 24943 w 49884"/>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43" name="Forma libre: forma 2898">
              <a:extLst>
                <a:ext uri="{FF2B5EF4-FFF2-40B4-BE49-F238E27FC236}">
                  <a16:creationId xmlns:a16="http://schemas.microsoft.com/office/drawing/2014/main" id="{04179920-F2F0-AECE-3E8F-161574BA2E31}"/>
                </a:ext>
              </a:extLst>
            </p:cNvPr>
            <p:cNvSpPr/>
            <p:nvPr/>
          </p:nvSpPr>
          <p:spPr>
            <a:xfrm>
              <a:off x="5995852" y="3720761"/>
              <a:ext cx="550" cy="7334"/>
            </a:xfrm>
            <a:custGeom>
              <a:avLst/>
              <a:gdLst>
                <a:gd name="connsiteX0" fmla="*/ 0 w 550"/>
                <a:gd name="connsiteY0" fmla="*/ 0 h 7334"/>
                <a:gd name="connsiteX1" fmla="*/ 0 w 550"/>
                <a:gd name="connsiteY1" fmla="*/ 0 h 7334"/>
                <a:gd name="connsiteX2" fmla="*/ 0 w 550"/>
                <a:gd name="connsiteY2" fmla="*/ 0 h 7334"/>
                <a:gd name="connsiteX3" fmla="*/ 0 w 550"/>
                <a:gd name="connsiteY3" fmla="*/ 0 h 7334"/>
                <a:gd name="connsiteX4" fmla="*/ 0 w 550"/>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7334">
                  <a:moveTo>
                    <a:pt x="0" y="0"/>
                  </a:moveTo>
                  <a:lnTo>
                    <a:pt x="0" y="0"/>
                  </a:lnTo>
                  <a:cubicBezTo>
                    <a:pt x="734" y="0"/>
                    <a:pt x="734" y="0"/>
                    <a:pt x="0" y="0"/>
                  </a:cubicBez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44" name="Forma libre: forma 2899">
              <a:extLst>
                <a:ext uri="{FF2B5EF4-FFF2-40B4-BE49-F238E27FC236}">
                  <a16:creationId xmlns:a16="http://schemas.microsoft.com/office/drawing/2014/main" id="{33FD4AF9-D1E0-26A6-D854-29AC46A78D58}"/>
                </a:ext>
              </a:extLst>
            </p:cNvPr>
            <p:cNvSpPr/>
            <p:nvPr/>
          </p:nvSpPr>
          <p:spPr>
            <a:xfrm>
              <a:off x="6033266" y="3695090"/>
              <a:ext cx="49885" cy="50609"/>
            </a:xfrm>
            <a:custGeom>
              <a:avLst/>
              <a:gdLst>
                <a:gd name="connsiteX0" fmla="*/ 24943 w 49885"/>
                <a:gd name="connsiteY0" fmla="*/ 50610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10"/>
                  </a:moveTo>
                  <a:cubicBezTo>
                    <a:pt x="38881" y="50610"/>
                    <a:pt x="49885" y="39608"/>
                    <a:pt x="49885" y="25671"/>
                  </a:cubicBezTo>
                  <a:cubicBezTo>
                    <a:pt x="49885" y="11736"/>
                    <a:pt x="38881" y="0"/>
                    <a:pt x="24943" y="0"/>
                  </a:cubicBezTo>
                  <a:cubicBezTo>
                    <a:pt x="11004" y="0"/>
                    <a:pt x="0" y="11002"/>
                    <a:pt x="0" y="25671"/>
                  </a:cubicBezTo>
                  <a:cubicBezTo>
                    <a:pt x="0" y="40341"/>
                    <a:pt x="11004" y="50610"/>
                    <a:pt x="24943"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45" name="Forma libre: forma 2900">
              <a:extLst>
                <a:ext uri="{FF2B5EF4-FFF2-40B4-BE49-F238E27FC236}">
                  <a16:creationId xmlns:a16="http://schemas.microsoft.com/office/drawing/2014/main" id="{1A5B41FB-DDFA-8264-5E52-847182DF19A4}"/>
                </a:ext>
              </a:extLst>
            </p:cNvPr>
            <p:cNvSpPr/>
            <p:nvPr/>
          </p:nvSpPr>
          <p:spPr>
            <a:xfrm>
              <a:off x="6095623" y="3696557"/>
              <a:ext cx="49885" cy="49142"/>
            </a:xfrm>
            <a:custGeom>
              <a:avLst/>
              <a:gdLst>
                <a:gd name="connsiteX0" fmla="*/ 24943 w 49885"/>
                <a:gd name="connsiteY0" fmla="*/ 49143 h 49142"/>
                <a:gd name="connsiteX1" fmla="*/ 49885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1" y="49143"/>
                    <a:pt x="49885" y="38141"/>
                    <a:pt x="49885" y="24938"/>
                  </a:cubicBezTo>
                  <a:cubicBezTo>
                    <a:pt x="49885" y="11736"/>
                    <a:pt x="38881" y="0"/>
                    <a:pt x="24943" y="0"/>
                  </a:cubicBezTo>
                  <a:cubicBezTo>
                    <a:pt x="11004" y="0"/>
                    <a:pt x="0" y="11002"/>
                    <a:pt x="0" y="24938"/>
                  </a:cubicBezTo>
                  <a:cubicBezTo>
                    <a:pt x="0" y="38874"/>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46" name="Forma libre: forma 2901">
              <a:extLst>
                <a:ext uri="{FF2B5EF4-FFF2-40B4-BE49-F238E27FC236}">
                  <a16:creationId xmlns:a16="http://schemas.microsoft.com/office/drawing/2014/main" id="{4B6F806D-397D-443A-A249-691695A88BFC}"/>
                </a:ext>
              </a:extLst>
            </p:cNvPr>
            <p:cNvSpPr/>
            <p:nvPr/>
          </p:nvSpPr>
          <p:spPr>
            <a:xfrm>
              <a:off x="6157246" y="3695090"/>
              <a:ext cx="49885" cy="50609"/>
            </a:xfrm>
            <a:custGeom>
              <a:avLst/>
              <a:gdLst>
                <a:gd name="connsiteX0" fmla="*/ 24943 w 49885"/>
                <a:gd name="connsiteY0" fmla="*/ 50610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10"/>
                  </a:moveTo>
                  <a:cubicBezTo>
                    <a:pt x="38881" y="50610"/>
                    <a:pt x="49885" y="39608"/>
                    <a:pt x="49885" y="25671"/>
                  </a:cubicBezTo>
                  <a:cubicBezTo>
                    <a:pt x="49885" y="11736"/>
                    <a:pt x="38881" y="0"/>
                    <a:pt x="24943" y="0"/>
                  </a:cubicBezTo>
                  <a:cubicBezTo>
                    <a:pt x="11004" y="0"/>
                    <a:pt x="0" y="11002"/>
                    <a:pt x="0" y="25671"/>
                  </a:cubicBezTo>
                  <a:cubicBezTo>
                    <a:pt x="0" y="40341"/>
                    <a:pt x="11004" y="50610"/>
                    <a:pt x="24943"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47" name="Forma libre: forma 2902">
              <a:extLst>
                <a:ext uri="{FF2B5EF4-FFF2-40B4-BE49-F238E27FC236}">
                  <a16:creationId xmlns:a16="http://schemas.microsoft.com/office/drawing/2014/main" id="{DA96913B-AA48-ED1A-A7C5-314631976C93}"/>
                </a:ext>
              </a:extLst>
            </p:cNvPr>
            <p:cNvSpPr/>
            <p:nvPr/>
          </p:nvSpPr>
          <p:spPr>
            <a:xfrm>
              <a:off x="6219602" y="369582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48" name="Forma libre: forma 2903">
              <a:extLst>
                <a:ext uri="{FF2B5EF4-FFF2-40B4-BE49-F238E27FC236}">
                  <a16:creationId xmlns:a16="http://schemas.microsoft.com/office/drawing/2014/main" id="{B6998F73-50E1-ACA8-C365-AF2630B6B24E}"/>
                </a:ext>
              </a:extLst>
            </p:cNvPr>
            <p:cNvSpPr/>
            <p:nvPr/>
          </p:nvSpPr>
          <p:spPr>
            <a:xfrm>
              <a:off x="6281226" y="3696557"/>
              <a:ext cx="49885" cy="49142"/>
            </a:xfrm>
            <a:custGeom>
              <a:avLst/>
              <a:gdLst>
                <a:gd name="connsiteX0" fmla="*/ 24943 w 49885"/>
                <a:gd name="connsiteY0" fmla="*/ 49143 h 49142"/>
                <a:gd name="connsiteX1" fmla="*/ 49886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1" y="49143"/>
                    <a:pt x="49886" y="38141"/>
                    <a:pt x="49886" y="24938"/>
                  </a:cubicBezTo>
                  <a:cubicBezTo>
                    <a:pt x="49886" y="11736"/>
                    <a:pt x="38881" y="0"/>
                    <a:pt x="24943" y="0"/>
                  </a:cubicBezTo>
                  <a:cubicBezTo>
                    <a:pt x="11004" y="0"/>
                    <a:pt x="0" y="11002"/>
                    <a:pt x="0" y="24938"/>
                  </a:cubicBezTo>
                  <a:cubicBezTo>
                    <a:pt x="0" y="38874"/>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49" name="Forma libre: forma 2904">
              <a:extLst>
                <a:ext uri="{FF2B5EF4-FFF2-40B4-BE49-F238E27FC236}">
                  <a16:creationId xmlns:a16="http://schemas.microsoft.com/office/drawing/2014/main" id="{9F5F6E2D-458E-C221-189F-5F0527B9106B}"/>
                </a:ext>
              </a:extLst>
            </p:cNvPr>
            <p:cNvSpPr/>
            <p:nvPr/>
          </p:nvSpPr>
          <p:spPr>
            <a:xfrm>
              <a:off x="8785034" y="3720761"/>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lnTo>
                    <a:pt x="0" y="0"/>
                  </a:lnTo>
                  <a:lnTo>
                    <a:pt x="0" y="0"/>
                  </a:lnTo>
                  <a:lnTo>
                    <a:pt x="0" y="0"/>
                  </a:lnTo>
                  <a:cubicBezTo>
                    <a:pt x="0" y="0"/>
                    <a:pt x="0" y="0"/>
                    <a:pt x="0" y="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50" name="Forma libre: forma 2905">
              <a:extLst>
                <a:ext uri="{FF2B5EF4-FFF2-40B4-BE49-F238E27FC236}">
                  <a16:creationId xmlns:a16="http://schemas.microsoft.com/office/drawing/2014/main" id="{4F79CF6A-2093-8D05-1952-16DBCD7F1DAE}"/>
                </a:ext>
              </a:extLst>
            </p:cNvPr>
            <p:cNvSpPr/>
            <p:nvPr/>
          </p:nvSpPr>
          <p:spPr>
            <a:xfrm>
              <a:off x="8821714" y="3695090"/>
              <a:ext cx="50618" cy="50609"/>
            </a:xfrm>
            <a:custGeom>
              <a:avLst/>
              <a:gdLst>
                <a:gd name="connsiteX0" fmla="*/ 24942 w 50618"/>
                <a:gd name="connsiteY0" fmla="*/ 50610 h 50609"/>
                <a:gd name="connsiteX1" fmla="*/ 50619 w 50618"/>
                <a:gd name="connsiteY1" fmla="*/ 25671 h 50609"/>
                <a:gd name="connsiteX2" fmla="*/ 24942 w 50618"/>
                <a:gd name="connsiteY2" fmla="*/ 0 h 50609"/>
                <a:gd name="connsiteX3" fmla="*/ 0 w 50618"/>
                <a:gd name="connsiteY3" fmla="*/ 25671 h 50609"/>
                <a:gd name="connsiteX4" fmla="*/ 24942 w 50618"/>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50609">
                  <a:moveTo>
                    <a:pt x="24942" y="50610"/>
                  </a:moveTo>
                  <a:cubicBezTo>
                    <a:pt x="38881" y="50610"/>
                    <a:pt x="50619" y="39608"/>
                    <a:pt x="50619" y="25671"/>
                  </a:cubicBezTo>
                  <a:cubicBezTo>
                    <a:pt x="50619" y="11736"/>
                    <a:pt x="39615" y="0"/>
                    <a:pt x="24942" y="0"/>
                  </a:cubicBezTo>
                  <a:cubicBezTo>
                    <a:pt x="10270" y="0"/>
                    <a:pt x="0" y="11002"/>
                    <a:pt x="0" y="25671"/>
                  </a:cubicBezTo>
                  <a:cubicBezTo>
                    <a:pt x="0" y="40341"/>
                    <a:pt x="11004" y="50610"/>
                    <a:pt x="24942"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51" name="Forma libre: forma 2906">
              <a:extLst>
                <a:ext uri="{FF2B5EF4-FFF2-40B4-BE49-F238E27FC236}">
                  <a16:creationId xmlns:a16="http://schemas.microsoft.com/office/drawing/2014/main" id="{7C7CC5E7-517C-B5BF-9C8D-861B30295743}"/>
                </a:ext>
              </a:extLst>
            </p:cNvPr>
            <p:cNvSpPr/>
            <p:nvPr/>
          </p:nvSpPr>
          <p:spPr>
            <a:xfrm>
              <a:off x="8884071" y="3695090"/>
              <a:ext cx="49885" cy="50609"/>
            </a:xfrm>
            <a:custGeom>
              <a:avLst/>
              <a:gdLst>
                <a:gd name="connsiteX0" fmla="*/ 24942 w 49885"/>
                <a:gd name="connsiteY0" fmla="*/ 50610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10"/>
                  </a:moveTo>
                  <a:cubicBezTo>
                    <a:pt x="38881" y="50610"/>
                    <a:pt x="49885" y="39608"/>
                    <a:pt x="49885" y="25671"/>
                  </a:cubicBezTo>
                  <a:cubicBezTo>
                    <a:pt x="49885" y="11736"/>
                    <a:pt x="38881" y="0"/>
                    <a:pt x="24942" y="0"/>
                  </a:cubicBezTo>
                  <a:cubicBezTo>
                    <a:pt x="11004" y="0"/>
                    <a:pt x="0" y="11002"/>
                    <a:pt x="0" y="25671"/>
                  </a:cubicBezTo>
                  <a:cubicBezTo>
                    <a:pt x="0" y="40341"/>
                    <a:pt x="11004" y="50610"/>
                    <a:pt x="24942"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52" name="Forma libre: forma 2907">
              <a:extLst>
                <a:ext uri="{FF2B5EF4-FFF2-40B4-BE49-F238E27FC236}">
                  <a16:creationId xmlns:a16="http://schemas.microsoft.com/office/drawing/2014/main" id="{099368FB-3411-4E83-3370-629C5E8BD2C5}"/>
                </a:ext>
              </a:extLst>
            </p:cNvPr>
            <p:cNvSpPr/>
            <p:nvPr/>
          </p:nvSpPr>
          <p:spPr>
            <a:xfrm>
              <a:off x="8945694" y="369582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53" name="Forma libre: forma 2908">
              <a:extLst>
                <a:ext uri="{FF2B5EF4-FFF2-40B4-BE49-F238E27FC236}">
                  <a16:creationId xmlns:a16="http://schemas.microsoft.com/office/drawing/2014/main" id="{B05328D6-E28D-74F9-582B-3ED60FF05D1C}"/>
                </a:ext>
              </a:extLst>
            </p:cNvPr>
            <p:cNvSpPr/>
            <p:nvPr/>
          </p:nvSpPr>
          <p:spPr>
            <a:xfrm>
              <a:off x="9008050" y="369582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54" name="Forma libre: forma 2909">
              <a:extLst>
                <a:ext uri="{FF2B5EF4-FFF2-40B4-BE49-F238E27FC236}">
                  <a16:creationId xmlns:a16="http://schemas.microsoft.com/office/drawing/2014/main" id="{30A8F7BB-7D5B-BA91-725E-2002C2673F07}"/>
                </a:ext>
              </a:extLst>
            </p:cNvPr>
            <p:cNvSpPr/>
            <p:nvPr/>
          </p:nvSpPr>
          <p:spPr>
            <a:xfrm>
              <a:off x="9069674" y="3695090"/>
              <a:ext cx="49885" cy="50609"/>
            </a:xfrm>
            <a:custGeom>
              <a:avLst/>
              <a:gdLst>
                <a:gd name="connsiteX0" fmla="*/ 24943 w 49885"/>
                <a:gd name="connsiteY0" fmla="*/ 50610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10"/>
                  </a:moveTo>
                  <a:cubicBezTo>
                    <a:pt x="38881" y="50610"/>
                    <a:pt x="49885" y="39608"/>
                    <a:pt x="49885" y="25671"/>
                  </a:cubicBezTo>
                  <a:cubicBezTo>
                    <a:pt x="49885" y="11736"/>
                    <a:pt x="38881" y="0"/>
                    <a:pt x="24943" y="0"/>
                  </a:cubicBezTo>
                  <a:cubicBezTo>
                    <a:pt x="11004" y="0"/>
                    <a:pt x="0" y="11002"/>
                    <a:pt x="0" y="25671"/>
                  </a:cubicBezTo>
                  <a:cubicBezTo>
                    <a:pt x="0" y="40341"/>
                    <a:pt x="11004" y="50610"/>
                    <a:pt x="24943"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55" name="Forma libre: forma 2910">
              <a:extLst>
                <a:ext uri="{FF2B5EF4-FFF2-40B4-BE49-F238E27FC236}">
                  <a16:creationId xmlns:a16="http://schemas.microsoft.com/office/drawing/2014/main" id="{95A34811-7923-CA21-F2C5-EF7953826F08}"/>
                </a:ext>
              </a:extLst>
            </p:cNvPr>
            <p:cNvSpPr/>
            <p:nvPr/>
          </p:nvSpPr>
          <p:spPr>
            <a:xfrm>
              <a:off x="9132031" y="3695090"/>
              <a:ext cx="49885" cy="50609"/>
            </a:xfrm>
            <a:custGeom>
              <a:avLst/>
              <a:gdLst>
                <a:gd name="connsiteX0" fmla="*/ 24943 w 49885"/>
                <a:gd name="connsiteY0" fmla="*/ 50610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10"/>
                  </a:moveTo>
                  <a:cubicBezTo>
                    <a:pt x="38881" y="50610"/>
                    <a:pt x="49885" y="39608"/>
                    <a:pt x="49885" y="25671"/>
                  </a:cubicBezTo>
                  <a:cubicBezTo>
                    <a:pt x="49885" y="11736"/>
                    <a:pt x="38881" y="0"/>
                    <a:pt x="24943" y="0"/>
                  </a:cubicBezTo>
                  <a:cubicBezTo>
                    <a:pt x="11004" y="0"/>
                    <a:pt x="0" y="11002"/>
                    <a:pt x="0" y="25671"/>
                  </a:cubicBezTo>
                  <a:cubicBezTo>
                    <a:pt x="0" y="40341"/>
                    <a:pt x="11004" y="50610"/>
                    <a:pt x="24943"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56" name="Forma libre: forma 2911">
              <a:extLst>
                <a:ext uri="{FF2B5EF4-FFF2-40B4-BE49-F238E27FC236}">
                  <a16:creationId xmlns:a16="http://schemas.microsoft.com/office/drawing/2014/main" id="{2241747B-5DD6-C8CE-01B0-AA33DD36DB9C}"/>
                </a:ext>
              </a:extLst>
            </p:cNvPr>
            <p:cNvSpPr/>
            <p:nvPr/>
          </p:nvSpPr>
          <p:spPr>
            <a:xfrm>
              <a:off x="9193654" y="3695090"/>
              <a:ext cx="49885" cy="50609"/>
            </a:xfrm>
            <a:custGeom>
              <a:avLst/>
              <a:gdLst>
                <a:gd name="connsiteX0" fmla="*/ 24942 w 49885"/>
                <a:gd name="connsiteY0" fmla="*/ 50610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10"/>
                  </a:moveTo>
                  <a:cubicBezTo>
                    <a:pt x="38881" y="50610"/>
                    <a:pt x="49885" y="39608"/>
                    <a:pt x="49885" y="25671"/>
                  </a:cubicBezTo>
                  <a:cubicBezTo>
                    <a:pt x="49885" y="11736"/>
                    <a:pt x="38881" y="0"/>
                    <a:pt x="24942" y="0"/>
                  </a:cubicBezTo>
                  <a:cubicBezTo>
                    <a:pt x="11004" y="0"/>
                    <a:pt x="0" y="11002"/>
                    <a:pt x="0" y="25671"/>
                  </a:cubicBezTo>
                  <a:cubicBezTo>
                    <a:pt x="0" y="40341"/>
                    <a:pt x="11004" y="50610"/>
                    <a:pt x="24942"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57" name="Forma libre: forma 2912">
              <a:extLst>
                <a:ext uri="{FF2B5EF4-FFF2-40B4-BE49-F238E27FC236}">
                  <a16:creationId xmlns:a16="http://schemas.microsoft.com/office/drawing/2014/main" id="{53CA5985-5041-733E-4AF0-7020A85BD990}"/>
                </a:ext>
              </a:extLst>
            </p:cNvPr>
            <p:cNvSpPr/>
            <p:nvPr/>
          </p:nvSpPr>
          <p:spPr>
            <a:xfrm>
              <a:off x="9256011" y="3695090"/>
              <a:ext cx="49885" cy="50609"/>
            </a:xfrm>
            <a:custGeom>
              <a:avLst/>
              <a:gdLst>
                <a:gd name="connsiteX0" fmla="*/ 24942 w 49885"/>
                <a:gd name="connsiteY0" fmla="*/ 50610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10"/>
                  </a:moveTo>
                  <a:cubicBezTo>
                    <a:pt x="38881" y="50610"/>
                    <a:pt x="49885" y="39608"/>
                    <a:pt x="49885" y="25671"/>
                  </a:cubicBezTo>
                  <a:cubicBezTo>
                    <a:pt x="49885" y="11736"/>
                    <a:pt x="38881" y="0"/>
                    <a:pt x="24942" y="0"/>
                  </a:cubicBezTo>
                  <a:cubicBezTo>
                    <a:pt x="11004" y="0"/>
                    <a:pt x="0" y="11002"/>
                    <a:pt x="0" y="25671"/>
                  </a:cubicBezTo>
                  <a:cubicBezTo>
                    <a:pt x="0" y="40341"/>
                    <a:pt x="11004" y="50610"/>
                    <a:pt x="24942"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58" name="Forma libre: forma 2913">
              <a:extLst>
                <a:ext uri="{FF2B5EF4-FFF2-40B4-BE49-F238E27FC236}">
                  <a16:creationId xmlns:a16="http://schemas.microsoft.com/office/drawing/2014/main" id="{9860E9FE-46B3-CCF9-889E-9BA9D4C46A90}"/>
                </a:ext>
              </a:extLst>
            </p:cNvPr>
            <p:cNvSpPr/>
            <p:nvPr/>
          </p:nvSpPr>
          <p:spPr>
            <a:xfrm>
              <a:off x="9317634" y="369582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59" name="Forma libre: forma 2914">
              <a:extLst>
                <a:ext uri="{FF2B5EF4-FFF2-40B4-BE49-F238E27FC236}">
                  <a16:creationId xmlns:a16="http://schemas.microsoft.com/office/drawing/2014/main" id="{86628FB6-A1B5-B760-1697-E3BD725A0D28}"/>
                </a:ext>
              </a:extLst>
            </p:cNvPr>
            <p:cNvSpPr/>
            <p:nvPr/>
          </p:nvSpPr>
          <p:spPr>
            <a:xfrm>
              <a:off x="9379990" y="369582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60" name="Forma libre: forma 2915">
              <a:extLst>
                <a:ext uri="{FF2B5EF4-FFF2-40B4-BE49-F238E27FC236}">
                  <a16:creationId xmlns:a16="http://schemas.microsoft.com/office/drawing/2014/main" id="{73A21687-C9F2-2329-C34B-86E0ECC3FACB}"/>
                </a:ext>
              </a:extLst>
            </p:cNvPr>
            <p:cNvSpPr/>
            <p:nvPr/>
          </p:nvSpPr>
          <p:spPr>
            <a:xfrm>
              <a:off x="9441614" y="3696557"/>
              <a:ext cx="49885" cy="49142"/>
            </a:xfrm>
            <a:custGeom>
              <a:avLst/>
              <a:gdLst>
                <a:gd name="connsiteX0" fmla="*/ 24942 w 49885"/>
                <a:gd name="connsiteY0" fmla="*/ 49143 h 49142"/>
                <a:gd name="connsiteX1" fmla="*/ 49885 w 49885"/>
                <a:gd name="connsiteY1" fmla="*/ 24938 h 49142"/>
                <a:gd name="connsiteX2" fmla="*/ 24942 w 49885"/>
                <a:gd name="connsiteY2" fmla="*/ 0 h 49142"/>
                <a:gd name="connsiteX3" fmla="*/ 0 w 49885"/>
                <a:gd name="connsiteY3" fmla="*/ 24938 h 49142"/>
                <a:gd name="connsiteX4" fmla="*/ 24942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2" y="49143"/>
                  </a:moveTo>
                  <a:cubicBezTo>
                    <a:pt x="38148" y="49143"/>
                    <a:pt x="49885" y="38141"/>
                    <a:pt x="49885" y="24938"/>
                  </a:cubicBezTo>
                  <a:cubicBezTo>
                    <a:pt x="49885" y="11736"/>
                    <a:pt x="38881" y="0"/>
                    <a:pt x="24942" y="0"/>
                  </a:cubicBezTo>
                  <a:cubicBezTo>
                    <a:pt x="11004" y="0"/>
                    <a:pt x="0" y="11002"/>
                    <a:pt x="0" y="24938"/>
                  </a:cubicBezTo>
                  <a:cubicBezTo>
                    <a:pt x="0" y="38874"/>
                    <a:pt x="11738" y="49143"/>
                    <a:pt x="24942"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61" name="Forma libre: forma 2916">
              <a:extLst>
                <a:ext uri="{FF2B5EF4-FFF2-40B4-BE49-F238E27FC236}">
                  <a16:creationId xmlns:a16="http://schemas.microsoft.com/office/drawing/2014/main" id="{2915B1E7-5481-A9F5-9BE0-DD5C20E37211}"/>
                </a:ext>
              </a:extLst>
            </p:cNvPr>
            <p:cNvSpPr/>
            <p:nvPr/>
          </p:nvSpPr>
          <p:spPr>
            <a:xfrm>
              <a:off x="9503970" y="3695090"/>
              <a:ext cx="49885" cy="50609"/>
            </a:xfrm>
            <a:custGeom>
              <a:avLst/>
              <a:gdLst>
                <a:gd name="connsiteX0" fmla="*/ 24942 w 49885"/>
                <a:gd name="connsiteY0" fmla="*/ 50610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10"/>
                  </a:moveTo>
                  <a:cubicBezTo>
                    <a:pt x="38881" y="50610"/>
                    <a:pt x="49885" y="39608"/>
                    <a:pt x="49885" y="25671"/>
                  </a:cubicBezTo>
                  <a:cubicBezTo>
                    <a:pt x="49885" y="11736"/>
                    <a:pt x="38881" y="0"/>
                    <a:pt x="24942" y="0"/>
                  </a:cubicBezTo>
                  <a:cubicBezTo>
                    <a:pt x="11004" y="0"/>
                    <a:pt x="0" y="11002"/>
                    <a:pt x="0" y="25671"/>
                  </a:cubicBezTo>
                  <a:cubicBezTo>
                    <a:pt x="0" y="40341"/>
                    <a:pt x="11004" y="50610"/>
                    <a:pt x="24942"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62" name="Forma libre: forma 2917">
              <a:extLst>
                <a:ext uri="{FF2B5EF4-FFF2-40B4-BE49-F238E27FC236}">
                  <a16:creationId xmlns:a16="http://schemas.microsoft.com/office/drawing/2014/main" id="{22683C4A-712F-AD44-C030-4D090ECD73CA}"/>
                </a:ext>
              </a:extLst>
            </p:cNvPr>
            <p:cNvSpPr/>
            <p:nvPr/>
          </p:nvSpPr>
          <p:spPr>
            <a:xfrm>
              <a:off x="9564860" y="3695090"/>
              <a:ext cx="50619" cy="50609"/>
            </a:xfrm>
            <a:custGeom>
              <a:avLst/>
              <a:gdLst>
                <a:gd name="connsiteX0" fmla="*/ 25676 w 50619"/>
                <a:gd name="connsiteY0" fmla="*/ 50610 h 50609"/>
                <a:gd name="connsiteX1" fmla="*/ 50619 w 50619"/>
                <a:gd name="connsiteY1" fmla="*/ 25671 h 50609"/>
                <a:gd name="connsiteX2" fmla="*/ 25676 w 50619"/>
                <a:gd name="connsiteY2" fmla="*/ 0 h 50609"/>
                <a:gd name="connsiteX3" fmla="*/ 0 w 50619"/>
                <a:gd name="connsiteY3" fmla="*/ 25671 h 50609"/>
                <a:gd name="connsiteX4" fmla="*/ 25676 w 50619"/>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50609">
                  <a:moveTo>
                    <a:pt x="25676" y="50610"/>
                  </a:moveTo>
                  <a:cubicBezTo>
                    <a:pt x="39615" y="50610"/>
                    <a:pt x="50619" y="39608"/>
                    <a:pt x="50619" y="25671"/>
                  </a:cubicBezTo>
                  <a:cubicBezTo>
                    <a:pt x="50619" y="11736"/>
                    <a:pt x="39615" y="0"/>
                    <a:pt x="25676" y="0"/>
                  </a:cubicBezTo>
                  <a:cubicBezTo>
                    <a:pt x="11738" y="0"/>
                    <a:pt x="0" y="11002"/>
                    <a:pt x="0" y="25671"/>
                  </a:cubicBezTo>
                  <a:cubicBezTo>
                    <a:pt x="0" y="40341"/>
                    <a:pt x="11738" y="50610"/>
                    <a:pt x="25676"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63" name="Forma libre: forma 2918">
              <a:extLst>
                <a:ext uri="{FF2B5EF4-FFF2-40B4-BE49-F238E27FC236}">
                  <a16:creationId xmlns:a16="http://schemas.microsoft.com/office/drawing/2014/main" id="{DB938EC9-EBB6-C706-DBCC-C8A4DF1B42EF}"/>
                </a:ext>
              </a:extLst>
            </p:cNvPr>
            <p:cNvSpPr/>
            <p:nvPr/>
          </p:nvSpPr>
          <p:spPr>
            <a:xfrm>
              <a:off x="9627950" y="3695090"/>
              <a:ext cx="49885" cy="50609"/>
            </a:xfrm>
            <a:custGeom>
              <a:avLst/>
              <a:gdLst>
                <a:gd name="connsiteX0" fmla="*/ 24943 w 49885"/>
                <a:gd name="connsiteY0" fmla="*/ 50610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10"/>
                  </a:moveTo>
                  <a:cubicBezTo>
                    <a:pt x="38882" y="50610"/>
                    <a:pt x="49886" y="39608"/>
                    <a:pt x="49886" y="25671"/>
                  </a:cubicBezTo>
                  <a:cubicBezTo>
                    <a:pt x="49886" y="11736"/>
                    <a:pt x="38882" y="0"/>
                    <a:pt x="24943" y="0"/>
                  </a:cubicBezTo>
                  <a:cubicBezTo>
                    <a:pt x="11004" y="0"/>
                    <a:pt x="0" y="11002"/>
                    <a:pt x="0" y="25671"/>
                  </a:cubicBezTo>
                  <a:cubicBezTo>
                    <a:pt x="0" y="40341"/>
                    <a:pt x="11004" y="50610"/>
                    <a:pt x="24943"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64" name="Forma libre: forma 2919">
              <a:extLst>
                <a:ext uri="{FF2B5EF4-FFF2-40B4-BE49-F238E27FC236}">
                  <a16:creationId xmlns:a16="http://schemas.microsoft.com/office/drawing/2014/main" id="{0F4175B2-9CBA-5643-3B91-A5D61F94CF55}"/>
                </a:ext>
              </a:extLst>
            </p:cNvPr>
            <p:cNvSpPr/>
            <p:nvPr/>
          </p:nvSpPr>
          <p:spPr>
            <a:xfrm>
              <a:off x="9689573" y="3695090"/>
              <a:ext cx="49885" cy="50609"/>
            </a:xfrm>
            <a:custGeom>
              <a:avLst/>
              <a:gdLst>
                <a:gd name="connsiteX0" fmla="*/ 24943 w 49885"/>
                <a:gd name="connsiteY0" fmla="*/ 50610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10"/>
                  </a:moveTo>
                  <a:cubicBezTo>
                    <a:pt x="38881" y="50610"/>
                    <a:pt x="49885" y="39608"/>
                    <a:pt x="49885" y="25671"/>
                  </a:cubicBezTo>
                  <a:cubicBezTo>
                    <a:pt x="49885" y="11736"/>
                    <a:pt x="38881" y="0"/>
                    <a:pt x="24943" y="0"/>
                  </a:cubicBezTo>
                  <a:cubicBezTo>
                    <a:pt x="11004" y="0"/>
                    <a:pt x="0" y="11002"/>
                    <a:pt x="0" y="25671"/>
                  </a:cubicBezTo>
                  <a:cubicBezTo>
                    <a:pt x="0" y="40341"/>
                    <a:pt x="11004" y="50610"/>
                    <a:pt x="24943"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65" name="Forma libre: forma 2920">
              <a:extLst>
                <a:ext uri="{FF2B5EF4-FFF2-40B4-BE49-F238E27FC236}">
                  <a16:creationId xmlns:a16="http://schemas.microsoft.com/office/drawing/2014/main" id="{8FC9D0DA-1932-A6FA-C2AA-D1A8F7A0B64E}"/>
                </a:ext>
              </a:extLst>
            </p:cNvPr>
            <p:cNvSpPr/>
            <p:nvPr/>
          </p:nvSpPr>
          <p:spPr>
            <a:xfrm>
              <a:off x="9751197" y="3695090"/>
              <a:ext cx="49885" cy="50609"/>
            </a:xfrm>
            <a:custGeom>
              <a:avLst/>
              <a:gdLst>
                <a:gd name="connsiteX0" fmla="*/ 24942 w 49885"/>
                <a:gd name="connsiteY0" fmla="*/ 50610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10"/>
                  </a:moveTo>
                  <a:cubicBezTo>
                    <a:pt x="38881" y="50610"/>
                    <a:pt x="49885" y="39608"/>
                    <a:pt x="49885" y="25671"/>
                  </a:cubicBezTo>
                  <a:cubicBezTo>
                    <a:pt x="49885" y="11736"/>
                    <a:pt x="38881" y="0"/>
                    <a:pt x="24942" y="0"/>
                  </a:cubicBezTo>
                  <a:cubicBezTo>
                    <a:pt x="11004" y="0"/>
                    <a:pt x="0" y="11002"/>
                    <a:pt x="0" y="25671"/>
                  </a:cubicBezTo>
                  <a:cubicBezTo>
                    <a:pt x="0" y="40341"/>
                    <a:pt x="11738" y="50610"/>
                    <a:pt x="24942"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66" name="Forma libre: forma 2921">
              <a:extLst>
                <a:ext uri="{FF2B5EF4-FFF2-40B4-BE49-F238E27FC236}">
                  <a16:creationId xmlns:a16="http://schemas.microsoft.com/office/drawing/2014/main" id="{EF165360-44F4-A5C1-E749-E30B9E733EEF}"/>
                </a:ext>
              </a:extLst>
            </p:cNvPr>
            <p:cNvSpPr/>
            <p:nvPr/>
          </p:nvSpPr>
          <p:spPr>
            <a:xfrm>
              <a:off x="9813554" y="3695090"/>
              <a:ext cx="49885" cy="50609"/>
            </a:xfrm>
            <a:custGeom>
              <a:avLst/>
              <a:gdLst>
                <a:gd name="connsiteX0" fmla="*/ 24942 w 49885"/>
                <a:gd name="connsiteY0" fmla="*/ 50610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10"/>
                  </a:moveTo>
                  <a:cubicBezTo>
                    <a:pt x="38881" y="50610"/>
                    <a:pt x="49885" y="39608"/>
                    <a:pt x="49885" y="25671"/>
                  </a:cubicBezTo>
                  <a:cubicBezTo>
                    <a:pt x="49885" y="11736"/>
                    <a:pt x="38881" y="0"/>
                    <a:pt x="24942" y="0"/>
                  </a:cubicBezTo>
                  <a:cubicBezTo>
                    <a:pt x="11004" y="0"/>
                    <a:pt x="0" y="11002"/>
                    <a:pt x="0" y="25671"/>
                  </a:cubicBezTo>
                  <a:cubicBezTo>
                    <a:pt x="0" y="40341"/>
                    <a:pt x="11004" y="50610"/>
                    <a:pt x="24942"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67" name="Forma libre: forma 2922">
              <a:extLst>
                <a:ext uri="{FF2B5EF4-FFF2-40B4-BE49-F238E27FC236}">
                  <a16:creationId xmlns:a16="http://schemas.microsoft.com/office/drawing/2014/main" id="{009EDF0F-1138-4647-1224-4A0FDE5ACDF8}"/>
                </a:ext>
              </a:extLst>
            </p:cNvPr>
            <p:cNvSpPr/>
            <p:nvPr/>
          </p:nvSpPr>
          <p:spPr>
            <a:xfrm>
              <a:off x="9875910" y="3695090"/>
              <a:ext cx="49885" cy="50609"/>
            </a:xfrm>
            <a:custGeom>
              <a:avLst/>
              <a:gdLst>
                <a:gd name="connsiteX0" fmla="*/ 24942 w 49885"/>
                <a:gd name="connsiteY0" fmla="*/ 50610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10"/>
                  </a:moveTo>
                  <a:cubicBezTo>
                    <a:pt x="38881" y="50610"/>
                    <a:pt x="49885" y="39608"/>
                    <a:pt x="49885" y="25671"/>
                  </a:cubicBezTo>
                  <a:cubicBezTo>
                    <a:pt x="49885" y="11736"/>
                    <a:pt x="38881" y="0"/>
                    <a:pt x="24942" y="0"/>
                  </a:cubicBezTo>
                  <a:cubicBezTo>
                    <a:pt x="11004" y="0"/>
                    <a:pt x="0" y="11002"/>
                    <a:pt x="0" y="25671"/>
                  </a:cubicBezTo>
                  <a:cubicBezTo>
                    <a:pt x="0" y="40341"/>
                    <a:pt x="11004" y="50610"/>
                    <a:pt x="24942"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68" name="Forma libre: forma 2923">
              <a:extLst>
                <a:ext uri="{FF2B5EF4-FFF2-40B4-BE49-F238E27FC236}">
                  <a16:creationId xmlns:a16="http://schemas.microsoft.com/office/drawing/2014/main" id="{E99BE045-6E05-946F-28AA-AD446346B88B}"/>
                </a:ext>
              </a:extLst>
            </p:cNvPr>
            <p:cNvSpPr/>
            <p:nvPr/>
          </p:nvSpPr>
          <p:spPr>
            <a:xfrm>
              <a:off x="9937533" y="3695090"/>
              <a:ext cx="49885" cy="50609"/>
            </a:xfrm>
            <a:custGeom>
              <a:avLst/>
              <a:gdLst>
                <a:gd name="connsiteX0" fmla="*/ 24943 w 49885"/>
                <a:gd name="connsiteY0" fmla="*/ 50610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10"/>
                  </a:moveTo>
                  <a:cubicBezTo>
                    <a:pt x="38881" y="50610"/>
                    <a:pt x="49885" y="39608"/>
                    <a:pt x="49885" y="25671"/>
                  </a:cubicBezTo>
                  <a:cubicBezTo>
                    <a:pt x="49885" y="11736"/>
                    <a:pt x="38881" y="0"/>
                    <a:pt x="24943" y="0"/>
                  </a:cubicBezTo>
                  <a:cubicBezTo>
                    <a:pt x="11004" y="0"/>
                    <a:pt x="0" y="11002"/>
                    <a:pt x="0" y="25671"/>
                  </a:cubicBezTo>
                  <a:cubicBezTo>
                    <a:pt x="0" y="40341"/>
                    <a:pt x="11004" y="50610"/>
                    <a:pt x="24943"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69" name="Forma libre: forma 2924">
              <a:extLst>
                <a:ext uri="{FF2B5EF4-FFF2-40B4-BE49-F238E27FC236}">
                  <a16:creationId xmlns:a16="http://schemas.microsoft.com/office/drawing/2014/main" id="{C3943807-4837-7985-32CB-FBBAC9B3B4B2}"/>
                </a:ext>
              </a:extLst>
            </p:cNvPr>
            <p:cNvSpPr/>
            <p:nvPr/>
          </p:nvSpPr>
          <p:spPr>
            <a:xfrm>
              <a:off x="9999157" y="3695090"/>
              <a:ext cx="49885" cy="50609"/>
            </a:xfrm>
            <a:custGeom>
              <a:avLst/>
              <a:gdLst>
                <a:gd name="connsiteX0" fmla="*/ 24942 w 49885"/>
                <a:gd name="connsiteY0" fmla="*/ 50610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10"/>
                  </a:moveTo>
                  <a:cubicBezTo>
                    <a:pt x="38881" y="50610"/>
                    <a:pt x="49885" y="39608"/>
                    <a:pt x="49885" y="25671"/>
                  </a:cubicBezTo>
                  <a:cubicBezTo>
                    <a:pt x="49885" y="11736"/>
                    <a:pt x="38881" y="0"/>
                    <a:pt x="24942" y="0"/>
                  </a:cubicBezTo>
                  <a:cubicBezTo>
                    <a:pt x="11004" y="0"/>
                    <a:pt x="0" y="11002"/>
                    <a:pt x="0" y="25671"/>
                  </a:cubicBezTo>
                  <a:cubicBezTo>
                    <a:pt x="0" y="40341"/>
                    <a:pt x="11738" y="50610"/>
                    <a:pt x="24942"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70" name="Forma libre: forma 2925">
              <a:extLst>
                <a:ext uri="{FF2B5EF4-FFF2-40B4-BE49-F238E27FC236}">
                  <a16:creationId xmlns:a16="http://schemas.microsoft.com/office/drawing/2014/main" id="{39E6A7A7-B884-D852-6711-B471C1B85DEE}"/>
                </a:ext>
              </a:extLst>
            </p:cNvPr>
            <p:cNvSpPr/>
            <p:nvPr/>
          </p:nvSpPr>
          <p:spPr>
            <a:xfrm>
              <a:off x="10061513" y="3695090"/>
              <a:ext cx="49885" cy="50609"/>
            </a:xfrm>
            <a:custGeom>
              <a:avLst/>
              <a:gdLst>
                <a:gd name="connsiteX0" fmla="*/ 24942 w 49885"/>
                <a:gd name="connsiteY0" fmla="*/ 50610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10"/>
                  </a:moveTo>
                  <a:cubicBezTo>
                    <a:pt x="38881" y="50610"/>
                    <a:pt x="49885" y="39608"/>
                    <a:pt x="49885" y="25671"/>
                  </a:cubicBezTo>
                  <a:cubicBezTo>
                    <a:pt x="49885" y="11736"/>
                    <a:pt x="38881" y="0"/>
                    <a:pt x="24942" y="0"/>
                  </a:cubicBezTo>
                  <a:cubicBezTo>
                    <a:pt x="11004" y="0"/>
                    <a:pt x="0" y="11002"/>
                    <a:pt x="0" y="25671"/>
                  </a:cubicBezTo>
                  <a:cubicBezTo>
                    <a:pt x="0" y="40341"/>
                    <a:pt x="11004" y="50610"/>
                    <a:pt x="24942"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71" name="Forma libre: forma 2926">
              <a:extLst>
                <a:ext uri="{FF2B5EF4-FFF2-40B4-BE49-F238E27FC236}">
                  <a16:creationId xmlns:a16="http://schemas.microsoft.com/office/drawing/2014/main" id="{922D8A17-3E25-D676-3DCB-4D6747DA87BB}"/>
                </a:ext>
              </a:extLst>
            </p:cNvPr>
            <p:cNvSpPr/>
            <p:nvPr/>
          </p:nvSpPr>
          <p:spPr>
            <a:xfrm>
              <a:off x="10123136" y="3695090"/>
              <a:ext cx="49885" cy="50609"/>
            </a:xfrm>
            <a:custGeom>
              <a:avLst/>
              <a:gdLst>
                <a:gd name="connsiteX0" fmla="*/ 24943 w 49885"/>
                <a:gd name="connsiteY0" fmla="*/ 50610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10"/>
                  </a:moveTo>
                  <a:cubicBezTo>
                    <a:pt x="38882" y="50610"/>
                    <a:pt x="49886" y="39608"/>
                    <a:pt x="49886" y="25671"/>
                  </a:cubicBezTo>
                  <a:cubicBezTo>
                    <a:pt x="49886" y="11736"/>
                    <a:pt x="38882" y="0"/>
                    <a:pt x="24943" y="0"/>
                  </a:cubicBezTo>
                  <a:cubicBezTo>
                    <a:pt x="11004" y="0"/>
                    <a:pt x="0" y="11002"/>
                    <a:pt x="0" y="25671"/>
                  </a:cubicBezTo>
                  <a:cubicBezTo>
                    <a:pt x="0" y="40341"/>
                    <a:pt x="11004" y="50610"/>
                    <a:pt x="24943"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72" name="Forma libre: forma 2927">
              <a:extLst>
                <a:ext uri="{FF2B5EF4-FFF2-40B4-BE49-F238E27FC236}">
                  <a16:creationId xmlns:a16="http://schemas.microsoft.com/office/drawing/2014/main" id="{358D8EAA-EF67-1729-9A53-6C1F79EC16F8}"/>
                </a:ext>
              </a:extLst>
            </p:cNvPr>
            <p:cNvSpPr/>
            <p:nvPr/>
          </p:nvSpPr>
          <p:spPr>
            <a:xfrm>
              <a:off x="10185493" y="3695090"/>
              <a:ext cx="49885" cy="50609"/>
            </a:xfrm>
            <a:custGeom>
              <a:avLst/>
              <a:gdLst>
                <a:gd name="connsiteX0" fmla="*/ 24943 w 49885"/>
                <a:gd name="connsiteY0" fmla="*/ 50610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10"/>
                  </a:moveTo>
                  <a:cubicBezTo>
                    <a:pt x="38882" y="50610"/>
                    <a:pt x="49886" y="39608"/>
                    <a:pt x="49886" y="25671"/>
                  </a:cubicBezTo>
                  <a:cubicBezTo>
                    <a:pt x="49886" y="11736"/>
                    <a:pt x="38882" y="0"/>
                    <a:pt x="24943" y="0"/>
                  </a:cubicBezTo>
                  <a:cubicBezTo>
                    <a:pt x="11004" y="0"/>
                    <a:pt x="0" y="11002"/>
                    <a:pt x="0" y="25671"/>
                  </a:cubicBezTo>
                  <a:cubicBezTo>
                    <a:pt x="0" y="40341"/>
                    <a:pt x="11004" y="50610"/>
                    <a:pt x="24943"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73" name="Forma libre: forma 2928">
              <a:extLst>
                <a:ext uri="{FF2B5EF4-FFF2-40B4-BE49-F238E27FC236}">
                  <a16:creationId xmlns:a16="http://schemas.microsoft.com/office/drawing/2014/main" id="{C7A64F50-F34D-F604-3AD5-D3A0B299BE73}"/>
                </a:ext>
              </a:extLst>
            </p:cNvPr>
            <p:cNvSpPr/>
            <p:nvPr/>
          </p:nvSpPr>
          <p:spPr>
            <a:xfrm>
              <a:off x="10247116" y="369582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74" name="Forma libre: forma 2929">
              <a:extLst>
                <a:ext uri="{FF2B5EF4-FFF2-40B4-BE49-F238E27FC236}">
                  <a16:creationId xmlns:a16="http://schemas.microsoft.com/office/drawing/2014/main" id="{F8BD249B-98C0-25A5-6EE1-9100524A367B}"/>
                </a:ext>
              </a:extLst>
            </p:cNvPr>
            <p:cNvSpPr/>
            <p:nvPr/>
          </p:nvSpPr>
          <p:spPr>
            <a:xfrm>
              <a:off x="10309473" y="3695090"/>
              <a:ext cx="49885" cy="50609"/>
            </a:xfrm>
            <a:custGeom>
              <a:avLst/>
              <a:gdLst>
                <a:gd name="connsiteX0" fmla="*/ 24943 w 49885"/>
                <a:gd name="connsiteY0" fmla="*/ 50610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10"/>
                  </a:moveTo>
                  <a:cubicBezTo>
                    <a:pt x="38881" y="50610"/>
                    <a:pt x="49885" y="39608"/>
                    <a:pt x="49885" y="25671"/>
                  </a:cubicBezTo>
                  <a:cubicBezTo>
                    <a:pt x="49885" y="11736"/>
                    <a:pt x="38881" y="0"/>
                    <a:pt x="24943" y="0"/>
                  </a:cubicBezTo>
                  <a:cubicBezTo>
                    <a:pt x="11004" y="0"/>
                    <a:pt x="0" y="11002"/>
                    <a:pt x="0" y="25671"/>
                  </a:cubicBezTo>
                  <a:cubicBezTo>
                    <a:pt x="0" y="40341"/>
                    <a:pt x="11004" y="50610"/>
                    <a:pt x="24943"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75" name="Forma libre: forma 2930">
              <a:extLst>
                <a:ext uri="{FF2B5EF4-FFF2-40B4-BE49-F238E27FC236}">
                  <a16:creationId xmlns:a16="http://schemas.microsoft.com/office/drawing/2014/main" id="{17C0DB26-CB05-D8A4-4DAB-0A9EE0558303}"/>
                </a:ext>
              </a:extLst>
            </p:cNvPr>
            <p:cNvSpPr/>
            <p:nvPr/>
          </p:nvSpPr>
          <p:spPr>
            <a:xfrm>
              <a:off x="10371097" y="3695090"/>
              <a:ext cx="49885" cy="50609"/>
            </a:xfrm>
            <a:custGeom>
              <a:avLst/>
              <a:gdLst>
                <a:gd name="connsiteX0" fmla="*/ 24942 w 49885"/>
                <a:gd name="connsiteY0" fmla="*/ 50610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10"/>
                  </a:moveTo>
                  <a:cubicBezTo>
                    <a:pt x="38881" y="50610"/>
                    <a:pt x="49885" y="39608"/>
                    <a:pt x="49885" y="25671"/>
                  </a:cubicBezTo>
                  <a:cubicBezTo>
                    <a:pt x="49885" y="11736"/>
                    <a:pt x="38881" y="0"/>
                    <a:pt x="24942" y="0"/>
                  </a:cubicBezTo>
                  <a:cubicBezTo>
                    <a:pt x="11004" y="0"/>
                    <a:pt x="0" y="11002"/>
                    <a:pt x="0" y="25671"/>
                  </a:cubicBezTo>
                  <a:cubicBezTo>
                    <a:pt x="0" y="40341"/>
                    <a:pt x="11004" y="50610"/>
                    <a:pt x="24942"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76" name="Forma libre: forma 2931">
              <a:extLst>
                <a:ext uri="{FF2B5EF4-FFF2-40B4-BE49-F238E27FC236}">
                  <a16:creationId xmlns:a16="http://schemas.microsoft.com/office/drawing/2014/main" id="{843BCEE7-D2B5-70AC-E3CE-E717BBDC8E32}"/>
                </a:ext>
              </a:extLst>
            </p:cNvPr>
            <p:cNvSpPr/>
            <p:nvPr/>
          </p:nvSpPr>
          <p:spPr>
            <a:xfrm>
              <a:off x="10433453" y="3695090"/>
              <a:ext cx="49885" cy="50609"/>
            </a:xfrm>
            <a:custGeom>
              <a:avLst/>
              <a:gdLst>
                <a:gd name="connsiteX0" fmla="*/ 24942 w 49885"/>
                <a:gd name="connsiteY0" fmla="*/ 50610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10"/>
                  </a:moveTo>
                  <a:cubicBezTo>
                    <a:pt x="38881" y="50610"/>
                    <a:pt x="49885" y="39608"/>
                    <a:pt x="49885" y="25671"/>
                  </a:cubicBezTo>
                  <a:cubicBezTo>
                    <a:pt x="49885" y="11736"/>
                    <a:pt x="38881" y="0"/>
                    <a:pt x="24942" y="0"/>
                  </a:cubicBezTo>
                  <a:cubicBezTo>
                    <a:pt x="11004" y="0"/>
                    <a:pt x="0" y="11002"/>
                    <a:pt x="0" y="25671"/>
                  </a:cubicBezTo>
                  <a:cubicBezTo>
                    <a:pt x="0" y="40341"/>
                    <a:pt x="11004" y="50610"/>
                    <a:pt x="24942"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77" name="Forma libre: forma 2932">
              <a:extLst>
                <a:ext uri="{FF2B5EF4-FFF2-40B4-BE49-F238E27FC236}">
                  <a16:creationId xmlns:a16="http://schemas.microsoft.com/office/drawing/2014/main" id="{568E8671-1B15-EC40-E406-27A8A86D1CA2}"/>
                </a:ext>
              </a:extLst>
            </p:cNvPr>
            <p:cNvSpPr/>
            <p:nvPr/>
          </p:nvSpPr>
          <p:spPr>
            <a:xfrm>
              <a:off x="10495076" y="3695090"/>
              <a:ext cx="49885" cy="50609"/>
            </a:xfrm>
            <a:custGeom>
              <a:avLst/>
              <a:gdLst>
                <a:gd name="connsiteX0" fmla="*/ 24943 w 49885"/>
                <a:gd name="connsiteY0" fmla="*/ 50610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10"/>
                  </a:moveTo>
                  <a:cubicBezTo>
                    <a:pt x="38881" y="50610"/>
                    <a:pt x="49885" y="39608"/>
                    <a:pt x="49885" y="25671"/>
                  </a:cubicBezTo>
                  <a:cubicBezTo>
                    <a:pt x="49885" y="11736"/>
                    <a:pt x="38881" y="0"/>
                    <a:pt x="24943" y="0"/>
                  </a:cubicBezTo>
                  <a:cubicBezTo>
                    <a:pt x="11004" y="0"/>
                    <a:pt x="0" y="11002"/>
                    <a:pt x="0" y="25671"/>
                  </a:cubicBezTo>
                  <a:cubicBezTo>
                    <a:pt x="0" y="40341"/>
                    <a:pt x="11004" y="50610"/>
                    <a:pt x="24943"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78" name="Forma libre: forma 2933">
              <a:extLst>
                <a:ext uri="{FF2B5EF4-FFF2-40B4-BE49-F238E27FC236}">
                  <a16:creationId xmlns:a16="http://schemas.microsoft.com/office/drawing/2014/main" id="{22C059CA-242F-1402-7617-646D3B5D8717}"/>
                </a:ext>
              </a:extLst>
            </p:cNvPr>
            <p:cNvSpPr/>
            <p:nvPr/>
          </p:nvSpPr>
          <p:spPr>
            <a:xfrm>
              <a:off x="10557433" y="3695090"/>
              <a:ext cx="49885" cy="50609"/>
            </a:xfrm>
            <a:custGeom>
              <a:avLst/>
              <a:gdLst>
                <a:gd name="connsiteX0" fmla="*/ 24943 w 49885"/>
                <a:gd name="connsiteY0" fmla="*/ 50610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10"/>
                  </a:moveTo>
                  <a:cubicBezTo>
                    <a:pt x="38881" y="50610"/>
                    <a:pt x="49885" y="39608"/>
                    <a:pt x="49885" y="25671"/>
                  </a:cubicBezTo>
                  <a:cubicBezTo>
                    <a:pt x="49885" y="11736"/>
                    <a:pt x="38881" y="0"/>
                    <a:pt x="24943" y="0"/>
                  </a:cubicBezTo>
                  <a:cubicBezTo>
                    <a:pt x="11004" y="0"/>
                    <a:pt x="0" y="11002"/>
                    <a:pt x="0" y="25671"/>
                  </a:cubicBezTo>
                  <a:cubicBezTo>
                    <a:pt x="0" y="40341"/>
                    <a:pt x="11004" y="50610"/>
                    <a:pt x="24943"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79" name="Forma libre: forma 2934">
              <a:extLst>
                <a:ext uri="{FF2B5EF4-FFF2-40B4-BE49-F238E27FC236}">
                  <a16:creationId xmlns:a16="http://schemas.microsoft.com/office/drawing/2014/main" id="{942F81C5-DE7D-5690-A36C-6EAE622428F3}"/>
                </a:ext>
              </a:extLst>
            </p:cNvPr>
            <p:cNvSpPr/>
            <p:nvPr/>
          </p:nvSpPr>
          <p:spPr>
            <a:xfrm>
              <a:off x="10619056" y="3695090"/>
              <a:ext cx="49885" cy="50609"/>
            </a:xfrm>
            <a:custGeom>
              <a:avLst/>
              <a:gdLst>
                <a:gd name="connsiteX0" fmla="*/ 24942 w 49885"/>
                <a:gd name="connsiteY0" fmla="*/ 50610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10"/>
                  </a:moveTo>
                  <a:cubicBezTo>
                    <a:pt x="38881" y="50610"/>
                    <a:pt x="49885" y="39608"/>
                    <a:pt x="49885" y="25671"/>
                  </a:cubicBezTo>
                  <a:cubicBezTo>
                    <a:pt x="49885" y="11736"/>
                    <a:pt x="38881" y="0"/>
                    <a:pt x="24942" y="0"/>
                  </a:cubicBezTo>
                  <a:cubicBezTo>
                    <a:pt x="11004" y="0"/>
                    <a:pt x="0" y="11002"/>
                    <a:pt x="0" y="25671"/>
                  </a:cubicBezTo>
                  <a:cubicBezTo>
                    <a:pt x="0" y="40341"/>
                    <a:pt x="11004" y="50610"/>
                    <a:pt x="24942"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80" name="Forma libre: forma 2935">
              <a:extLst>
                <a:ext uri="{FF2B5EF4-FFF2-40B4-BE49-F238E27FC236}">
                  <a16:creationId xmlns:a16="http://schemas.microsoft.com/office/drawing/2014/main" id="{390F2024-DC07-F983-D3A0-392BC201C611}"/>
                </a:ext>
              </a:extLst>
            </p:cNvPr>
            <p:cNvSpPr/>
            <p:nvPr/>
          </p:nvSpPr>
          <p:spPr>
            <a:xfrm>
              <a:off x="10680679" y="3695090"/>
              <a:ext cx="49885" cy="50609"/>
            </a:xfrm>
            <a:custGeom>
              <a:avLst/>
              <a:gdLst>
                <a:gd name="connsiteX0" fmla="*/ 24943 w 49885"/>
                <a:gd name="connsiteY0" fmla="*/ 50610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10"/>
                  </a:moveTo>
                  <a:cubicBezTo>
                    <a:pt x="38882" y="50610"/>
                    <a:pt x="49886" y="39608"/>
                    <a:pt x="49886" y="25671"/>
                  </a:cubicBezTo>
                  <a:cubicBezTo>
                    <a:pt x="49886" y="11736"/>
                    <a:pt x="38882" y="0"/>
                    <a:pt x="24943" y="0"/>
                  </a:cubicBezTo>
                  <a:cubicBezTo>
                    <a:pt x="11004" y="0"/>
                    <a:pt x="0" y="11002"/>
                    <a:pt x="0" y="25671"/>
                  </a:cubicBezTo>
                  <a:cubicBezTo>
                    <a:pt x="0" y="40341"/>
                    <a:pt x="11738" y="50610"/>
                    <a:pt x="24943"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81" name="Forma libre: forma 2936">
              <a:extLst>
                <a:ext uri="{FF2B5EF4-FFF2-40B4-BE49-F238E27FC236}">
                  <a16:creationId xmlns:a16="http://schemas.microsoft.com/office/drawing/2014/main" id="{38569D6D-F787-6C6E-6DDD-F7D54164D3F4}"/>
                </a:ext>
              </a:extLst>
            </p:cNvPr>
            <p:cNvSpPr/>
            <p:nvPr/>
          </p:nvSpPr>
          <p:spPr>
            <a:xfrm>
              <a:off x="10743036" y="3696557"/>
              <a:ext cx="49885" cy="49142"/>
            </a:xfrm>
            <a:custGeom>
              <a:avLst/>
              <a:gdLst>
                <a:gd name="connsiteX0" fmla="*/ 24943 w 49885"/>
                <a:gd name="connsiteY0" fmla="*/ 49143 h 49142"/>
                <a:gd name="connsiteX1" fmla="*/ 49886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6" y="38141"/>
                    <a:pt x="49886" y="24938"/>
                  </a:cubicBezTo>
                  <a:cubicBezTo>
                    <a:pt x="49886" y="11736"/>
                    <a:pt x="38882" y="0"/>
                    <a:pt x="24943" y="0"/>
                  </a:cubicBezTo>
                  <a:cubicBezTo>
                    <a:pt x="11004" y="0"/>
                    <a:pt x="0" y="11002"/>
                    <a:pt x="0" y="24938"/>
                  </a:cubicBezTo>
                  <a:cubicBezTo>
                    <a:pt x="0" y="38874"/>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82" name="Forma libre: forma 2937">
              <a:extLst>
                <a:ext uri="{FF2B5EF4-FFF2-40B4-BE49-F238E27FC236}">
                  <a16:creationId xmlns:a16="http://schemas.microsoft.com/office/drawing/2014/main" id="{3AABDB0D-8AC5-0C20-1349-9206FBE116DF}"/>
                </a:ext>
              </a:extLst>
            </p:cNvPr>
            <p:cNvSpPr/>
            <p:nvPr/>
          </p:nvSpPr>
          <p:spPr>
            <a:xfrm>
              <a:off x="10805393" y="3696557"/>
              <a:ext cx="49885" cy="49142"/>
            </a:xfrm>
            <a:custGeom>
              <a:avLst/>
              <a:gdLst>
                <a:gd name="connsiteX0" fmla="*/ 24943 w 49885"/>
                <a:gd name="connsiteY0" fmla="*/ 49143 h 49142"/>
                <a:gd name="connsiteX1" fmla="*/ 49886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6" y="38141"/>
                    <a:pt x="49886" y="24938"/>
                  </a:cubicBezTo>
                  <a:cubicBezTo>
                    <a:pt x="49886" y="11736"/>
                    <a:pt x="38882" y="0"/>
                    <a:pt x="24943" y="0"/>
                  </a:cubicBezTo>
                  <a:cubicBezTo>
                    <a:pt x="11004" y="0"/>
                    <a:pt x="0" y="11002"/>
                    <a:pt x="0" y="24938"/>
                  </a:cubicBezTo>
                  <a:cubicBezTo>
                    <a:pt x="0" y="38874"/>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83" name="Forma libre: forma 2938">
              <a:extLst>
                <a:ext uri="{FF2B5EF4-FFF2-40B4-BE49-F238E27FC236}">
                  <a16:creationId xmlns:a16="http://schemas.microsoft.com/office/drawing/2014/main" id="{82432556-8B7D-ABD5-BAE0-916D06AF431B}"/>
                </a:ext>
              </a:extLst>
            </p:cNvPr>
            <p:cNvSpPr/>
            <p:nvPr/>
          </p:nvSpPr>
          <p:spPr>
            <a:xfrm>
              <a:off x="10867016" y="369582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84" name="Forma libre: forma 2939">
              <a:extLst>
                <a:ext uri="{FF2B5EF4-FFF2-40B4-BE49-F238E27FC236}">
                  <a16:creationId xmlns:a16="http://schemas.microsoft.com/office/drawing/2014/main" id="{D5AE7ED4-D1FE-E739-4594-126A66A86A4D}"/>
                </a:ext>
              </a:extLst>
            </p:cNvPr>
            <p:cNvSpPr/>
            <p:nvPr/>
          </p:nvSpPr>
          <p:spPr>
            <a:xfrm>
              <a:off x="10946246" y="3714160"/>
              <a:ext cx="14672" cy="13935"/>
            </a:xfrm>
            <a:custGeom>
              <a:avLst/>
              <a:gdLst>
                <a:gd name="connsiteX0" fmla="*/ 7336 w 14672"/>
                <a:gd name="connsiteY0" fmla="*/ 13936 h 13935"/>
                <a:gd name="connsiteX1" fmla="*/ 14672 w 14672"/>
                <a:gd name="connsiteY1" fmla="*/ 7335 h 13935"/>
                <a:gd name="connsiteX2" fmla="*/ 7336 w 14672"/>
                <a:gd name="connsiteY2" fmla="*/ 0 h 13935"/>
                <a:gd name="connsiteX3" fmla="*/ 0 w 14672"/>
                <a:gd name="connsiteY3" fmla="*/ 7335 h 13935"/>
                <a:gd name="connsiteX4" fmla="*/ 7336 w 14672"/>
                <a:gd name="connsiteY4" fmla="*/ 13936 h 13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3935">
                  <a:moveTo>
                    <a:pt x="7336" y="13936"/>
                  </a:moveTo>
                  <a:cubicBezTo>
                    <a:pt x="11004" y="13936"/>
                    <a:pt x="14672" y="11002"/>
                    <a:pt x="14672" y="7335"/>
                  </a:cubicBezTo>
                  <a:cubicBezTo>
                    <a:pt x="14672" y="3667"/>
                    <a:pt x="11738" y="0"/>
                    <a:pt x="7336" y="0"/>
                  </a:cubicBezTo>
                  <a:cubicBezTo>
                    <a:pt x="2935" y="0"/>
                    <a:pt x="0" y="3667"/>
                    <a:pt x="0" y="7335"/>
                  </a:cubicBezTo>
                  <a:cubicBezTo>
                    <a:pt x="0" y="11002"/>
                    <a:pt x="3668" y="13936"/>
                    <a:pt x="7336" y="139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85" name="Forma libre: forma 2940">
              <a:extLst>
                <a:ext uri="{FF2B5EF4-FFF2-40B4-BE49-F238E27FC236}">
                  <a16:creationId xmlns:a16="http://schemas.microsoft.com/office/drawing/2014/main" id="{2E441431-451A-9BC5-785F-5B8EB6320A86}"/>
                </a:ext>
              </a:extLst>
            </p:cNvPr>
            <p:cNvSpPr/>
            <p:nvPr/>
          </p:nvSpPr>
          <p:spPr>
            <a:xfrm>
              <a:off x="11052619" y="3695090"/>
              <a:ext cx="49885" cy="50609"/>
            </a:xfrm>
            <a:custGeom>
              <a:avLst/>
              <a:gdLst>
                <a:gd name="connsiteX0" fmla="*/ 24943 w 49885"/>
                <a:gd name="connsiteY0" fmla="*/ 50610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10"/>
                  </a:moveTo>
                  <a:cubicBezTo>
                    <a:pt x="38881" y="50610"/>
                    <a:pt x="49885" y="39608"/>
                    <a:pt x="49885" y="25671"/>
                  </a:cubicBezTo>
                  <a:cubicBezTo>
                    <a:pt x="49885" y="11736"/>
                    <a:pt x="38881" y="0"/>
                    <a:pt x="24943" y="0"/>
                  </a:cubicBezTo>
                  <a:cubicBezTo>
                    <a:pt x="11004" y="0"/>
                    <a:pt x="0" y="11002"/>
                    <a:pt x="0" y="25671"/>
                  </a:cubicBezTo>
                  <a:cubicBezTo>
                    <a:pt x="0" y="40341"/>
                    <a:pt x="11738" y="50610"/>
                    <a:pt x="24943"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86" name="Forma libre: forma 2941">
              <a:extLst>
                <a:ext uri="{FF2B5EF4-FFF2-40B4-BE49-F238E27FC236}">
                  <a16:creationId xmlns:a16="http://schemas.microsoft.com/office/drawing/2014/main" id="{C989EFED-7BC3-42F9-84DF-A4A805940868}"/>
                </a:ext>
              </a:extLst>
            </p:cNvPr>
            <p:cNvSpPr/>
            <p:nvPr/>
          </p:nvSpPr>
          <p:spPr>
            <a:xfrm>
              <a:off x="11114976" y="3695090"/>
              <a:ext cx="49885" cy="50609"/>
            </a:xfrm>
            <a:custGeom>
              <a:avLst/>
              <a:gdLst>
                <a:gd name="connsiteX0" fmla="*/ 24943 w 49885"/>
                <a:gd name="connsiteY0" fmla="*/ 50610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10"/>
                  </a:moveTo>
                  <a:cubicBezTo>
                    <a:pt x="38881" y="50610"/>
                    <a:pt x="49885" y="39608"/>
                    <a:pt x="49885" y="25671"/>
                  </a:cubicBezTo>
                  <a:cubicBezTo>
                    <a:pt x="49885" y="11736"/>
                    <a:pt x="38881" y="0"/>
                    <a:pt x="24943" y="0"/>
                  </a:cubicBezTo>
                  <a:cubicBezTo>
                    <a:pt x="11004" y="0"/>
                    <a:pt x="0" y="11002"/>
                    <a:pt x="0" y="25671"/>
                  </a:cubicBezTo>
                  <a:cubicBezTo>
                    <a:pt x="0" y="40341"/>
                    <a:pt x="11004" y="50610"/>
                    <a:pt x="24943"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87" name="Forma libre: forma 2942">
              <a:extLst>
                <a:ext uri="{FF2B5EF4-FFF2-40B4-BE49-F238E27FC236}">
                  <a16:creationId xmlns:a16="http://schemas.microsoft.com/office/drawing/2014/main" id="{87608BCD-8265-1AB7-7FA3-3DC0EB42F083}"/>
                </a:ext>
              </a:extLst>
            </p:cNvPr>
            <p:cNvSpPr/>
            <p:nvPr/>
          </p:nvSpPr>
          <p:spPr>
            <a:xfrm>
              <a:off x="11176599" y="3695090"/>
              <a:ext cx="49885" cy="50609"/>
            </a:xfrm>
            <a:custGeom>
              <a:avLst/>
              <a:gdLst>
                <a:gd name="connsiteX0" fmla="*/ 24942 w 49885"/>
                <a:gd name="connsiteY0" fmla="*/ 50610 h 50609"/>
                <a:gd name="connsiteX1" fmla="*/ 49885 w 49885"/>
                <a:gd name="connsiteY1" fmla="*/ 25671 h 50609"/>
                <a:gd name="connsiteX2" fmla="*/ 24942 w 49885"/>
                <a:gd name="connsiteY2" fmla="*/ 0 h 50609"/>
                <a:gd name="connsiteX3" fmla="*/ 0 w 49885"/>
                <a:gd name="connsiteY3" fmla="*/ 25671 h 50609"/>
                <a:gd name="connsiteX4" fmla="*/ 24942 w 49885"/>
                <a:gd name="connsiteY4" fmla="*/ 50610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10"/>
                  </a:moveTo>
                  <a:cubicBezTo>
                    <a:pt x="38881" y="50610"/>
                    <a:pt x="49885" y="39608"/>
                    <a:pt x="49885" y="25671"/>
                  </a:cubicBezTo>
                  <a:cubicBezTo>
                    <a:pt x="49885" y="11736"/>
                    <a:pt x="38881" y="0"/>
                    <a:pt x="24942" y="0"/>
                  </a:cubicBezTo>
                  <a:cubicBezTo>
                    <a:pt x="11004" y="0"/>
                    <a:pt x="0" y="11002"/>
                    <a:pt x="0" y="25671"/>
                  </a:cubicBezTo>
                  <a:cubicBezTo>
                    <a:pt x="0" y="40341"/>
                    <a:pt x="11004" y="50610"/>
                    <a:pt x="24942" y="5061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88" name="Forma libre: forma 2943">
              <a:extLst>
                <a:ext uri="{FF2B5EF4-FFF2-40B4-BE49-F238E27FC236}">
                  <a16:creationId xmlns:a16="http://schemas.microsoft.com/office/drawing/2014/main" id="{1E5B0833-E3C4-9A06-3B81-8465FA197A8F}"/>
                </a:ext>
              </a:extLst>
            </p:cNvPr>
            <p:cNvSpPr/>
            <p:nvPr/>
          </p:nvSpPr>
          <p:spPr>
            <a:xfrm>
              <a:off x="11247026" y="3703891"/>
              <a:ext cx="33746" cy="34473"/>
            </a:xfrm>
            <a:custGeom>
              <a:avLst/>
              <a:gdLst>
                <a:gd name="connsiteX0" fmla="*/ 16873 w 33746"/>
                <a:gd name="connsiteY0" fmla="*/ 34473 h 34473"/>
                <a:gd name="connsiteX1" fmla="*/ 33746 w 33746"/>
                <a:gd name="connsiteY1" fmla="*/ 17603 h 34473"/>
                <a:gd name="connsiteX2" fmla="*/ 16873 w 33746"/>
                <a:gd name="connsiteY2" fmla="*/ 0 h 34473"/>
                <a:gd name="connsiteX3" fmla="*/ 0 w 33746"/>
                <a:gd name="connsiteY3" fmla="*/ 17603 h 34473"/>
                <a:gd name="connsiteX4" fmla="*/ 16873 w 33746"/>
                <a:gd name="connsiteY4" fmla="*/ 34473 h 34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46" h="34473">
                  <a:moveTo>
                    <a:pt x="16873" y="34473"/>
                  </a:moveTo>
                  <a:cubicBezTo>
                    <a:pt x="26410" y="34473"/>
                    <a:pt x="33746" y="26405"/>
                    <a:pt x="33746" y="17603"/>
                  </a:cubicBezTo>
                  <a:cubicBezTo>
                    <a:pt x="33746" y="8802"/>
                    <a:pt x="26410" y="0"/>
                    <a:pt x="16873" y="0"/>
                  </a:cubicBezTo>
                  <a:cubicBezTo>
                    <a:pt x="7336" y="0"/>
                    <a:pt x="0" y="7335"/>
                    <a:pt x="0" y="17603"/>
                  </a:cubicBezTo>
                  <a:cubicBezTo>
                    <a:pt x="0" y="27872"/>
                    <a:pt x="7336" y="34473"/>
                    <a:pt x="16873" y="344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89" name="Forma libre: forma 2944">
              <a:extLst>
                <a:ext uri="{FF2B5EF4-FFF2-40B4-BE49-F238E27FC236}">
                  <a16:creationId xmlns:a16="http://schemas.microsoft.com/office/drawing/2014/main" id="{77188659-C84E-69A6-66EA-5CC92B21395E}"/>
                </a:ext>
              </a:extLst>
            </p:cNvPr>
            <p:cNvSpPr/>
            <p:nvPr/>
          </p:nvSpPr>
          <p:spPr>
            <a:xfrm>
              <a:off x="11323321" y="3719294"/>
              <a:ext cx="4402" cy="3667"/>
            </a:xfrm>
            <a:custGeom>
              <a:avLst/>
              <a:gdLst>
                <a:gd name="connsiteX0" fmla="*/ 2201 w 4402"/>
                <a:gd name="connsiteY0" fmla="*/ 3667 h 3667"/>
                <a:gd name="connsiteX1" fmla="*/ 4402 w 4402"/>
                <a:gd name="connsiteY1" fmla="*/ 2200 h 3667"/>
                <a:gd name="connsiteX2" fmla="*/ 2201 w 4402"/>
                <a:gd name="connsiteY2" fmla="*/ 0 h 3667"/>
                <a:gd name="connsiteX3" fmla="*/ 0 w 4402"/>
                <a:gd name="connsiteY3" fmla="*/ 2200 h 3667"/>
                <a:gd name="connsiteX4" fmla="*/ 2201 w 4402"/>
                <a:gd name="connsiteY4" fmla="*/ 3667 h 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2" h="3667">
                  <a:moveTo>
                    <a:pt x="2201" y="3667"/>
                  </a:moveTo>
                  <a:cubicBezTo>
                    <a:pt x="3668" y="3667"/>
                    <a:pt x="4402" y="2934"/>
                    <a:pt x="4402" y="2200"/>
                  </a:cubicBezTo>
                  <a:cubicBezTo>
                    <a:pt x="4402" y="734"/>
                    <a:pt x="3668" y="0"/>
                    <a:pt x="2201" y="0"/>
                  </a:cubicBezTo>
                  <a:cubicBezTo>
                    <a:pt x="734" y="0"/>
                    <a:pt x="0" y="734"/>
                    <a:pt x="0" y="2200"/>
                  </a:cubicBezTo>
                  <a:cubicBezTo>
                    <a:pt x="734" y="2934"/>
                    <a:pt x="1468" y="3667"/>
                    <a:pt x="2201" y="36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90" name="Forma libre: forma 2945">
              <a:extLst>
                <a:ext uri="{FF2B5EF4-FFF2-40B4-BE49-F238E27FC236}">
                  <a16:creationId xmlns:a16="http://schemas.microsoft.com/office/drawing/2014/main" id="{DBCB2C05-0A81-6F4F-119E-51C04110D990}"/>
                </a:ext>
              </a:extLst>
            </p:cNvPr>
            <p:cNvSpPr/>
            <p:nvPr/>
          </p:nvSpPr>
          <p:spPr>
            <a:xfrm>
              <a:off x="12181643" y="3709026"/>
              <a:ext cx="23476" cy="23470"/>
            </a:xfrm>
            <a:custGeom>
              <a:avLst/>
              <a:gdLst>
                <a:gd name="connsiteX0" fmla="*/ 11738 w 23476"/>
                <a:gd name="connsiteY0" fmla="*/ 23471 h 23470"/>
                <a:gd name="connsiteX1" fmla="*/ 23476 w 23476"/>
                <a:gd name="connsiteY1" fmla="*/ 11735 h 23470"/>
                <a:gd name="connsiteX2" fmla="*/ 11738 w 23476"/>
                <a:gd name="connsiteY2" fmla="*/ 0 h 23470"/>
                <a:gd name="connsiteX3" fmla="*/ 0 w 23476"/>
                <a:gd name="connsiteY3" fmla="*/ 11735 h 23470"/>
                <a:gd name="connsiteX4" fmla="*/ 11738 w 23476"/>
                <a:gd name="connsiteY4" fmla="*/ 23471 h 23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6" h="23470">
                  <a:moveTo>
                    <a:pt x="11738" y="23471"/>
                  </a:moveTo>
                  <a:cubicBezTo>
                    <a:pt x="18340" y="23471"/>
                    <a:pt x="23476" y="18337"/>
                    <a:pt x="23476" y="11735"/>
                  </a:cubicBezTo>
                  <a:cubicBezTo>
                    <a:pt x="23476" y="5134"/>
                    <a:pt x="18340" y="0"/>
                    <a:pt x="11738" y="0"/>
                  </a:cubicBezTo>
                  <a:cubicBezTo>
                    <a:pt x="5136" y="0"/>
                    <a:pt x="0" y="5134"/>
                    <a:pt x="0" y="11735"/>
                  </a:cubicBezTo>
                  <a:cubicBezTo>
                    <a:pt x="0" y="18337"/>
                    <a:pt x="5136"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91" name="Forma libre: forma 2946">
              <a:extLst>
                <a:ext uri="{FF2B5EF4-FFF2-40B4-BE49-F238E27FC236}">
                  <a16:creationId xmlns:a16="http://schemas.microsoft.com/office/drawing/2014/main" id="{06ECBF10-1D0D-66F6-A50D-066B521E079B}"/>
                </a:ext>
              </a:extLst>
            </p:cNvPr>
            <p:cNvSpPr/>
            <p:nvPr/>
          </p:nvSpPr>
          <p:spPr>
            <a:xfrm>
              <a:off x="6086819" y="3780906"/>
              <a:ext cx="4401" cy="3667"/>
            </a:xfrm>
            <a:custGeom>
              <a:avLst/>
              <a:gdLst>
                <a:gd name="connsiteX0" fmla="*/ 2201 w 4401"/>
                <a:gd name="connsiteY0" fmla="*/ 3667 h 3667"/>
                <a:gd name="connsiteX1" fmla="*/ 4402 w 4401"/>
                <a:gd name="connsiteY1" fmla="*/ 2200 h 3667"/>
                <a:gd name="connsiteX2" fmla="*/ 2201 w 4401"/>
                <a:gd name="connsiteY2" fmla="*/ 0 h 3667"/>
                <a:gd name="connsiteX3" fmla="*/ 0 w 4401"/>
                <a:gd name="connsiteY3" fmla="*/ 2200 h 3667"/>
                <a:gd name="connsiteX4" fmla="*/ 2201 w 4401"/>
                <a:gd name="connsiteY4" fmla="*/ 3667 h 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3667">
                  <a:moveTo>
                    <a:pt x="2201" y="3667"/>
                  </a:moveTo>
                  <a:cubicBezTo>
                    <a:pt x="2934" y="3667"/>
                    <a:pt x="4402" y="2934"/>
                    <a:pt x="4402" y="2200"/>
                  </a:cubicBezTo>
                  <a:cubicBezTo>
                    <a:pt x="4402" y="1467"/>
                    <a:pt x="3668" y="0"/>
                    <a:pt x="2201" y="0"/>
                  </a:cubicBezTo>
                  <a:cubicBezTo>
                    <a:pt x="734" y="0"/>
                    <a:pt x="0" y="734"/>
                    <a:pt x="0" y="2200"/>
                  </a:cubicBezTo>
                  <a:cubicBezTo>
                    <a:pt x="0" y="3667"/>
                    <a:pt x="1467" y="3667"/>
                    <a:pt x="2201" y="36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92" name="Forma libre: forma 2947">
              <a:extLst>
                <a:ext uri="{FF2B5EF4-FFF2-40B4-BE49-F238E27FC236}">
                  <a16:creationId xmlns:a16="http://schemas.microsoft.com/office/drawing/2014/main" id="{BE0EF24D-0475-A90F-2A52-2DDC42F9DC75}"/>
                </a:ext>
              </a:extLst>
            </p:cNvPr>
            <p:cNvSpPr/>
            <p:nvPr/>
          </p:nvSpPr>
          <p:spPr>
            <a:xfrm>
              <a:off x="6139639" y="3770637"/>
              <a:ext cx="23475" cy="23470"/>
            </a:xfrm>
            <a:custGeom>
              <a:avLst/>
              <a:gdLst>
                <a:gd name="connsiteX0" fmla="*/ 11738 w 23475"/>
                <a:gd name="connsiteY0" fmla="*/ 23471 h 23470"/>
                <a:gd name="connsiteX1" fmla="*/ 23475 w 23475"/>
                <a:gd name="connsiteY1" fmla="*/ 11736 h 23470"/>
                <a:gd name="connsiteX2" fmla="*/ 11738 w 23475"/>
                <a:gd name="connsiteY2" fmla="*/ 0 h 23470"/>
                <a:gd name="connsiteX3" fmla="*/ 0 w 23475"/>
                <a:gd name="connsiteY3" fmla="*/ 11736 h 23470"/>
                <a:gd name="connsiteX4" fmla="*/ 11738 w 23475"/>
                <a:gd name="connsiteY4" fmla="*/ 23471 h 23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0">
                  <a:moveTo>
                    <a:pt x="11738" y="23471"/>
                  </a:moveTo>
                  <a:cubicBezTo>
                    <a:pt x="18340" y="23471"/>
                    <a:pt x="23475" y="18337"/>
                    <a:pt x="23475" y="11736"/>
                  </a:cubicBezTo>
                  <a:cubicBezTo>
                    <a:pt x="23475" y="5134"/>
                    <a:pt x="18340" y="0"/>
                    <a:pt x="11738" y="0"/>
                  </a:cubicBezTo>
                  <a:cubicBezTo>
                    <a:pt x="5135" y="0"/>
                    <a:pt x="0" y="5134"/>
                    <a:pt x="0" y="11736"/>
                  </a:cubicBezTo>
                  <a:cubicBezTo>
                    <a:pt x="0" y="18337"/>
                    <a:pt x="5135"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93" name="Forma libre: forma 2948">
              <a:extLst>
                <a:ext uri="{FF2B5EF4-FFF2-40B4-BE49-F238E27FC236}">
                  <a16:creationId xmlns:a16="http://schemas.microsoft.com/office/drawing/2014/main" id="{9F4E44C9-0572-32FF-8436-D738F18FCFA2}"/>
                </a:ext>
              </a:extLst>
            </p:cNvPr>
            <p:cNvSpPr/>
            <p:nvPr/>
          </p:nvSpPr>
          <p:spPr>
            <a:xfrm>
              <a:off x="6188791" y="3758168"/>
              <a:ext cx="49151" cy="49142"/>
            </a:xfrm>
            <a:custGeom>
              <a:avLst/>
              <a:gdLst>
                <a:gd name="connsiteX0" fmla="*/ 24209 w 49151"/>
                <a:gd name="connsiteY0" fmla="*/ 49143 h 49142"/>
                <a:gd name="connsiteX1" fmla="*/ 49152 w 49151"/>
                <a:gd name="connsiteY1" fmla="*/ 24938 h 49142"/>
                <a:gd name="connsiteX2" fmla="*/ 24209 w 49151"/>
                <a:gd name="connsiteY2" fmla="*/ 0 h 49142"/>
                <a:gd name="connsiteX3" fmla="*/ 0 w 49151"/>
                <a:gd name="connsiteY3" fmla="*/ 24938 h 49142"/>
                <a:gd name="connsiteX4" fmla="*/ 24209 w 49151"/>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142">
                  <a:moveTo>
                    <a:pt x="24209" y="49143"/>
                  </a:moveTo>
                  <a:cubicBezTo>
                    <a:pt x="38148" y="49143"/>
                    <a:pt x="49152" y="38141"/>
                    <a:pt x="49152" y="24938"/>
                  </a:cubicBezTo>
                  <a:cubicBezTo>
                    <a:pt x="49152" y="11736"/>
                    <a:pt x="38148" y="0"/>
                    <a:pt x="24209" y="0"/>
                  </a:cubicBezTo>
                  <a:cubicBezTo>
                    <a:pt x="10271" y="0"/>
                    <a:pt x="0" y="11002"/>
                    <a:pt x="0" y="24938"/>
                  </a:cubicBezTo>
                  <a:cubicBezTo>
                    <a:pt x="0" y="38874"/>
                    <a:pt x="11004"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94" name="Forma libre: forma 2949">
              <a:extLst>
                <a:ext uri="{FF2B5EF4-FFF2-40B4-BE49-F238E27FC236}">
                  <a16:creationId xmlns:a16="http://schemas.microsoft.com/office/drawing/2014/main" id="{AFEB4A26-09ED-70B1-B186-DABF7F9672D9}"/>
                </a:ext>
              </a:extLst>
            </p:cNvPr>
            <p:cNvSpPr/>
            <p:nvPr/>
          </p:nvSpPr>
          <p:spPr>
            <a:xfrm>
              <a:off x="6250414" y="375816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95" name="Forma libre: forma 2950">
              <a:extLst>
                <a:ext uri="{FF2B5EF4-FFF2-40B4-BE49-F238E27FC236}">
                  <a16:creationId xmlns:a16="http://schemas.microsoft.com/office/drawing/2014/main" id="{25B1C760-D6C7-B527-8E5A-C379413E2E54}"/>
                </a:ext>
              </a:extLst>
            </p:cNvPr>
            <p:cNvSpPr/>
            <p:nvPr/>
          </p:nvSpPr>
          <p:spPr>
            <a:xfrm>
              <a:off x="6311304" y="3758168"/>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96" name="Forma libre: forma 2951">
              <a:extLst>
                <a:ext uri="{FF2B5EF4-FFF2-40B4-BE49-F238E27FC236}">
                  <a16:creationId xmlns:a16="http://schemas.microsoft.com/office/drawing/2014/main" id="{F1622306-DE08-DCE3-9B87-1297EDCB4CE5}"/>
                </a:ext>
              </a:extLst>
            </p:cNvPr>
            <p:cNvSpPr/>
            <p:nvPr/>
          </p:nvSpPr>
          <p:spPr>
            <a:xfrm>
              <a:off x="8853259" y="3758168"/>
              <a:ext cx="49151" cy="49142"/>
            </a:xfrm>
            <a:custGeom>
              <a:avLst/>
              <a:gdLst>
                <a:gd name="connsiteX0" fmla="*/ 24943 w 49151"/>
                <a:gd name="connsiteY0" fmla="*/ 49143 h 49142"/>
                <a:gd name="connsiteX1" fmla="*/ 49152 w 49151"/>
                <a:gd name="connsiteY1" fmla="*/ 24938 h 49142"/>
                <a:gd name="connsiteX2" fmla="*/ 24943 w 49151"/>
                <a:gd name="connsiteY2" fmla="*/ 0 h 49142"/>
                <a:gd name="connsiteX3" fmla="*/ 0 w 49151"/>
                <a:gd name="connsiteY3" fmla="*/ 24938 h 49142"/>
                <a:gd name="connsiteX4" fmla="*/ 24943 w 49151"/>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142">
                  <a:moveTo>
                    <a:pt x="24943" y="49143"/>
                  </a:moveTo>
                  <a:cubicBezTo>
                    <a:pt x="38148" y="49143"/>
                    <a:pt x="49152" y="38141"/>
                    <a:pt x="49152" y="24938"/>
                  </a:cubicBezTo>
                  <a:cubicBezTo>
                    <a:pt x="49152" y="11736"/>
                    <a:pt x="38148" y="0"/>
                    <a:pt x="24943" y="0"/>
                  </a:cubicBezTo>
                  <a:cubicBezTo>
                    <a:pt x="11738" y="0"/>
                    <a:pt x="0" y="11002"/>
                    <a:pt x="0" y="24938"/>
                  </a:cubicBezTo>
                  <a:cubicBezTo>
                    <a:pt x="0" y="38874"/>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97" name="Forma libre: forma 2952">
              <a:extLst>
                <a:ext uri="{FF2B5EF4-FFF2-40B4-BE49-F238E27FC236}">
                  <a16:creationId xmlns:a16="http://schemas.microsoft.com/office/drawing/2014/main" id="{FFFB54D5-983D-EF7C-D4D7-B4FA607F6CBC}"/>
                </a:ext>
              </a:extLst>
            </p:cNvPr>
            <p:cNvSpPr/>
            <p:nvPr/>
          </p:nvSpPr>
          <p:spPr>
            <a:xfrm>
              <a:off x="8914882" y="375743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98" name="Forma libre: forma 2953">
              <a:extLst>
                <a:ext uri="{FF2B5EF4-FFF2-40B4-BE49-F238E27FC236}">
                  <a16:creationId xmlns:a16="http://schemas.microsoft.com/office/drawing/2014/main" id="{C117B4E3-EBC7-2FBD-49BF-A71E82EB2C1B}"/>
                </a:ext>
              </a:extLst>
            </p:cNvPr>
            <p:cNvSpPr/>
            <p:nvPr/>
          </p:nvSpPr>
          <p:spPr>
            <a:xfrm>
              <a:off x="8977239" y="375816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99" name="Forma libre: forma 2954">
              <a:extLst>
                <a:ext uri="{FF2B5EF4-FFF2-40B4-BE49-F238E27FC236}">
                  <a16:creationId xmlns:a16="http://schemas.microsoft.com/office/drawing/2014/main" id="{7F1087B4-6FAD-9D41-7CD0-BE9DF6AE5AD0}"/>
                </a:ext>
              </a:extLst>
            </p:cNvPr>
            <p:cNvSpPr/>
            <p:nvPr/>
          </p:nvSpPr>
          <p:spPr>
            <a:xfrm>
              <a:off x="9038862" y="375816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00" name="Forma libre: forma 2955">
              <a:extLst>
                <a:ext uri="{FF2B5EF4-FFF2-40B4-BE49-F238E27FC236}">
                  <a16:creationId xmlns:a16="http://schemas.microsoft.com/office/drawing/2014/main" id="{DB5D7520-3A07-40C1-CAE3-A213BB1B6E70}"/>
                </a:ext>
              </a:extLst>
            </p:cNvPr>
            <p:cNvSpPr/>
            <p:nvPr/>
          </p:nvSpPr>
          <p:spPr>
            <a:xfrm>
              <a:off x="9101219" y="375816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01" name="Forma libre: forma 2956">
              <a:extLst>
                <a:ext uri="{FF2B5EF4-FFF2-40B4-BE49-F238E27FC236}">
                  <a16:creationId xmlns:a16="http://schemas.microsoft.com/office/drawing/2014/main" id="{74134302-6E9E-0A25-C18A-FA1EED526ED1}"/>
                </a:ext>
              </a:extLst>
            </p:cNvPr>
            <p:cNvSpPr/>
            <p:nvPr/>
          </p:nvSpPr>
          <p:spPr>
            <a:xfrm>
              <a:off x="9162842" y="375816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02" name="Forma libre: forma 2957">
              <a:extLst>
                <a:ext uri="{FF2B5EF4-FFF2-40B4-BE49-F238E27FC236}">
                  <a16:creationId xmlns:a16="http://schemas.microsoft.com/office/drawing/2014/main" id="{0EE5F7D2-98C9-DFB9-EE51-5990E4BED7FA}"/>
                </a:ext>
              </a:extLst>
            </p:cNvPr>
            <p:cNvSpPr/>
            <p:nvPr/>
          </p:nvSpPr>
          <p:spPr>
            <a:xfrm>
              <a:off x="9224465" y="375816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03" name="Forma libre: forma 2958">
              <a:extLst>
                <a:ext uri="{FF2B5EF4-FFF2-40B4-BE49-F238E27FC236}">
                  <a16:creationId xmlns:a16="http://schemas.microsoft.com/office/drawing/2014/main" id="{B1E6D5C3-99D6-1147-255C-DFF763AA82C4}"/>
                </a:ext>
              </a:extLst>
            </p:cNvPr>
            <p:cNvSpPr/>
            <p:nvPr/>
          </p:nvSpPr>
          <p:spPr>
            <a:xfrm>
              <a:off x="9286822" y="375816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04" name="Forma libre: forma 2959">
              <a:extLst>
                <a:ext uri="{FF2B5EF4-FFF2-40B4-BE49-F238E27FC236}">
                  <a16:creationId xmlns:a16="http://schemas.microsoft.com/office/drawing/2014/main" id="{6C602D40-D974-A1AD-C091-30826404A500}"/>
                </a:ext>
              </a:extLst>
            </p:cNvPr>
            <p:cNvSpPr/>
            <p:nvPr/>
          </p:nvSpPr>
          <p:spPr>
            <a:xfrm>
              <a:off x="9349179" y="375816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05" name="Forma libre: forma 2960">
              <a:extLst>
                <a:ext uri="{FF2B5EF4-FFF2-40B4-BE49-F238E27FC236}">
                  <a16:creationId xmlns:a16="http://schemas.microsoft.com/office/drawing/2014/main" id="{A7F58A17-89B9-131E-C3AE-762DDA4C710C}"/>
                </a:ext>
              </a:extLst>
            </p:cNvPr>
            <p:cNvSpPr/>
            <p:nvPr/>
          </p:nvSpPr>
          <p:spPr>
            <a:xfrm>
              <a:off x="9410802" y="375816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06" name="Forma libre: forma 2961">
              <a:extLst>
                <a:ext uri="{FF2B5EF4-FFF2-40B4-BE49-F238E27FC236}">
                  <a16:creationId xmlns:a16="http://schemas.microsoft.com/office/drawing/2014/main" id="{4B364E34-BDC8-8DBD-F775-81D907512E2B}"/>
                </a:ext>
              </a:extLst>
            </p:cNvPr>
            <p:cNvSpPr/>
            <p:nvPr/>
          </p:nvSpPr>
          <p:spPr>
            <a:xfrm>
              <a:off x="9472425" y="375816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07" name="Forma libre: forma 2962">
              <a:extLst>
                <a:ext uri="{FF2B5EF4-FFF2-40B4-BE49-F238E27FC236}">
                  <a16:creationId xmlns:a16="http://schemas.microsoft.com/office/drawing/2014/main" id="{1AA8E6E3-4F0D-3350-8720-5869B39A3181}"/>
                </a:ext>
              </a:extLst>
            </p:cNvPr>
            <p:cNvSpPr/>
            <p:nvPr/>
          </p:nvSpPr>
          <p:spPr>
            <a:xfrm>
              <a:off x="9534782" y="375816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08" name="Forma libre: forma 2963">
              <a:extLst>
                <a:ext uri="{FF2B5EF4-FFF2-40B4-BE49-F238E27FC236}">
                  <a16:creationId xmlns:a16="http://schemas.microsoft.com/office/drawing/2014/main" id="{95A492D0-4B43-8BFD-C7C9-FD9989387408}"/>
                </a:ext>
              </a:extLst>
            </p:cNvPr>
            <p:cNvSpPr/>
            <p:nvPr/>
          </p:nvSpPr>
          <p:spPr>
            <a:xfrm>
              <a:off x="9596405" y="375816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09" name="Forma libre: forma 2964">
              <a:extLst>
                <a:ext uri="{FF2B5EF4-FFF2-40B4-BE49-F238E27FC236}">
                  <a16:creationId xmlns:a16="http://schemas.microsoft.com/office/drawing/2014/main" id="{55AC6FB3-FEA7-88CE-8322-BCEA926CDEFC}"/>
                </a:ext>
              </a:extLst>
            </p:cNvPr>
            <p:cNvSpPr/>
            <p:nvPr/>
          </p:nvSpPr>
          <p:spPr>
            <a:xfrm>
              <a:off x="9658762" y="375743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10" name="Forma libre: forma 2965">
              <a:extLst>
                <a:ext uri="{FF2B5EF4-FFF2-40B4-BE49-F238E27FC236}">
                  <a16:creationId xmlns:a16="http://schemas.microsoft.com/office/drawing/2014/main" id="{DA8E7BE2-F0F8-4C12-0F02-0C03D66D7DF1}"/>
                </a:ext>
              </a:extLst>
            </p:cNvPr>
            <p:cNvSpPr/>
            <p:nvPr/>
          </p:nvSpPr>
          <p:spPr>
            <a:xfrm>
              <a:off x="9720385" y="375816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11" name="Forma libre: forma 2966">
              <a:extLst>
                <a:ext uri="{FF2B5EF4-FFF2-40B4-BE49-F238E27FC236}">
                  <a16:creationId xmlns:a16="http://schemas.microsoft.com/office/drawing/2014/main" id="{D76B143F-A00B-7772-0DE9-29701CE365C1}"/>
                </a:ext>
              </a:extLst>
            </p:cNvPr>
            <p:cNvSpPr/>
            <p:nvPr/>
          </p:nvSpPr>
          <p:spPr>
            <a:xfrm>
              <a:off x="9782742" y="375816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12" name="Forma libre: forma 2967">
              <a:extLst>
                <a:ext uri="{FF2B5EF4-FFF2-40B4-BE49-F238E27FC236}">
                  <a16:creationId xmlns:a16="http://schemas.microsoft.com/office/drawing/2014/main" id="{4A949E88-5EC5-6322-EAE3-3C381DB99790}"/>
                </a:ext>
              </a:extLst>
            </p:cNvPr>
            <p:cNvSpPr/>
            <p:nvPr/>
          </p:nvSpPr>
          <p:spPr>
            <a:xfrm>
              <a:off x="9844365" y="375816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13" name="Forma libre: forma 2968">
              <a:extLst>
                <a:ext uri="{FF2B5EF4-FFF2-40B4-BE49-F238E27FC236}">
                  <a16:creationId xmlns:a16="http://schemas.microsoft.com/office/drawing/2014/main" id="{0F994B06-9915-952A-3886-F1140D3077C0}"/>
                </a:ext>
              </a:extLst>
            </p:cNvPr>
            <p:cNvSpPr/>
            <p:nvPr/>
          </p:nvSpPr>
          <p:spPr>
            <a:xfrm>
              <a:off x="9906722" y="375816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14" name="Forma libre: forma 2969">
              <a:extLst>
                <a:ext uri="{FF2B5EF4-FFF2-40B4-BE49-F238E27FC236}">
                  <a16:creationId xmlns:a16="http://schemas.microsoft.com/office/drawing/2014/main" id="{024E2421-1EAD-FA11-A130-F26A540B4C89}"/>
                </a:ext>
              </a:extLst>
            </p:cNvPr>
            <p:cNvSpPr/>
            <p:nvPr/>
          </p:nvSpPr>
          <p:spPr>
            <a:xfrm>
              <a:off x="9968345" y="375816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15" name="Forma libre: forma 2970">
              <a:extLst>
                <a:ext uri="{FF2B5EF4-FFF2-40B4-BE49-F238E27FC236}">
                  <a16:creationId xmlns:a16="http://schemas.microsoft.com/office/drawing/2014/main" id="{3DC493ED-F7CC-6CE5-DE74-71FC7D83CF94}"/>
                </a:ext>
              </a:extLst>
            </p:cNvPr>
            <p:cNvSpPr/>
            <p:nvPr/>
          </p:nvSpPr>
          <p:spPr>
            <a:xfrm>
              <a:off x="10030702" y="375816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16" name="Forma libre: forma 2971">
              <a:extLst>
                <a:ext uri="{FF2B5EF4-FFF2-40B4-BE49-F238E27FC236}">
                  <a16:creationId xmlns:a16="http://schemas.microsoft.com/office/drawing/2014/main" id="{9D53765B-A036-E859-5721-E8F29F132139}"/>
                </a:ext>
              </a:extLst>
            </p:cNvPr>
            <p:cNvSpPr/>
            <p:nvPr/>
          </p:nvSpPr>
          <p:spPr>
            <a:xfrm>
              <a:off x="10092325" y="375816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17" name="Forma libre: forma 2972">
              <a:extLst>
                <a:ext uri="{FF2B5EF4-FFF2-40B4-BE49-F238E27FC236}">
                  <a16:creationId xmlns:a16="http://schemas.microsoft.com/office/drawing/2014/main" id="{F1DBFA33-C0C5-7377-0106-E795E30F7CBB}"/>
                </a:ext>
              </a:extLst>
            </p:cNvPr>
            <p:cNvSpPr/>
            <p:nvPr/>
          </p:nvSpPr>
          <p:spPr>
            <a:xfrm>
              <a:off x="10154682" y="375816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18" name="Forma libre: forma 2973">
              <a:extLst>
                <a:ext uri="{FF2B5EF4-FFF2-40B4-BE49-F238E27FC236}">
                  <a16:creationId xmlns:a16="http://schemas.microsoft.com/office/drawing/2014/main" id="{E3BFFDE3-17DB-27D6-061D-0A7DF195895A}"/>
                </a:ext>
              </a:extLst>
            </p:cNvPr>
            <p:cNvSpPr/>
            <p:nvPr/>
          </p:nvSpPr>
          <p:spPr>
            <a:xfrm>
              <a:off x="10216305" y="375816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19" name="Forma libre: forma 2974">
              <a:extLst>
                <a:ext uri="{FF2B5EF4-FFF2-40B4-BE49-F238E27FC236}">
                  <a16:creationId xmlns:a16="http://schemas.microsoft.com/office/drawing/2014/main" id="{860EAA95-0008-A1D1-6B00-1F1C00A2FD05}"/>
                </a:ext>
              </a:extLst>
            </p:cNvPr>
            <p:cNvSpPr/>
            <p:nvPr/>
          </p:nvSpPr>
          <p:spPr>
            <a:xfrm>
              <a:off x="10278661" y="375816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20" name="Forma libre: forma 2975">
              <a:extLst>
                <a:ext uri="{FF2B5EF4-FFF2-40B4-BE49-F238E27FC236}">
                  <a16:creationId xmlns:a16="http://schemas.microsoft.com/office/drawing/2014/main" id="{D9A97011-8084-829F-CB5B-5DE12F78147D}"/>
                </a:ext>
              </a:extLst>
            </p:cNvPr>
            <p:cNvSpPr/>
            <p:nvPr/>
          </p:nvSpPr>
          <p:spPr>
            <a:xfrm>
              <a:off x="10340285" y="375816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21" name="Forma libre: forma 2976">
              <a:extLst>
                <a:ext uri="{FF2B5EF4-FFF2-40B4-BE49-F238E27FC236}">
                  <a16:creationId xmlns:a16="http://schemas.microsoft.com/office/drawing/2014/main" id="{654E4675-2E4A-C3C5-A00C-A73E79EB4A24}"/>
                </a:ext>
              </a:extLst>
            </p:cNvPr>
            <p:cNvSpPr/>
            <p:nvPr/>
          </p:nvSpPr>
          <p:spPr>
            <a:xfrm>
              <a:off x="10401908" y="375816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22" name="Forma libre: forma 2977">
              <a:extLst>
                <a:ext uri="{FF2B5EF4-FFF2-40B4-BE49-F238E27FC236}">
                  <a16:creationId xmlns:a16="http://schemas.microsoft.com/office/drawing/2014/main" id="{4E1C13CD-9E9B-0E1D-833C-591B914AD7B6}"/>
                </a:ext>
              </a:extLst>
            </p:cNvPr>
            <p:cNvSpPr/>
            <p:nvPr/>
          </p:nvSpPr>
          <p:spPr>
            <a:xfrm>
              <a:off x="10464265" y="375816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23" name="Forma libre: forma 2978">
              <a:extLst>
                <a:ext uri="{FF2B5EF4-FFF2-40B4-BE49-F238E27FC236}">
                  <a16:creationId xmlns:a16="http://schemas.microsoft.com/office/drawing/2014/main" id="{B912832F-D0BC-110C-9BFB-C4C6918FC98D}"/>
                </a:ext>
              </a:extLst>
            </p:cNvPr>
            <p:cNvSpPr/>
            <p:nvPr/>
          </p:nvSpPr>
          <p:spPr>
            <a:xfrm>
              <a:off x="10525888" y="375816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24" name="Forma libre: forma 2979">
              <a:extLst>
                <a:ext uri="{FF2B5EF4-FFF2-40B4-BE49-F238E27FC236}">
                  <a16:creationId xmlns:a16="http://schemas.microsoft.com/office/drawing/2014/main" id="{696FF278-06A1-F124-11F2-197B6D685B00}"/>
                </a:ext>
              </a:extLst>
            </p:cNvPr>
            <p:cNvSpPr/>
            <p:nvPr/>
          </p:nvSpPr>
          <p:spPr>
            <a:xfrm>
              <a:off x="10588245" y="375816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25" name="Forma libre: forma 2980">
              <a:extLst>
                <a:ext uri="{FF2B5EF4-FFF2-40B4-BE49-F238E27FC236}">
                  <a16:creationId xmlns:a16="http://schemas.microsoft.com/office/drawing/2014/main" id="{8CE2F985-4EE0-266C-6EED-490AA0CA9FB2}"/>
                </a:ext>
              </a:extLst>
            </p:cNvPr>
            <p:cNvSpPr/>
            <p:nvPr/>
          </p:nvSpPr>
          <p:spPr>
            <a:xfrm>
              <a:off x="10649868" y="375816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26" name="Forma libre: forma 2981">
              <a:extLst>
                <a:ext uri="{FF2B5EF4-FFF2-40B4-BE49-F238E27FC236}">
                  <a16:creationId xmlns:a16="http://schemas.microsoft.com/office/drawing/2014/main" id="{D48B7BBF-EAD1-C95E-AB77-0ACFC69A2B65}"/>
                </a:ext>
              </a:extLst>
            </p:cNvPr>
            <p:cNvSpPr/>
            <p:nvPr/>
          </p:nvSpPr>
          <p:spPr>
            <a:xfrm>
              <a:off x="10712225" y="375816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27" name="Forma libre: forma 2982">
              <a:extLst>
                <a:ext uri="{FF2B5EF4-FFF2-40B4-BE49-F238E27FC236}">
                  <a16:creationId xmlns:a16="http://schemas.microsoft.com/office/drawing/2014/main" id="{740C2168-3EC2-ABB6-7840-7236B06781A4}"/>
                </a:ext>
              </a:extLst>
            </p:cNvPr>
            <p:cNvSpPr/>
            <p:nvPr/>
          </p:nvSpPr>
          <p:spPr>
            <a:xfrm>
              <a:off x="10773848" y="375816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28" name="Forma libre: forma 2983">
              <a:extLst>
                <a:ext uri="{FF2B5EF4-FFF2-40B4-BE49-F238E27FC236}">
                  <a16:creationId xmlns:a16="http://schemas.microsoft.com/office/drawing/2014/main" id="{993927FC-121C-1FDB-B920-E9519D20FC02}"/>
                </a:ext>
              </a:extLst>
            </p:cNvPr>
            <p:cNvSpPr/>
            <p:nvPr/>
          </p:nvSpPr>
          <p:spPr>
            <a:xfrm>
              <a:off x="10836204" y="375816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29" name="Forma libre: forma 2984">
              <a:extLst>
                <a:ext uri="{FF2B5EF4-FFF2-40B4-BE49-F238E27FC236}">
                  <a16:creationId xmlns:a16="http://schemas.microsoft.com/office/drawing/2014/main" id="{6FBE8F54-561E-FD5D-4C97-13A229D142FD}"/>
                </a:ext>
              </a:extLst>
            </p:cNvPr>
            <p:cNvSpPr/>
            <p:nvPr/>
          </p:nvSpPr>
          <p:spPr>
            <a:xfrm>
              <a:off x="10897828" y="375816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30" name="Forma libre: forma 2985">
              <a:extLst>
                <a:ext uri="{FF2B5EF4-FFF2-40B4-BE49-F238E27FC236}">
                  <a16:creationId xmlns:a16="http://schemas.microsoft.com/office/drawing/2014/main" id="{E55EFA79-239B-E19E-A7F8-F6EA5698C6F8}"/>
                </a:ext>
              </a:extLst>
            </p:cNvPr>
            <p:cNvSpPr/>
            <p:nvPr/>
          </p:nvSpPr>
          <p:spPr>
            <a:xfrm>
              <a:off x="10960185" y="375816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31" name="Forma libre: forma 2986">
              <a:extLst>
                <a:ext uri="{FF2B5EF4-FFF2-40B4-BE49-F238E27FC236}">
                  <a16:creationId xmlns:a16="http://schemas.microsoft.com/office/drawing/2014/main" id="{B63536C3-9D9C-B04F-2A68-7FD14B081ABD}"/>
                </a:ext>
              </a:extLst>
            </p:cNvPr>
            <p:cNvSpPr/>
            <p:nvPr/>
          </p:nvSpPr>
          <p:spPr>
            <a:xfrm>
              <a:off x="11037213" y="3773571"/>
              <a:ext cx="19073" cy="19070"/>
            </a:xfrm>
            <a:custGeom>
              <a:avLst/>
              <a:gdLst>
                <a:gd name="connsiteX0" fmla="*/ 9537 w 19073"/>
                <a:gd name="connsiteY0" fmla="*/ 19070 h 19070"/>
                <a:gd name="connsiteX1" fmla="*/ 19074 w 19073"/>
                <a:gd name="connsiteY1" fmla="*/ 9535 h 19070"/>
                <a:gd name="connsiteX2" fmla="*/ 9537 w 19073"/>
                <a:gd name="connsiteY2" fmla="*/ 0 h 19070"/>
                <a:gd name="connsiteX3" fmla="*/ 0 w 19073"/>
                <a:gd name="connsiteY3" fmla="*/ 9535 h 19070"/>
                <a:gd name="connsiteX4" fmla="*/ 9537 w 19073"/>
                <a:gd name="connsiteY4" fmla="*/ 19070 h 1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3" h="19070">
                  <a:moveTo>
                    <a:pt x="9537" y="19070"/>
                  </a:moveTo>
                  <a:cubicBezTo>
                    <a:pt x="14672" y="19070"/>
                    <a:pt x="19074" y="14669"/>
                    <a:pt x="19074" y="9535"/>
                  </a:cubicBezTo>
                  <a:cubicBezTo>
                    <a:pt x="19074" y="4401"/>
                    <a:pt x="14672" y="0"/>
                    <a:pt x="9537" y="0"/>
                  </a:cubicBezTo>
                  <a:cubicBezTo>
                    <a:pt x="4401" y="0"/>
                    <a:pt x="0" y="4401"/>
                    <a:pt x="0" y="9535"/>
                  </a:cubicBezTo>
                  <a:cubicBezTo>
                    <a:pt x="0" y="14669"/>
                    <a:pt x="4401" y="19070"/>
                    <a:pt x="9537" y="1907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32" name="Forma libre: forma 2987">
              <a:extLst>
                <a:ext uri="{FF2B5EF4-FFF2-40B4-BE49-F238E27FC236}">
                  <a16:creationId xmlns:a16="http://schemas.microsoft.com/office/drawing/2014/main" id="{FA5D6F18-1225-C979-C7B3-3B9FBBAF520D}"/>
                </a:ext>
              </a:extLst>
            </p:cNvPr>
            <p:cNvSpPr/>
            <p:nvPr/>
          </p:nvSpPr>
          <p:spPr>
            <a:xfrm>
              <a:off x="11084164" y="375816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33" name="Forma libre: forma 2988">
              <a:extLst>
                <a:ext uri="{FF2B5EF4-FFF2-40B4-BE49-F238E27FC236}">
                  <a16:creationId xmlns:a16="http://schemas.microsoft.com/office/drawing/2014/main" id="{C67F192F-86DA-5955-8176-AE50F6EB690E}"/>
                </a:ext>
              </a:extLst>
            </p:cNvPr>
            <p:cNvSpPr/>
            <p:nvPr/>
          </p:nvSpPr>
          <p:spPr>
            <a:xfrm>
              <a:off x="11147255" y="3758902"/>
              <a:ext cx="46950" cy="46942"/>
            </a:xfrm>
            <a:custGeom>
              <a:avLst/>
              <a:gdLst>
                <a:gd name="connsiteX0" fmla="*/ 23476 w 46950"/>
                <a:gd name="connsiteY0" fmla="*/ 46942 h 46942"/>
                <a:gd name="connsiteX1" fmla="*/ 46951 w 46950"/>
                <a:gd name="connsiteY1" fmla="*/ 23471 h 46942"/>
                <a:gd name="connsiteX2" fmla="*/ 23476 w 46950"/>
                <a:gd name="connsiteY2" fmla="*/ 0 h 46942"/>
                <a:gd name="connsiteX3" fmla="*/ 0 w 46950"/>
                <a:gd name="connsiteY3" fmla="*/ 23471 h 46942"/>
                <a:gd name="connsiteX4" fmla="*/ 23476 w 46950"/>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0" h="46942">
                  <a:moveTo>
                    <a:pt x="23476" y="46942"/>
                  </a:moveTo>
                  <a:cubicBezTo>
                    <a:pt x="36680" y="46942"/>
                    <a:pt x="46951" y="36674"/>
                    <a:pt x="46951" y="23471"/>
                  </a:cubicBezTo>
                  <a:cubicBezTo>
                    <a:pt x="46951" y="10269"/>
                    <a:pt x="36680" y="0"/>
                    <a:pt x="23476" y="0"/>
                  </a:cubicBezTo>
                  <a:cubicBezTo>
                    <a:pt x="10270" y="0"/>
                    <a:pt x="0" y="10269"/>
                    <a:pt x="0" y="23471"/>
                  </a:cubicBezTo>
                  <a:cubicBezTo>
                    <a:pt x="0" y="36674"/>
                    <a:pt x="11004"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34" name="Forma libre: forma 2989">
              <a:extLst>
                <a:ext uri="{FF2B5EF4-FFF2-40B4-BE49-F238E27FC236}">
                  <a16:creationId xmlns:a16="http://schemas.microsoft.com/office/drawing/2014/main" id="{73295A92-AA43-C6F9-2E40-8285CB1F94EA}"/>
                </a:ext>
              </a:extLst>
            </p:cNvPr>
            <p:cNvSpPr/>
            <p:nvPr/>
          </p:nvSpPr>
          <p:spPr>
            <a:xfrm>
              <a:off x="11222083" y="3772838"/>
              <a:ext cx="20540" cy="20537"/>
            </a:xfrm>
            <a:custGeom>
              <a:avLst/>
              <a:gdLst>
                <a:gd name="connsiteX0" fmla="*/ 10270 w 20540"/>
                <a:gd name="connsiteY0" fmla="*/ 20537 h 20537"/>
                <a:gd name="connsiteX1" fmla="*/ 20541 w 20540"/>
                <a:gd name="connsiteY1" fmla="*/ 10269 h 20537"/>
                <a:gd name="connsiteX2" fmla="*/ 10270 w 20540"/>
                <a:gd name="connsiteY2" fmla="*/ 0 h 20537"/>
                <a:gd name="connsiteX3" fmla="*/ 0 w 20540"/>
                <a:gd name="connsiteY3" fmla="*/ 10269 h 20537"/>
                <a:gd name="connsiteX4" fmla="*/ 10270 w 20540"/>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0" h="20537">
                  <a:moveTo>
                    <a:pt x="10270" y="20537"/>
                  </a:moveTo>
                  <a:cubicBezTo>
                    <a:pt x="16139" y="20537"/>
                    <a:pt x="20541" y="16136"/>
                    <a:pt x="20541" y="10269"/>
                  </a:cubicBezTo>
                  <a:cubicBezTo>
                    <a:pt x="20541" y="4401"/>
                    <a:pt x="16139" y="0"/>
                    <a:pt x="10270" y="0"/>
                  </a:cubicBezTo>
                  <a:cubicBezTo>
                    <a:pt x="4401" y="0"/>
                    <a:pt x="0" y="4401"/>
                    <a:pt x="0" y="10269"/>
                  </a:cubicBezTo>
                  <a:cubicBezTo>
                    <a:pt x="0" y="16136"/>
                    <a:pt x="5135" y="20537"/>
                    <a:pt x="10270"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35" name="Forma libre: forma 2990">
              <a:extLst>
                <a:ext uri="{FF2B5EF4-FFF2-40B4-BE49-F238E27FC236}">
                  <a16:creationId xmlns:a16="http://schemas.microsoft.com/office/drawing/2014/main" id="{131C49AE-6184-56C5-81B7-7AF97B0997BF}"/>
                </a:ext>
              </a:extLst>
            </p:cNvPr>
            <p:cNvSpPr/>
            <p:nvPr/>
          </p:nvSpPr>
          <p:spPr>
            <a:xfrm>
              <a:off x="6181862" y="3844414"/>
              <a:ext cx="652" cy="1037"/>
            </a:xfrm>
            <a:custGeom>
              <a:avLst/>
              <a:gdLst>
                <a:gd name="connsiteX0" fmla="*/ 326 w 652"/>
                <a:gd name="connsiteY0" fmla="*/ 1037 h 1037"/>
                <a:gd name="connsiteX1" fmla="*/ 326 w 652"/>
                <a:gd name="connsiteY1" fmla="*/ 1037 h 1037"/>
                <a:gd name="connsiteX2" fmla="*/ 326 w 652"/>
                <a:gd name="connsiteY2" fmla="*/ 304 h 1037"/>
                <a:gd name="connsiteX3" fmla="*/ 326 w 652"/>
                <a:gd name="connsiteY3" fmla="*/ 1037 h 1037"/>
                <a:gd name="connsiteX4" fmla="*/ 326 w 652"/>
                <a:gd name="connsiteY4" fmla="*/ 1037 h 1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 h="1037">
                  <a:moveTo>
                    <a:pt x="326" y="1037"/>
                  </a:moveTo>
                  <a:cubicBezTo>
                    <a:pt x="326" y="1037"/>
                    <a:pt x="1060" y="304"/>
                    <a:pt x="326" y="1037"/>
                  </a:cubicBezTo>
                  <a:cubicBezTo>
                    <a:pt x="1060" y="304"/>
                    <a:pt x="326" y="304"/>
                    <a:pt x="326" y="304"/>
                  </a:cubicBezTo>
                  <a:cubicBezTo>
                    <a:pt x="326" y="-430"/>
                    <a:pt x="-408" y="304"/>
                    <a:pt x="326" y="1037"/>
                  </a:cubicBezTo>
                  <a:cubicBezTo>
                    <a:pt x="-408" y="304"/>
                    <a:pt x="326" y="1037"/>
                    <a:pt x="326" y="10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36" name="Forma libre: forma 2991">
              <a:extLst>
                <a:ext uri="{FF2B5EF4-FFF2-40B4-BE49-F238E27FC236}">
                  <a16:creationId xmlns:a16="http://schemas.microsoft.com/office/drawing/2014/main" id="{ECF9EC2B-FB96-2DA7-43FA-11EC4A32964F}"/>
                </a:ext>
              </a:extLst>
            </p:cNvPr>
            <p:cNvSpPr/>
            <p:nvPr/>
          </p:nvSpPr>
          <p:spPr>
            <a:xfrm>
              <a:off x="6236395" y="3836650"/>
              <a:ext cx="16220" cy="16136"/>
            </a:xfrm>
            <a:custGeom>
              <a:avLst/>
              <a:gdLst>
                <a:gd name="connsiteX0" fmla="*/ 8150 w 16220"/>
                <a:gd name="connsiteY0" fmla="*/ 16136 h 16136"/>
                <a:gd name="connsiteX1" fmla="*/ 16220 w 16220"/>
                <a:gd name="connsiteY1" fmla="*/ 8068 h 16136"/>
                <a:gd name="connsiteX2" fmla="*/ 8150 w 16220"/>
                <a:gd name="connsiteY2" fmla="*/ 0 h 16136"/>
                <a:gd name="connsiteX3" fmla="*/ 81 w 16220"/>
                <a:gd name="connsiteY3" fmla="*/ 8068 h 16136"/>
                <a:gd name="connsiteX4" fmla="*/ 8150 w 16220"/>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20" h="16136">
                  <a:moveTo>
                    <a:pt x="8150" y="16136"/>
                  </a:moveTo>
                  <a:cubicBezTo>
                    <a:pt x="12552" y="16136"/>
                    <a:pt x="16220" y="12469"/>
                    <a:pt x="16220" y="8068"/>
                  </a:cubicBezTo>
                  <a:cubicBezTo>
                    <a:pt x="16220" y="3667"/>
                    <a:pt x="12552" y="0"/>
                    <a:pt x="8150" y="0"/>
                  </a:cubicBezTo>
                  <a:cubicBezTo>
                    <a:pt x="3749" y="0"/>
                    <a:pt x="81" y="3667"/>
                    <a:pt x="81" y="8068"/>
                  </a:cubicBezTo>
                  <a:cubicBezTo>
                    <a:pt x="-653" y="12469"/>
                    <a:pt x="3749" y="16136"/>
                    <a:pt x="815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37" name="Forma libre: forma 2992">
              <a:extLst>
                <a:ext uri="{FF2B5EF4-FFF2-40B4-BE49-F238E27FC236}">
                  <a16:creationId xmlns:a16="http://schemas.microsoft.com/office/drawing/2014/main" id="{C618175F-801F-4DB6-331A-9703FD51F85F}"/>
                </a:ext>
              </a:extLst>
            </p:cNvPr>
            <p:cNvSpPr/>
            <p:nvPr/>
          </p:nvSpPr>
          <p:spPr>
            <a:xfrm>
              <a:off x="6281226" y="3820513"/>
              <a:ext cx="49151" cy="49142"/>
            </a:xfrm>
            <a:custGeom>
              <a:avLst/>
              <a:gdLst>
                <a:gd name="connsiteX0" fmla="*/ 24943 w 49151"/>
                <a:gd name="connsiteY0" fmla="*/ 49143 h 49142"/>
                <a:gd name="connsiteX1" fmla="*/ 49152 w 49151"/>
                <a:gd name="connsiteY1" fmla="*/ 24205 h 49142"/>
                <a:gd name="connsiteX2" fmla="*/ 24943 w 49151"/>
                <a:gd name="connsiteY2" fmla="*/ 0 h 49142"/>
                <a:gd name="connsiteX3" fmla="*/ 0 w 49151"/>
                <a:gd name="connsiteY3" fmla="*/ 24205 h 49142"/>
                <a:gd name="connsiteX4" fmla="*/ 24943 w 49151"/>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142">
                  <a:moveTo>
                    <a:pt x="24943" y="49143"/>
                  </a:moveTo>
                  <a:cubicBezTo>
                    <a:pt x="38881" y="49143"/>
                    <a:pt x="49152" y="38141"/>
                    <a:pt x="49152" y="24205"/>
                  </a:cubicBezTo>
                  <a:cubicBezTo>
                    <a:pt x="49152" y="10269"/>
                    <a:pt x="38148" y="0"/>
                    <a:pt x="24943" y="0"/>
                  </a:cubicBezTo>
                  <a:cubicBezTo>
                    <a:pt x="11738" y="0"/>
                    <a:pt x="0" y="11002"/>
                    <a:pt x="0" y="24205"/>
                  </a:cubicBezTo>
                  <a:cubicBezTo>
                    <a:pt x="0" y="37407"/>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38" name="Forma libre: forma 2993">
              <a:extLst>
                <a:ext uri="{FF2B5EF4-FFF2-40B4-BE49-F238E27FC236}">
                  <a16:creationId xmlns:a16="http://schemas.microsoft.com/office/drawing/2014/main" id="{DCA34CA3-CEDE-536D-92B4-5BE8F43360D0}"/>
                </a:ext>
              </a:extLst>
            </p:cNvPr>
            <p:cNvSpPr/>
            <p:nvPr/>
          </p:nvSpPr>
          <p:spPr>
            <a:xfrm>
              <a:off x="6675028" y="3841784"/>
              <a:ext cx="6014" cy="5867"/>
            </a:xfrm>
            <a:custGeom>
              <a:avLst/>
              <a:gdLst>
                <a:gd name="connsiteX0" fmla="*/ 3080 w 6014"/>
                <a:gd name="connsiteY0" fmla="*/ 5868 h 5867"/>
                <a:gd name="connsiteX1" fmla="*/ 6015 w 6014"/>
                <a:gd name="connsiteY1" fmla="*/ 2934 h 5867"/>
                <a:gd name="connsiteX2" fmla="*/ 3080 w 6014"/>
                <a:gd name="connsiteY2" fmla="*/ 0 h 5867"/>
                <a:gd name="connsiteX3" fmla="*/ 146 w 6014"/>
                <a:gd name="connsiteY3" fmla="*/ 2934 h 5867"/>
                <a:gd name="connsiteX4" fmla="*/ 3080 w 6014"/>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4" h="5867">
                  <a:moveTo>
                    <a:pt x="3080" y="5868"/>
                  </a:moveTo>
                  <a:cubicBezTo>
                    <a:pt x="4547" y="5868"/>
                    <a:pt x="6015" y="4401"/>
                    <a:pt x="6015" y="2934"/>
                  </a:cubicBezTo>
                  <a:cubicBezTo>
                    <a:pt x="6015" y="1467"/>
                    <a:pt x="4547" y="0"/>
                    <a:pt x="3080" y="0"/>
                  </a:cubicBezTo>
                  <a:cubicBezTo>
                    <a:pt x="1613" y="0"/>
                    <a:pt x="146" y="1467"/>
                    <a:pt x="146" y="2934"/>
                  </a:cubicBezTo>
                  <a:cubicBezTo>
                    <a:pt x="-588" y="4401"/>
                    <a:pt x="1613" y="5868"/>
                    <a:pt x="3080"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39" name="Forma libre: forma 2994">
              <a:extLst>
                <a:ext uri="{FF2B5EF4-FFF2-40B4-BE49-F238E27FC236}">
                  <a16:creationId xmlns:a16="http://schemas.microsoft.com/office/drawing/2014/main" id="{EF97234A-E290-299E-C819-1FDD7C8E7A30}"/>
                </a:ext>
              </a:extLst>
            </p:cNvPr>
            <p:cNvSpPr/>
            <p:nvPr/>
          </p:nvSpPr>
          <p:spPr>
            <a:xfrm>
              <a:off x="6723592" y="3828582"/>
              <a:ext cx="32278" cy="32272"/>
            </a:xfrm>
            <a:custGeom>
              <a:avLst/>
              <a:gdLst>
                <a:gd name="connsiteX0" fmla="*/ 16139 w 32278"/>
                <a:gd name="connsiteY0" fmla="*/ 32273 h 32272"/>
                <a:gd name="connsiteX1" fmla="*/ 32279 w 32278"/>
                <a:gd name="connsiteY1" fmla="*/ 16136 h 32272"/>
                <a:gd name="connsiteX2" fmla="*/ 16139 w 32278"/>
                <a:gd name="connsiteY2" fmla="*/ 0 h 32272"/>
                <a:gd name="connsiteX3" fmla="*/ 0 w 32278"/>
                <a:gd name="connsiteY3" fmla="*/ 16136 h 32272"/>
                <a:gd name="connsiteX4" fmla="*/ 16139 w 32278"/>
                <a:gd name="connsiteY4" fmla="*/ 32273 h 32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2272">
                  <a:moveTo>
                    <a:pt x="16139" y="32273"/>
                  </a:moveTo>
                  <a:cubicBezTo>
                    <a:pt x="24943" y="32273"/>
                    <a:pt x="32279" y="24938"/>
                    <a:pt x="32279" y="16136"/>
                  </a:cubicBezTo>
                  <a:cubicBezTo>
                    <a:pt x="32279" y="7335"/>
                    <a:pt x="24943" y="0"/>
                    <a:pt x="16139" y="0"/>
                  </a:cubicBezTo>
                  <a:cubicBezTo>
                    <a:pt x="7336" y="0"/>
                    <a:pt x="0" y="7335"/>
                    <a:pt x="0" y="16136"/>
                  </a:cubicBezTo>
                  <a:cubicBezTo>
                    <a:pt x="0" y="24938"/>
                    <a:pt x="7336" y="32273"/>
                    <a:pt x="16139" y="322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40" name="Forma libre: forma 2995">
              <a:extLst>
                <a:ext uri="{FF2B5EF4-FFF2-40B4-BE49-F238E27FC236}">
                  <a16:creationId xmlns:a16="http://schemas.microsoft.com/office/drawing/2014/main" id="{3B08CE4B-8A76-DBB8-DF99-14F1375609A1}"/>
                </a:ext>
              </a:extLst>
            </p:cNvPr>
            <p:cNvSpPr/>
            <p:nvPr/>
          </p:nvSpPr>
          <p:spPr>
            <a:xfrm>
              <a:off x="6792551" y="3835183"/>
              <a:ext cx="19073" cy="19070"/>
            </a:xfrm>
            <a:custGeom>
              <a:avLst/>
              <a:gdLst>
                <a:gd name="connsiteX0" fmla="*/ 9537 w 19073"/>
                <a:gd name="connsiteY0" fmla="*/ 19070 h 19070"/>
                <a:gd name="connsiteX1" fmla="*/ 19074 w 19073"/>
                <a:gd name="connsiteY1" fmla="*/ 9535 h 19070"/>
                <a:gd name="connsiteX2" fmla="*/ 9537 w 19073"/>
                <a:gd name="connsiteY2" fmla="*/ 0 h 19070"/>
                <a:gd name="connsiteX3" fmla="*/ 0 w 19073"/>
                <a:gd name="connsiteY3" fmla="*/ 9535 h 19070"/>
                <a:gd name="connsiteX4" fmla="*/ 9537 w 19073"/>
                <a:gd name="connsiteY4" fmla="*/ 19070 h 1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3" h="19070">
                  <a:moveTo>
                    <a:pt x="9537" y="19070"/>
                  </a:moveTo>
                  <a:cubicBezTo>
                    <a:pt x="14672" y="19070"/>
                    <a:pt x="19074" y="14669"/>
                    <a:pt x="19074" y="9535"/>
                  </a:cubicBezTo>
                  <a:cubicBezTo>
                    <a:pt x="19074" y="4401"/>
                    <a:pt x="14672" y="0"/>
                    <a:pt x="9537" y="0"/>
                  </a:cubicBezTo>
                  <a:cubicBezTo>
                    <a:pt x="4402" y="0"/>
                    <a:pt x="0" y="4401"/>
                    <a:pt x="0" y="9535"/>
                  </a:cubicBezTo>
                  <a:cubicBezTo>
                    <a:pt x="0" y="14669"/>
                    <a:pt x="3668" y="19070"/>
                    <a:pt x="9537" y="1907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41" name="Forma libre: forma 2996">
              <a:extLst>
                <a:ext uri="{FF2B5EF4-FFF2-40B4-BE49-F238E27FC236}">
                  <a16:creationId xmlns:a16="http://schemas.microsoft.com/office/drawing/2014/main" id="{578299AC-4BF4-13C7-058F-4F04C12EB478}"/>
                </a:ext>
              </a:extLst>
            </p:cNvPr>
            <p:cNvSpPr/>
            <p:nvPr/>
          </p:nvSpPr>
          <p:spPr>
            <a:xfrm>
              <a:off x="6860043" y="3841051"/>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42" name="Forma libre: forma 2997">
              <a:extLst>
                <a:ext uri="{FF2B5EF4-FFF2-40B4-BE49-F238E27FC236}">
                  <a16:creationId xmlns:a16="http://schemas.microsoft.com/office/drawing/2014/main" id="{848968BC-24FA-36ED-3622-C71DE066A1F5}"/>
                </a:ext>
              </a:extLst>
            </p:cNvPr>
            <p:cNvSpPr/>
            <p:nvPr/>
          </p:nvSpPr>
          <p:spPr>
            <a:xfrm>
              <a:off x="8832718" y="3830782"/>
              <a:ext cx="27877" cy="27872"/>
            </a:xfrm>
            <a:custGeom>
              <a:avLst/>
              <a:gdLst>
                <a:gd name="connsiteX0" fmla="*/ 13938 w 27877"/>
                <a:gd name="connsiteY0" fmla="*/ 27872 h 27872"/>
                <a:gd name="connsiteX1" fmla="*/ 27877 w 27877"/>
                <a:gd name="connsiteY1" fmla="*/ 13936 h 27872"/>
                <a:gd name="connsiteX2" fmla="*/ 13938 w 27877"/>
                <a:gd name="connsiteY2" fmla="*/ 0 h 27872"/>
                <a:gd name="connsiteX3" fmla="*/ 0 w 27877"/>
                <a:gd name="connsiteY3" fmla="*/ 13936 h 27872"/>
                <a:gd name="connsiteX4" fmla="*/ 13938 w 27877"/>
                <a:gd name="connsiteY4" fmla="*/ 27872 h 27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872">
                  <a:moveTo>
                    <a:pt x="13938" y="27872"/>
                  </a:moveTo>
                  <a:cubicBezTo>
                    <a:pt x="22008" y="27872"/>
                    <a:pt x="27877" y="21271"/>
                    <a:pt x="27877" y="13936"/>
                  </a:cubicBezTo>
                  <a:cubicBezTo>
                    <a:pt x="27877" y="6601"/>
                    <a:pt x="22008" y="0"/>
                    <a:pt x="13938" y="0"/>
                  </a:cubicBezTo>
                  <a:cubicBezTo>
                    <a:pt x="5869" y="0"/>
                    <a:pt x="0" y="5868"/>
                    <a:pt x="0" y="13936"/>
                  </a:cubicBezTo>
                  <a:cubicBezTo>
                    <a:pt x="0" y="22004"/>
                    <a:pt x="6602" y="27872"/>
                    <a:pt x="13938"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43" name="Forma libre: forma 2998">
              <a:extLst>
                <a:ext uri="{FF2B5EF4-FFF2-40B4-BE49-F238E27FC236}">
                  <a16:creationId xmlns:a16="http://schemas.microsoft.com/office/drawing/2014/main" id="{ED387475-8D03-828C-C9A5-F3D6AC62BCBB}"/>
                </a:ext>
              </a:extLst>
            </p:cNvPr>
            <p:cNvSpPr/>
            <p:nvPr/>
          </p:nvSpPr>
          <p:spPr>
            <a:xfrm>
              <a:off x="8884071" y="381978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44" name="Forma libre: forma 2999">
              <a:extLst>
                <a:ext uri="{FF2B5EF4-FFF2-40B4-BE49-F238E27FC236}">
                  <a16:creationId xmlns:a16="http://schemas.microsoft.com/office/drawing/2014/main" id="{E9347FBD-4298-D679-1E83-89D83BF12A87}"/>
                </a:ext>
              </a:extLst>
            </p:cNvPr>
            <p:cNvSpPr/>
            <p:nvPr/>
          </p:nvSpPr>
          <p:spPr>
            <a:xfrm>
              <a:off x="8945694" y="3819047"/>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0269"/>
                    <a:pt x="38882" y="0"/>
                    <a:pt x="24943" y="0"/>
                  </a:cubicBezTo>
                  <a:cubicBezTo>
                    <a:pt x="11004" y="0"/>
                    <a:pt x="0" y="11002"/>
                    <a:pt x="0" y="24938"/>
                  </a:cubicBezTo>
                  <a:cubicBezTo>
                    <a:pt x="0" y="38874"/>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45" name="Forma libre: forma 3000">
              <a:extLst>
                <a:ext uri="{FF2B5EF4-FFF2-40B4-BE49-F238E27FC236}">
                  <a16:creationId xmlns:a16="http://schemas.microsoft.com/office/drawing/2014/main" id="{58964A70-3D28-B91B-8C3C-68FCEA065A9F}"/>
                </a:ext>
              </a:extLst>
            </p:cNvPr>
            <p:cNvSpPr/>
            <p:nvPr/>
          </p:nvSpPr>
          <p:spPr>
            <a:xfrm>
              <a:off x="9008050" y="3819780"/>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46" name="Forma libre: forma 3001">
              <a:extLst>
                <a:ext uri="{FF2B5EF4-FFF2-40B4-BE49-F238E27FC236}">
                  <a16:creationId xmlns:a16="http://schemas.microsoft.com/office/drawing/2014/main" id="{055A8D8E-1776-6CC7-6905-F69A9F21A4B3}"/>
                </a:ext>
              </a:extLst>
            </p:cNvPr>
            <p:cNvSpPr/>
            <p:nvPr/>
          </p:nvSpPr>
          <p:spPr>
            <a:xfrm>
              <a:off x="9069674" y="381978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47" name="Forma libre: forma 3002">
              <a:extLst>
                <a:ext uri="{FF2B5EF4-FFF2-40B4-BE49-F238E27FC236}">
                  <a16:creationId xmlns:a16="http://schemas.microsoft.com/office/drawing/2014/main" id="{B4878A17-C660-C907-5031-D8B759789FB0}"/>
                </a:ext>
              </a:extLst>
            </p:cNvPr>
            <p:cNvSpPr/>
            <p:nvPr/>
          </p:nvSpPr>
          <p:spPr>
            <a:xfrm>
              <a:off x="9132031" y="381978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48" name="Forma libre: forma 3003">
              <a:extLst>
                <a:ext uri="{FF2B5EF4-FFF2-40B4-BE49-F238E27FC236}">
                  <a16:creationId xmlns:a16="http://schemas.microsoft.com/office/drawing/2014/main" id="{A407DE40-5B6A-93F4-78F9-11080BDD3678}"/>
                </a:ext>
              </a:extLst>
            </p:cNvPr>
            <p:cNvSpPr/>
            <p:nvPr/>
          </p:nvSpPr>
          <p:spPr>
            <a:xfrm>
              <a:off x="9193654" y="381978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49" name="Forma libre: forma 3004">
              <a:extLst>
                <a:ext uri="{FF2B5EF4-FFF2-40B4-BE49-F238E27FC236}">
                  <a16:creationId xmlns:a16="http://schemas.microsoft.com/office/drawing/2014/main" id="{ED8F3417-5CB5-5269-65D3-8217D90BB1F4}"/>
                </a:ext>
              </a:extLst>
            </p:cNvPr>
            <p:cNvSpPr/>
            <p:nvPr/>
          </p:nvSpPr>
          <p:spPr>
            <a:xfrm>
              <a:off x="9256011" y="381978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50" name="Forma libre: forma 3005">
              <a:extLst>
                <a:ext uri="{FF2B5EF4-FFF2-40B4-BE49-F238E27FC236}">
                  <a16:creationId xmlns:a16="http://schemas.microsoft.com/office/drawing/2014/main" id="{9C25A0C6-A7FD-6BA9-C362-71F2ACD19BDC}"/>
                </a:ext>
              </a:extLst>
            </p:cNvPr>
            <p:cNvSpPr/>
            <p:nvPr/>
          </p:nvSpPr>
          <p:spPr>
            <a:xfrm>
              <a:off x="9317634" y="3820513"/>
              <a:ext cx="49885" cy="49142"/>
            </a:xfrm>
            <a:custGeom>
              <a:avLst/>
              <a:gdLst>
                <a:gd name="connsiteX0" fmla="*/ 24943 w 49885"/>
                <a:gd name="connsiteY0" fmla="*/ 49143 h 49142"/>
                <a:gd name="connsiteX1" fmla="*/ 49885 w 49885"/>
                <a:gd name="connsiteY1" fmla="*/ 24205 h 49142"/>
                <a:gd name="connsiteX2" fmla="*/ 24943 w 49885"/>
                <a:gd name="connsiteY2" fmla="*/ 0 h 49142"/>
                <a:gd name="connsiteX3" fmla="*/ 0 w 49885"/>
                <a:gd name="connsiteY3" fmla="*/ 24205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5" y="38141"/>
                    <a:pt x="49885" y="24205"/>
                  </a:cubicBezTo>
                  <a:cubicBezTo>
                    <a:pt x="49885" y="10269"/>
                    <a:pt x="38881" y="0"/>
                    <a:pt x="24943" y="0"/>
                  </a:cubicBezTo>
                  <a:cubicBezTo>
                    <a:pt x="11004" y="0"/>
                    <a:pt x="0" y="11002"/>
                    <a:pt x="0" y="24205"/>
                  </a:cubicBezTo>
                  <a:cubicBezTo>
                    <a:pt x="0" y="37407"/>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51" name="Forma libre: forma 3006">
              <a:extLst>
                <a:ext uri="{FF2B5EF4-FFF2-40B4-BE49-F238E27FC236}">
                  <a16:creationId xmlns:a16="http://schemas.microsoft.com/office/drawing/2014/main" id="{20B15A7D-6997-914A-1393-D477295E4486}"/>
                </a:ext>
              </a:extLst>
            </p:cNvPr>
            <p:cNvSpPr/>
            <p:nvPr/>
          </p:nvSpPr>
          <p:spPr>
            <a:xfrm>
              <a:off x="9379990" y="3819780"/>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52" name="Forma libre: forma 3007">
              <a:extLst>
                <a:ext uri="{FF2B5EF4-FFF2-40B4-BE49-F238E27FC236}">
                  <a16:creationId xmlns:a16="http://schemas.microsoft.com/office/drawing/2014/main" id="{EBC3FD2F-32D2-6086-408C-03350347CA63}"/>
                </a:ext>
              </a:extLst>
            </p:cNvPr>
            <p:cNvSpPr/>
            <p:nvPr/>
          </p:nvSpPr>
          <p:spPr>
            <a:xfrm>
              <a:off x="9441614" y="381978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53" name="Forma libre: forma 3008">
              <a:extLst>
                <a:ext uri="{FF2B5EF4-FFF2-40B4-BE49-F238E27FC236}">
                  <a16:creationId xmlns:a16="http://schemas.microsoft.com/office/drawing/2014/main" id="{EA06BB33-4626-E509-4263-715AAC486F73}"/>
                </a:ext>
              </a:extLst>
            </p:cNvPr>
            <p:cNvSpPr/>
            <p:nvPr/>
          </p:nvSpPr>
          <p:spPr>
            <a:xfrm>
              <a:off x="9503970" y="3819780"/>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54" name="Forma libre: forma 3009">
              <a:extLst>
                <a:ext uri="{FF2B5EF4-FFF2-40B4-BE49-F238E27FC236}">
                  <a16:creationId xmlns:a16="http://schemas.microsoft.com/office/drawing/2014/main" id="{B313CA35-19F2-0141-64F3-DA42FCB0C49A}"/>
                </a:ext>
              </a:extLst>
            </p:cNvPr>
            <p:cNvSpPr/>
            <p:nvPr/>
          </p:nvSpPr>
          <p:spPr>
            <a:xfrm>
              <a:off x="9565593" y="3820513"/>
              <a:ext cx="49885" cy="49142"/>
            </a:xfrm>
            <a:custGeom>
              <a:avLst/>
              <a:gdLst>
                <a:gd name="connsiteX0" fmla="*/ 24943 w 49885"/>
                <a:gd name="connsiteY0" fmla="*/ 49143 h 49142"/>
                <a:gd name="connsiteX1" fmla="*/ 49886 w 49885"/>
                <a:gd name="connsiteY1" fmla="*/ 24205 h 49142"/>
                <a:gd name="connsiteX2" fmla="*/ 24943 w 49885"/>
                <a:gd name="connsiteY2" fmla="*/ 0 h 49142"/>
                <a:gd name="connsiteX3" fmla="*/ 0 w 49885"/>
                <a:gd name="connsiteY3" fmla="*/ 24205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6" y="38141"/>
                    <a:pt x="49886" y="24205"/>
                  </a:cubicBezTo>
                  <a:cubicBezTo>
                    <a:pt x="49886" y="10269"/>
                    <a:pt x="38882" y="0"/>
                    <a:pt x="24943" y="0"/>
                  </a:cubicBezTo>
                  <a:cubicBezTo>
                    <a:pt x="11004" y="0"/>
                    <a:pt x="0" y="11002"/>
                    <a:pt x="0" y="24205"/>
                  </a:cubicBezTo>
                  <a:cubicBezTo>
                    <a:pt x="0" y="37407"/>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55" name="Forma libre: forma 3010">
              <a:extLst>
                <a:ext uri="{FF2B5EF4-FFF2-40B4-BE49-F238E27FC236}">
                  <a16:creationId xmlns:a16="http://schemas.microsoft.com/office/drawing/2014/main" id="{F006EC4C-CAAA-597D-D364-33F973AB3C8A}"/>
                </a:ext>
              </a:extLst>
            </p:cNvPr>
            <p:cNvSpPr/>
            <p:nvPr/>
          </p:nvSpPr>
          <p:spPr>
            <a:xfrm>
              <a:off x="9627950" y="3819047"/>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0269"/>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56" name="Forma libre: forma 3011">
              <a:extLst>
                <a:ext uri="{FF2B5EF4-FFF2-40B4-BE49-F238E27FC236}">
                  <a16:creationId xmlns:a16="http://schemas.microsoft.com/office/drawing/2014/main" id="{D086DADA-9D26-2C58-1E47-B6D1839827F1}"/>
                </a:ext>
              </a:extLst>
            </p:cNvPr>
            <p:cNvSpPr/>
            <p:nvPr/>
          </p:nvSpPr>
          <p:spPr>
            <a:xfrm>
              <a:off x="9689573" y="3819047"/>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57" name="Forma libre: forma 3012">
              <a:extLst>
                <a:ext uri="{FF2B5EF4-FFF2-40B4-BE49-F238E27FC236}">
                  <a16:creationId xmlns:a16="http://schemas.microsoft.com/office/drawing/2014/main" id="{9FABA4AE-EA43-240F-2313-DF58411C61F1}"/>
                </a:ext>
              </a:extLst>
            </p:cNvPr>
            <p:cNvSpPr/>
            <p:nvPr/>
          </p:nvSpPr>
          <p:spPr>
            <a:xfrm>
              <a:off x="9751197" y="3819047"/>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0269"/>
                    <a:pt x="38881" y="0"/>
                    <a:pt x="24942" y="0"/>
                  </a:cubicBezTo>
                  <a:cubicBezTo>
                    <a:pt x="11004" y="0"/>
                    <a:pt x="0" y="11002"/>
                    <a:pt x="0" y="24938"/>
                  </a:cubicBezTo>
                  <a:cubicBezTo>
                    <a:pt x="0" y="38874"/>
                    <a:pt x="11738"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58" name="Forma libre: forma 3013">
              <a:extLst>
                <a:ext uri="{FF2B5EF4-FFF2-40B4-BE49-F238E27FC236}">
                  <a16:creationId xmlns:a16="http://schemas.microsoft.com/office/drawing/2014/main" id="{BF8A0F47-68BB-E470-C077-F92F63050061}"/>
                </a:ext>
              </a:extLst>
            </p:cNvPr>
            <p:cNvSpPr/>
            <p:nvPr/>
          </p:nvSpPr>
          <p:spPr>
            <a:xfrm>
              <a:off x="9813554" y="3819047"/>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0269"/>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59" name="Forma libre: forma 3014">
              <a:extLst>
                <a:ext uri="{FF2B5EF4-FFF2-40B4-BE49-F238E27FC236}">
                  <a16:creationId xmlns:a16="http://schemas.microsoft.com/office/drawing/2014/main" id="{F9775A33-FD34-1E89-A48C-8E3322D1CE84}"/>
                </a:ext>
              </a:extLst>
            </p:cNvPr>
            <p:cNvSpPr/>
            <p:nvPr/>
          </p:nvSpPr>
          <p:spPr>
            <a:xfrm>
              <a:off x="9875910" y="3819047"/>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0269"/>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60" name="Forma libre: forma 3015">
              <a:extLst>
                <a:ext uri="{FF2B5EF4-FFF2-40B4-BE49-F238E27FC236}">
                  <a16:creationId xmlns:a16="http://schemas.microsoft.com/office/drawing/2014/main" id="{CCA8130F-4365-847F-F2F8-DD3E1C62AADF}"/>
                </a:ext>
              </a:extLst>
            </p:cNvPr>
            <p:cNvSpPr/>
            <p:nvPr/>
          </p:nvSpPr>
          <p:spPr>
            <a:xfrm>
              <a:off x="9937533" y="3820513"/>
              <a:ext cx="49885" cy="49142"/>
            </a:xfrm>
            <a:custGeom>
              <a:avLst/>
              <a:gdLst>
                <a:gd name="connsiteX0" fmla="*/ 24943 w 49885"/>
                <a:gd name="connsiteY0" fmla="*/ 49143 h 49142"/>
                <a:gd name="connsiteX1" fmla="*/ 49885 w 49885"/>
                <a:gd name="connsiteY1" fmla="*/ 24205 h 49142"/>
                <a:gd name="connsiteX2" fmla="*/ 24943 w 49885"/>
                <a:gd name="connsiteY2" fmla="*/ 0 h 49142"/>
                <a:gd name="connsiteX3" fmla="*/ 0 w 49885"/>
                <a:gd name="connsiteY3" fmla="*/ 24205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1" y="49143"/>
                    <a:pt x="49885" y="38141"/>
                    <a:pt x="49885" y="24205"/>
                  </a:cubicBezTo>
                  <a:cubicBezTo>
                    <a:pt x="49885" y="10269"/>
                    <a:pt x="38881" y="0"/>
                    <a:pt x="24943" y="0"/>
                  </a:cubicBezTo>
                  <a:cubicBezTo>
                    <a:pt x="11004" y="0"/>
                    <a:pt x="0" y="11002"/>
                    <a:pt x="0" y="24205"/>
                  </a:cubicBezTo>
                  <a:cubicBezTo>
                    <a:pt x="0" y="37407"/>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61" name="Forma libre: forma 3016">
              <a:extLst>
                <a:ext uri="{FF2B5EF4-FFF2-40B4-BE49-F238E27FC236}">
                  <a16:creationId xmlns:a16="http://schemas.microsoft.com/office/drawing/2014/main" id="{F8CEF9F7-4590-FDE5-D21D-A2578E9D623A}"/>
                </a:ext>
              </a:extLst>
            </p:cNvPr>
            <p:cNvSpPr/>
            <p:nvPr/>
          </p:nvSpPr>
          <p:spPr>
            <a:xfrm>
              <a:off x="9999157" y="3819047"/>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0269"/>
                    <a:pt x="38881" y="0"/>
                    <a:pt x="24942" y="0"/>
                  </a:cubicBezTo>
                  <a:cubicBezTo>
                    <a:pt x="11004" y="0"/>
                    <a:pt x="0" y="11002"/>
                    <a:pt x="0" y="24938"/>
                  </a:cubicBezTo>
                  <a:cubicBezTo>
                    <a:pt x="0" y="38874"/>
                    <a:pt x="11738"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62" name="Forma libre: forma 3017">
              <a:extLst>
                <a:ext uri="{FF2B5EF4-FFF2-40B4-BE49-F238E27FC236}">
                  <a16:creationId xmlns:a16="http://schemas.microsoft.com/office/drawing/2014/main" id="{F4CB9F0B-6F98-0403-282A-A8B8A2B471CB}"/>
                </a:ext>
              </a:extLst>
            </p:cNvPr>
            <p:cNvSpPr/>
            <p:nvPr/>
          </p:nvSpPr>
          <p:spPr>
            <a:xfrm>
              <a:off x="10061513" y="3819047"/>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0269"/>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63" name="Forma libre: forma 3018">
              <a:extLst>
                <a:ext uri="{FF2B5EF4-FFF2-40B4-BE49-F238E27FC236}">
                  <a16:creationId xmlns:a16="http://schemas.microsoft.com/office/drawing/2014/main" id="{81CB01FB-8657-9881-4EAD-21F0F1E2D1E3}"/>
                </a:ext>
              </a:extLst>
            </p:cNvPr>
            <p:cNvSpPr/>
            <p:nvPr/>
          </p:nvSpPr>
          <p:spPr>
            <a:xfrm>
              <a:off x="10123136" y="3819047"/>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0269"/>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64" name="Forma libre: forma 3019">
              <a:extLst>
                <a:ext uri="{FF2B5EF4-FFF2-40B4-BE49-F238E27FC236}">
                  <a16:creationId xmlns:a16="http://schemas.microsoft.com/office/drawing/2014/main" id="{EB424BC1-FD90-2028-8009-6788485A66EB}"/>
                </a:ext>
              </a:extLst>
            </p:cNvPr>
            <p:cNvSpPr/>
            <p:nvPr/>
          </p:nvSpPr>
          <p:spPr>
            <a:xfrm>
              <a:off x="10185493" y="3819047"/>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0269"/>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65" name="Forma libre: forma 3020">
              <a:extLst>
                <a:ext uri="{FF2B5EF4-FFF2-40B4-BE49-F238E27FC236}">
                  <a16:creationId xmlns:a16="http://schemas.microsoft.com/office/drawing/2014/main" id="{F10181FD-C19A-618C-5C41-E4041D0E0D11}"/>
                </a:ext>
              </a:extLst>
            </p:cNvPr>
            <p:cNvSpPr/>
            <p:nvPr/>
          </p:nvSpPr>
          <p:spPr>
            <a:xfrm>
              <a:off x="10247116" y="3820513"/>
              <a:ext cx="49885" cy="49142"/>
            </a:xfrm>
            <a:custGeom>
              <a:avLst/>
              <a:gdLst>
                <a:gd name="connsiteX0" fmla="*/ 24943 w 49885"/>
                <a:gd name="connsiteY0" fmla="*/ 49143 h 49142"/>
                <a:gd name="connsiteX1" fmla="*/ 49885 w 49885"/>
                <a:gd name="connsiteY1" fmla="*/ 24205 h 49142"/>
                <a:gd name="connsiteX2" fmla="*/ 24943 w 49885"/>
                <a:gd name="connsiteY2" fmla="*/ 0 h 49142"/>
                <a:gd name="connsiteX3" fmla="*/ 0 w 49885"/>
                <a:gd name="connsiteY3" fmla="*/ 24205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148" y="49143"/>
                    <a:pt x="49885" y="38141"/>
                    <a:pt x="49885" y="24205"/>
                  </a:cubicBezTo>
                  <a:cubicBezTo>
                    <a:pt x="49885" y="10269"/>
                    <a:pt x="38881" y="0"/>
                    <a:pt x="24943" y="0"/>
                  </a:cubicBezTo>
                  <a:cubicBezTo>
                    <a:pt x="11004" y="0"/>
                    <a:pt x="0" y="11002"/>
                    <a:pt x="0" y="24205"/>
                  </a:cubicBezTo>
                  <a:cubicBezTo>
                    <a:pt x="0" y="37407"/>
                    <a:pt x="11738"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66" name="Forma libre: forma 3021">
              <a:extLst>
                <a:ext uri="{FF2B5EF4-FFF2-40B4-BE49-F238E27FC236}">
                  <a16:creationId xmlns:a16="http://schemas.microsoft.com/office/drawing/2014/main" id="{108B554F-4FB2-24B5-CFA5-36012E5353A4}"/>
                </a:ext>
              </a:extLst>
            </p:cNvPr>
            <p:cNvSpPr/>
            <p:nvPr/>
          </p:nvSpPr>
          <p:spPr>
            <a:xfrm>
              <a:off x="10309473" y="3819047"/>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67" name="Forma libre: forma 3022">
              <a:extLst>
                <a:ext uri="{FF2B5EF4-FFF2-40B4-BE49-F238E27FC236}">
                  <a16:creationId xmlns:a16="http://schemas.microsoft.com/office/drawing/2014/main" id="{B0F34BF0-EBDE-7ACC-E424-92928EF05A09}"/>
                </a:ext>
              </a:extLst>
            </p:cNvPr>
            <p:cNvSpPr/>
            <p:nvPr/>
          </p:nvSpPr>
          <p:spPr>
            <a:xfrm>
              <a:off x="10371097" y="3819047"/>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0269"/>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68" name="Forma libre: forma 3023">
              <a:extLst>
                <a:ext uri="{FF2B5EF4-FFF2-40B4-BE49-F238E27FC236}">
                  <a16:creationId xmlns:a16="http://schemas.microsoft.com/office/drawing/2014/main" id="{AF62C1F0-A001-9B9D-75C2-E3CB1C74E027}"/>
                </a:ext>
              </a:extLst>
            </p:cNvPr>
            <p:cNvSpPr/>
            <p:nvPr/>
          </p:nvSpPr>
          <p:spPr>
            <a:xfrm>
              <a:off x="10433453" y="3819047"/>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0269"/>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69" name="Forma libre: forma 3024">
              <a:extLst>
                <a:ext uri="{FF2B5EF4-FFF2-40B4-BE49-F238E27FC236}">
                  <a16:creationId xmlns:a16="http://schemas.microsoft.com/office/drawing/2014/main" id="{1D1B2992-4259-E84A-9BEE-4E71EE7FC772}"/>
                </a:ext>
              </a:extLst>
            </p:cNvPr>
            <p:cNvSpPr/>
            <p:nvPr/>
          </p:nvSpPr>
          <p:spPr>
            <a:xfrm>
              <a:off x="10495076" y="3819047"/>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70" name="Forma libre: forma 3025">
              <a:extLst>
                <a:ext uri="{FF2B5EF4-FFF2-40B4-BE49-F238E27FC236}">
                  <a16:creationId xmlns:a16="http://schemas.microsoft.com/office/drawing/2014/main" id="{B1D4975A-7FD4-46EA-0E87-41B9D33A0996}"/>
                </a:ext>
              </a:extLst>
            </p:cNvPr>
            <p:cNvSpPr/>
            <p:nvPr/>
          </p:nvSpPr>
          <p:spPr>
            <a:xfrm>
              <a:off x="10557433" y="3819047"/>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71" name="Forma libre: forma 3026">
              <a:extLst>
                <a:ext uri="{FF2B5EF4-FFF2-40B4-BE49-F238E27FC236}">
                  <a16:creationId xmlns:a16="http://schemas.microsoft.com/office/drawing/2014/main" id="{3862EF0C-31E3-80F3-2B5F-1D956E84F0B2}"/>
                </a:ext>
              </a:extLst>
            </p:cNvPr>
            <p:cNvSpPr/>
            <p:nvPr/>
          </p:nvSpPr>
          <p:spPr>
            <a:xfrm>
              <a:off x="10619056" y="3819047"/>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0269"/>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72" name="Forma libre: forma 3027">
              <a:extLst>
                <a:ext uri="{FF2B5EF4-FFF2-40B4-BE49-F238E27FC236}">
                  <a16:creationId xmlns:a16="http://schemas.microsoft.com/office/drawing/2014/main" id="{EF1DE3B4-D40C-F039-B9F0-90F6F43B1D53}"/>
                </a:ext>
              </a:extLst>
            </p:cNvPr>
            <p:cNvSpPr/>
            <p:nvPr/>
          </p:nvSpPr>
          <p:spPr>
            <a:xfrm>
              <a:off x="10680679" y="3819047"/>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0269"/>
                    <a:pt x="38882" y="0"/>
                    <a:pt x="24943" y="0"/>
                  </a:cubicBezTo>
                  <a:cubicBezTo>
                    <a:pt x="11004" y="0"/>
                    <a:pt x="0" y="11002"/>
                    <a:pt x="0" y="24938"/>
                  </a:cubicBezTo>
                  <a:cubicBezTo>
                    <a:pt x="0" y="38874"/>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73" name="Forma libre: forma 3028">
              <a:extLst>
                <a:ext uri="{FF2B5EF4-FFF2-40B4-BE49-F238E27FC236}">
                  <a16:creationId xmlns:a16="http://schemas.microsoft.com/office/drawing/2014/main" id="{10F0D9F1-859E-7846-4B22-6F55C2F06657}"/>
                </a:ext>
              </a:extLst>
            </p:cNvPr>
            <p:cNvSpPr/>
            <p:nvPr/>
          </p:nvSpPr>
          <p:spPr>
            <a:xfrm>
              <a:off x="10743036" y="3819047"/>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0269"/>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74" name="Forma libre: forma 3029">
              <a:extLst>
                <a:ext uri="{FF2B5EF4-FFF2-40B4-BE49-F238E27FC236}">
                  <a16:creationId xmlns:a16="http://schemas.microsoft.com/office/drawing/2014/main" id="{33006A3A-FA7C-27FC-A3AA-85C20732E8F8}"/>
                </a:ext>
              </a:extLst>
            </p:cNvPr>
            <p:cNvSpPr/>
            <p:nvPr/>
          </p:nvSpPr>
          <p:spPr>
            <a:xfrm>
              <a:off x="10805393" y="3819047"/>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0269"/>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75" name="Forma libre: forma 3030">
              <a:extLst>
                <a:ext uri="{FF2B5EF4-FFF2-40B4-BE49-F238E27FC236}">
                  <a16:creationId xmlns:a16="http://schemas.microsoft.com/office/drawing/2014/main" id="{6517E2E2-F61D-07BD-2A6C-38173D0D538B}"/>
                </a:ext>
              </a:extLst>
            </p:cNvPr>
            <p:cNvSpPr/>
            <p:nvPr/>
          </p:nvSpPr>
          <p:spPr>
            <a:xfrm>
              <a:off x="10867016" y="3819047"/>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76" name="Forma libre: forma 3031">
              <a:extLst>
                <a:ext uri="{FF2B5EF4-FFF2-40B4-BE49-F238E27FC236}">
                  <a16:creationId xmlns:a16="http://schemas.microsoft.com/office/drawing/2014/main" id="{79F82A4B-C519-3DAC-48BA-F7DD1935FFE2}"/>
                </a:ext>
              </a:extLst>
            </p:cNvPr>
            <p:cNvSpPr/>
            <p:nvPr/>
          </p:nvSpPr>
          <p:spPr>
            <a:xfrm>
              <a:off x="10928639" y="3819047"/>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0269"/>
                    <a:pt x="38881" y="0"/>
                    <a:pt x="24942" y="0"/>
                  </a:cubicBezTo>
                  <a:cubicBezTo>
                    <a:pt x="11004" y="0"/>
                    <a:pt x="0" y="11002"/>
                    <a:pt x="0" y="24938"/>
                  </a:cubicBezTo>
                  <a:cubicBezTo>
                    <a:pt x="0" y="38874"/>
                    <a:pt x="11738"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77" name="Forma libre: forma 3032">
              <a:extLst>
                <a:ext uri="{FF2B5EF4-FFF2-40B4-BE49-F238E27FC236}">
                  <a16:creationId xmlns:a16="http://schemas.microsoft.com/office/drawing/2014/main" id="{E15E83EE-19A5-5683-2573-5F0F6DCE71A6}"/>
                </a:ext>
              </a:extLst>
            </p:cNvPr>
            <p:cNvSpPr/>
            <p:nvPr/>
          </p:nvSpPr>
          <p:spPr>
            <a:xfrm>
              <a:off x="10990996" y="3820513"/>
              <a:ext cx="49885" cy="49142"/>
            </a:xfrm>
            <a:custGeom>
              <a:avLst/>
              <a:gdLst>
                <a:gd name="connsiteX0" fmla="*/ 24942 w 49885"/>
                <a:gd name="connsiteY0" fmla="*/ 49143 h 49142"/>
                <a:gd name="connsiteX1" fmla="*/ 49885 w 49885"/>
                <a:gd name="connsiteY1" fmla="*/ 24205 h 49142"/>
                <a:gd name="connsiteX2" fmla="*/ 24942 w 49885"/>
                <a:gd name="connsiteY2" fmla="*/ 0 h 49142"/>
                <a:gd name="connsiteX3" fmla="*/ 0 w 49885"/>
                <a:gd name="connsiteY3" fmla="*/ 24205 h 49142"/>
                <a:gd name="connsiteX4" fmla="*/ 24942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2" y="49143"/>
                  </a:moveTo>
                  <a:cubicBezTo>
                    <a:pt x="38147" y="49143"/>
                    <a:pt x="49885" y="38141"/>
                    <a:pt x="49885" y="24205"/>
                  </a:cubicBezTo>
                  <a:cubicBezTo>
                    <a:pt x="49885" y="10269"/>
                    <a:pt x="38881" y="0"/>
                    <a:pt x="24942" y="0"/>
                  </a:cubicBezTo>
                  <a:cubicBezTo>
                    <a:pt x="11004" y="0"/>
                    <a:pt x="0" y="11002"/>
                    <a:pt x="0" y="24205"/>
                  </a:cubicBezTo>
                  <a:cubicBezTo>
                    <a:pt x="0" y="37407"/>
                    <a:pt x="11004" y="49143"/>
                    <a:pt x="24942"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78" name="Forma libre: forma 3033">
              <a:extLst>
                <a:ext uri="{FF2B5EF4-FFF2-40B4-BE49-F238E27FC236}">
                  <a16:creationId xmlns:a16="http://schemas.microsoft.com/office/drawing/2014/main" id="{8B4DC904-387D-C2F8-68D3-7B2A0764FDCF}"/>
                </a:ext>
              </a:extLst>
            </p:cNvPr>
            <p:cNvSpPr/>
            <p:nvPr/>
          </p:nvSpPr>
          <p:spPr>
            <a:xfrm>
              <a:off x="11260964" y="3841784"/>
              <a:ext cx="5868" cy="5867"/>
            </a:xfrm>
            <a:custGeom>
              <a:avLst/>
              <a:gdLst>
                <a:gd name="connsiteX0" fmla="*/ 2934 w 5868"/>
                <a:gd name="connsiteY0" fmla="*/ 5868 h 5867"/>
                <a:gd name="connsiteX1" fmla="*/ 5869 w 5868"/>
                <a:gd name="connsiteY1" fmla="*/ 2934 h 5867"/>
                <a:gd name="connsiteX2" fmla="*/ 2934 w 5868"/>
                <a:gd name="connsiteY2" fmla="*/ 0 h 5867"/>
                <a:gd name="connsiteX3" fmla="*/ 0 w 5868"/>
                <a:gd name="connsiteY3" fmla="*/ 2934 h 5867"/>
                <a:gd name="connsiteX4" fmla="*/ 2934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4" y="5868"/>
                  </a:moveTo>
                  <a:cubicBezTo>
                    <a:pt x="4401" y="5868"/>
                    <a:pt x="5869" y="4401"/>
                    <a:pt x="5869" y="2934"/>
                  </a:cubicBezTo>
                  <a:cubicBezTo>
                    <a:pt x="5869" y="1467"/>
                    <a:pt x="4401" y="0"/>
                    <a:pt x="2934" y="0"/>
                  </a:cubicBezTo>
                  <a:cubicBezTo>
                    <a:pt x="1467" y="0"/>
                    <a:pt x="0" y="1467"/>
                    <a:pt x="0" y="2934"/>
                  </a:cubicBezTo>
                  <a:cubicBezTo>
                    <a:pt x="0" y="4401"/>
                    <a:pt x="1467" y="5868"/>
                    <a:pt x="2934"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79" name="Forma libre: forma 3034">
              <a:extLst>
                <a:ext uri="{FF2B5EF4-FFF2-40B4-BE49-F238E27FC236}">
                  <a16:creationId xmlns:a16="http://schemas.microsoft.com/office/drawing/2014/main" id="{481606A2-8190-5438-CDA7-796063CD6233}"/>
                </a:ext>
              </a:extLst>
            </p:cNvPr>
            <p:cNvSpPr/>
            <p:nvPr/>
          </p:nvSpPr>
          <p:spPr>
            <a:xfrm>
              <a:off x="11313050" y="3832249"/>
              <a:ext cx="24942" cy="24937"/>
            </a:xfrm>
            <a:custGeom>
              <a:avLst/>
              <a:gdLst>
                <a:gd name="connsiteX0" fmla="*/ 12471 w 24942"/>
                <a:gd name="connsiteY0" fmla="*/ 24938 h 24937"/>
                <a:gd name="connsiteX1" fmla="*/ 24942 w 24942"/>
                <a:gd name="connsiteY1" fmla="*/ 12469 h 24937"/>
                <a:gd name="connsiteX2" fmla="*/ 12471 w 24942"/>
                <a:gd name="connsiteY2" fmla="*/ 0 h 24937"/>
                <a:gd name="connsiteX3" fmla="*/ 0 w 24942"/>
                <a:gd name="connsiteY3" fmla="*/ 12469 h 24937"/>
                <a:gd name="connsiteX4" fmla="*/ 12471 w 24942"/>
                <a:gd name="connsiteY4" fmla="*/ 24938 h 24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2" h="24937">
                  <a:moveTo>
                    <a:pt x="12471" y="24938"/>
                  </a:moveTo>
                  <a:cubicBezTo>
                    <a:pt x="19074" y="24938"/>
                    <a:pt x="24942" y="19070"/>
                    <a:pt x="24942" y="12469"/>
                  </a:cubicBezTo>
                  <a:cubicBezTo>
                    <a:pt x="24942" y="5868"/>
                    <a:pt x="19074" y="0"/>
                    <a:pt x="12471" y="0"/>
                  </a:cubicBezTo>
                  <a:cubicBezTo>
                    <a:pt x="5869" y="0"/>
                    <a:pt x="0" y="5868"/>
                    <a:pt x="0" y="12469"/>
                  </a:cubicBezTo>
                  <a:cubicBezTo>
                    <a:pt x="0" y="19070"/>
                    <a:pt x="5869" y="24938"/>
                    <a:pt x="12471" y="249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80" name="Forma libre: forma 3035">
              <a:extLst>
                <a:ext uri="{FF2B5EF4-FFF2-40B4-BE49-F238E27FC236}">
                  <a16:creationId xmlns:a16="http://schemas.microsoft.com/office/drawing/2014/main" id="{72F15E20-D2D0-7438-74C4-6B9757B5F70E}"/>
                </a:ext>
              </a:extLst>
            </p:cNvPr>
            <p:cNvSpPr/>
            <p:nvPr/>
          </p:nvSpPr>
          <p:spPr>
            <a:xfrm>
              <a:off x="6259951" y="3890927"/>
              <a:ext cx="30811" cy="30805"/>
            </a:xfrm>
            <a:custGeom>
              <a:avLst/>
              <a:gdLst>
                <a:gd name="connsiteX0" fmla="*/ 15406 w 30811"/>
                <a:gd name="connsiteY0" fmla="*/ 30806 h 30805"/>
                <a:gd name="connsiteX1" fmla="*/ 30812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3476" y="30806"/>
                    <a:pt x="30812" y="24204"/>
                    <a:pt x="30812" y="15403"/>
                  </a:cubicBezTo>
                  <a:cubicBezTo>
                    <a:pt x="30812" y="6601"/>
                    <a:pt x="24209" y="0"/>
                    <a:pt x="15406" y="0"/>
                  </a:cubicBezTo>
                  <a:cubicBezTo>
                    <a:pt x="6602" y="0"/>
                    <a:pt x="0" y="6601"/>
                    <a:pt x="0" y="15403"/>
                  </a:cubicBezTo>
                  <a:cubicBezTo>
                    <a:pt x="0" y="24204"/>
                    <a:pt x="6602"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81" name="Forma libre: forma 3036">
              <a:extLst>
                <a:ext uri="{FF2B5EF4-FFF2-40B4-BE49-F238E27FC236}">
                  <a16:creationId xmlns:a16="http://schemas.microsoft.com/office/drawing/2014/main" id="{2C614048-EC87-5696-FF93-D446558EFC54}"/>
                </a:ext>
              </a:extLst>
            </p:cNvPr>
            <p:cNvSpPr/>
            <p:nvPr/>
          </p:nvSpPr>
          <p:spPr>
            <a:xfrm>
              <a:off x="6312037" y="388139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82" name="Forma libre: forma 3037">
              <a:extLst>
                <a:ext uri="{FF2B5EF4-FFF2-40B4-BE49-F238E27FC236}">
                  <a16:creationId xmlns:a16="http://schemas.microsoft.com/office/drawing/2014/main" id="{BE314431-565B-C02F-D72B-D71BDDD7B5AF}"/>
                </a:ext>
              </a:extLst>
            </p:cNvPr>
            <p:cNvSpPr/>
            <p:nvPr/>
          </p:nvSpPr>
          <p:spPr>
            <a:xfrm>
              <a:off x="6683977" y="388139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83" name="Forma libre: forma 3038">
              <a:extLst>
                <a:ext uri="{FF2B5EF4-FFF2-40B4-BE49-F238E27FC236}">
                  <a16:creationId xmlns:a16="http://schemas.microsoft.com/office/drawing/2014/main" id="{E405EFE3-778D-EA69-E8B0-9075435D8E50}"/>
                </a:ext>
              </a:extLst>
            </p:cNvPr>
            <p:cNvSpPr/>
            <p:nvPr/>
          </p:nvSpPr>
          <p:spPr>
            <a:xfrm>
              <a:off x="6747067" y="3882858"/>
              <a:ext cx="46950" cy="46942"/>
            </a:xfrm>
            <a:custGeom>
              <a:avLst/>
              <a:gdLst>
                <a:gd name="connsiteX0" fmla="*/ 23476 w 46950"/>
                <a:gd name="connsiteY0" fmla="*/ 46942 h 46942"/>
                <a:gd name="connsiteX1" fmla="*/ 46951 w 46950"/>
                <a:gd name="connsiteY1" fmla="*/ 23471 h 46942"/>
                <a:gd name="connsiteX2" fmla="*/ 23476 w 46950"/>
                <a:gd name="connsiteY2" fmla="*/ 0 h 46942"/>
                <a:gd name="connsiteX3" fmla="*/ 0 w 46950"/>
                <a:gd name="connsiteY3" fmla="*/ 23471 h 46942"/>
                <a:gd name="connsiteX4" fmla="*/ 23476 w 46950"/>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0" h="46942">
                  <a:moveTo>
                    <a:pt x="23476" y="46942"/>
                  </a:moveTo>
                  <a:cubicBezTo>
                    <a:pt x="36680" y="46942"/>
                    <a:pt x="46951" y="36674"/>
                    <a:pt x="46951" y="23471"/>
                  </a:cubicBezTo>
                  <a:cubicBezTo>
                    <a:pt x="46951" y="10269"/>
                    <a:pt x="36680" y="0"/>
                    <a:pt x="23476" y="0"/>
                  </a:cubicBezTo>
                  <a:cubicBezTo>
                    <a:pt x="10270" y="0"/>
                    <a:pt x="0" y="10269"/>
                    <a:pt x="0" y="23471"/>
                  </a:cubicBezTo>
                  <a:cubicBezTo>
                    <a:pt x="0" y="36674"/>
                    <a:pt x="11004"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84" name="Forma libre: forma 3039">
              <a:extLst>
                <a:ext uri="{FF2B5EF4-FFF2-40B4-BE49-F238E27FC236}">
                  <a16:creationId xmlns:a16="http://schemas.microsoft.com/office/drawing/2014/main" id="{3E899B96-BCDD-00C3-DEC7-051C688635A0}"/>
                </a:ext>
              </a:extLst>
            </p:cNvPr>
            <p:cNvSpPr/>
            <p:nvPr/>
          </p:nvSpPr>
          <p:spPr>
            <a:xfrm>
              <a:off x="6807957" y="388212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85" name="Forma libre: forma 3040">
              <a:extLst>
                <a:ext uri="{FF2B5EF4-FFF2-40B4-BE49-F238E27FC236}">
                  <a16:creationId xmlns:a16="http://schemas.microsoft.com/office/drawing/2014/main" id="{2DFB8C70-CBD5-6E80-E1DD-A559693FEE22}"/>
                </a:ext>
              </a:extLst>
            </p:cNvPr>
            <p:cNvSpPr/>
            <p:nvPr/>
          </p:nvSpPr>
          <p:spPr>
            <a:xfrm>
              <a:off x="6870314" y="3882858"/>
              <a:ext cx="49151" cy="48409"/>
            </a:xfrm>
            <a:custGeom>
              <a:avLst/>
              <a:gdLst>
                <a:gd name="connsiteX0" fmla="*/ 24209 w 49151"/>
                <a:gd name="connsiteY0" fmla="*/ 48409 h 48409"/>
                <a:gd name="connsiteX1" fmla="*/ 49152 w 49151"/>
                <a:gd name="connsiteY1" fmla="*/ 24205 h 48409"/>
                <a:gd name="connsiteX2" fmla="*/ 24209 w 49151"/>
                <a:gd name="connsiteY2" fmla="*/ 0 h 48409"/>
                <a:gd name="connsiteX3" fmla="*/ 0 w 49151"/>
                <a:gd name="connsiteY3" fmla="*/ 24205 h 48409"/>
                <a:gd name="connsiteX4" fmla="*/ 24209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209" y="48409"/>
                  </a:moveTo>
                  <a:cubicBezTo>
                    <a:pt x="38148" y="48409"/>
                    <a:pt x="49152" y="37407"/>
                    <a:pt x="49152" y="24205"/>
                  </a:cubicBezTo>
                  <a:cubicBezTo>
                    <a:pt x="49152" y="11002"/>
                    <a:pt x="38148" y="0"/>
                    <a:pt x="24209" y="0"/>
                  </a:cubicBezTo>
                  <a:cubicBezTo>
                    <a:pt x="10270"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86" name="Forma libre: forma 3041">
              <a:extLst>
                <a:ext uri="{FF2B5EF4-FFF2-40B4-BE49-F238E27FC236}">
                  <a16:creationId xmlns:a16="http://schemas.microsoft.com/office/drawing/2014/main" id="{FFAC45F7-301E-4DDF-9DA6-B92CC544FC02}"/>
                </a:ext>
              </a:extLst>
            </p:cNvPr>
            <p:cNvSpPr/>
            <p:nvPr/>
          </p:nvSpPr>
          <p:spPr>
            <a:xfrm>
              <a:off x="6948810" y="3898995"/>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87" name="Forma libre: forma 3042">
              <a:extLst>
                <a:ext uri="{FF2B5EF4-FFF2-40B4-BE49-F238E27FC236}">
                  <a16:creationId xmlns:a16="http://schemas.microsoft.com/office/drawing/2014/main" id="{61DDB91A-416F-F821-ACDE-D0E78BC6919F}"/>
                </a:ext>
              </a:extLst>
            </p:cNvPr>
            <p:cNvSpPr/>
            <p:nvPr/>
          </p:nvSpPr>
          <p:spPr>
            <a:xfrm>
              <a:off x="7017769" y="3905596"/>
              <a:ext cx="2934" cy="2933"/>
            </a:xfrm>
            <a:custGeom>
              <a:avLst/>
              <a:gdLst>
                <a:gd name="connsiteX0" fmla="*/ 1467 w 2934"/>
                <a:gd name="connsiteY0" fmla="*/ 2934 h 2933"/>
                <a:gd name="connsiteX1" fmla="*/ 2935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5" y="2200"/>
                    <a:pt x="2935" y="1467"/>
                  </a:cubicBezTo>
                  <a:cubicBezTo>
                    <a:pt x="2935" y="734"/>
                    <a:pt x="2201" y="0"/>
                    <a:pt x="1467" y="0"/>
                  </a:cubicBezTo>
                  <a:cubicBezTo>
                    <a:pt x="734" y="0"/>
                    <a:pt x="0" y="734"/>
                    <a:pt x="0" y="1467"/>
                  </a:cubicBezTo>
                  <a:cubicBezTo>
                    <a:pt x="0" y="2200"/>
                    <a:pt x="0"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88" name="Forma libre: forma 3043">
              <a:extLst>
                <a:ext uri="{FF2B5EF4-FFF2-40B4-BE49-F238E27FC236}">
                  <a16:creationId xmlns:a16="http://schemas.microsoft.com/office/drawing/2014/main" id="{8EC889A7-4C47-255D-1E7C-53637454C224}"/>
                </a:ext>
              </a:extLst>
            </p:cNvPr>
            <p:cNvSpPr/>
            <p:nvPr/>
          </p:nvSpPr>
          <p:spPr>
            <a:xfrm>
              <a:off x="7070589" y="3896794"/>
              <a:ext cx="20540" cy="20537"/>
            </a:xfrm>
            <a:custGeom>
              <a:avLst/>
              <a:gdLst>
                <a:gd name="connsiteX0" fmla="*/ 10270 w 20540"/>
                <a:gd name="connsiteY0" fmla="*/ 20537 h 20537"/>
                <a:gd name="connsiteX1" fmla="*/ 20541 w 20540"/>
                <a:gd name="connsiteY1" fmla="*/ 10269 h 20537"/>
                <a:gd name="connsiteX2" fmla="*/ 10270 w 20540"/>
                <a:gd name="connsiteY2" fmla="*/ 0 h 20537"/>
                <a:gd name="connsiteX3" fmla="*/ 0 w 20540"/>
                <a:gd name="connsiteY3" fmla="*/ 10269 h 20537"/>
                <a:gd name="connsiteX4" fmla="*/ 10270 w 20540"/>
                <a:gd name="connsiteY4" fmla="*/ 20537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0" h="20537">
                  <a:moveTo>
                    <a:pt x="10270" y="20537"/>
                  </a:moveTo>
                  <a:cubicBezTo>
                    <a:pt x="16139" y="20537"/>
                    <a:pt x="20541" y="16136"/>
                    <a:pt x="20541" y="10269"/>
                  </a:cubicBezTo>
                  <a:cubicBezTo>
                    <a:pt x="20541" y="4401"/>
                    <a:pt x="16139" y="0"/>
                    <a:pt x="10270" y="0"/>
                  </a:cubicBezTo>
                  <a:cubicBezTo>
                    <a:pt x="4402" y="0"/>
                    <a:pt x="0" y="4401"/>
                    <a:pt x="0" y="10269"/>
                  </a:cubicBezTo>
                  <a:cubicBezTo>
                    <a:pt x="0" y="16136"/>
                    <a:pt x="4402" y="20537"/>
                    <a:pt x="10270" y="205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89" name="Forma libre: forma 3044">
              <a:extLst>
                <a:ext uri="{FF2B5EF4-FFF2-40B4-BE49-F238E27FC236}">
                  <a16:creationId xmlns:a16="http://schemas.microsoft.com/office/drawing/2014/main" id="{F9846DBC-82C4-5400-BF6A-222DE62F6C2F}"/>
                </a:ext>
              </a:extLst>
            </p:cNvPr>
            <p:cNvSpPr/>
            <p:nvPr/>
          </p:nvSpPr>
          <p:spPr>
            <a:xfrm>
              <a:off x="7138815" y="3903396"/>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2201"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90" name="Forma libre: forma 3045">
              <a:extLst>
                <a:ext uri="{FF2B5EF4-FFF2-40B4-BE49-F238E27FC236}">
                  <a16:creationId xmlns:a16="http://schemas.microsoft.com/office/drawing/2014/main" id="{BDFB4758-4529-84D3-07CC-7A7DADA48441}"/>
                </a:ext>
              </a:extLst>
            </p:cNvPr>
            <p:cNvSpPr/>
            <p:nvPr/>
          </p:nvSpPr>
          <p:spPr>
            <a:xfrm>
              <a:off x="7204839" y="3907063"/>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Lst>
              <a:ahLst/>
              <a:cxnLst>
                <a:cxn ang="0">
                  <a:pos x="connsiteX0" y="connsiteY0"/>
                </a:cxn>
                <a:cxn ang="0">
                  <a:pos x="connsiteX1" y="connsiteY1"/>
                </a:cxn>
                <a:cxn ang="0">
                  <a:pos x="connsiteX2" y="connsiteY2"/>
                </a:cxn>
                <a:cxn ang="0">
                  <a:pos x="connsiteX3" y="connsiteY3"/>
                </a:cxn>
              </a:cxnLst>
              <a:rect l="l" t="t" r="r" b="b"/>
              <a:pathLst>
                <a:path w="7336" h="7334">
                  <a:moveTo>
                    <a:pt x="0" y="0"/>
                  </a:moveTo>
                  <a:lnTo>
                    <a:pt x="0" y="0"/>
                  </a:lnTo>
                  <a:lnTo>
                    <a:pt x="0" y="0"/>
                  </a:lnTo>
                  <a:cubicBezTo>
                    <a:pt x="0" y="0"/>
                    <a:pt x="0" y="0"/>
                    <a:pt x="0" y="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91" name="Forma libre: forma 3046">
              <a:extLst>
                <a:ext uri="{FF2B5EF4-FFF2-40B4-BE49-F238E27FC236}">
                  <a16:creationId xmlns:a16="http://schemas.microsoft.com/office/drawing/2014/main" id="{AF9F83AD-C402-8305-B62B-A7B0975282D7}"/>
                </a:ext>
              </a:extLst>
            </p:cNvPr>
            <p:cNvSpPr/>
            <p:nvPr/>
          </p:nvSpPr>
          <p:spPr>
            <a:xfrm>
              <a:off x="8877652" y="3907063"/>
              <a:ext cx="550" cy="7334"/>
            </a:xfrm>
            <a:custGeom>
              <a:avLst/>
              <a:gdLst>
                <a:gd name="connsiteX0" fmla="*/ 550 w 550"/>
                <a:gd name="connsiteY0" fmla="*/ 0 h 7334"/>
                <a:gd name="connsiteX1" fmla="*/ 550 w 550"/>
                <a:gd name="connsiteY1" fmla="*/ 0 h 7334"/>
                <a:gd name="connsiteX2" fmla="*/ 550 w 550"/>
                <a:gd name="connsiteY2" fmla="*/ 0 h 7334"/>
                <a:gd name="connsiteX3" fmla="*/ 550 w 550"/>
                <a:gd name="connsiteY3" fmla="*/ 0 h 7334"/>
              </a:gdLst>
              <a:ahLst/>
              <a:cxnLst>
                <a:cxn ang="0">
                  <a:pos x="connsiteX0" y="connsiteY0"/>
                </a:cxn>
                <a:cxn ang="0">
                  <a:pos x="connsiteX1" y="connsiteY1"/>
                </a:cxn>
                <a:cxn ang="0">
                  <a:pos x="connsiteX2" y="connsiteY2"/>
                </a:cxn>
                <a:cxn ang="0">
                  <a:pos x="connsiteX3" y="connsiteY3"/>
                </a:cxn>
              </a:cxnLst>
              <a:rect l="l" t="t" r="r" b="b"/>
              <a:pathLst>
                <a:path w="550" h="7334">
                  <a:moveTo>
                    <a:pt x="550" y="0"/>
                  </a:moveTo>
                  <a:lnTo>
                    <a:pt x="550" y="0"/>
                  </a:lnTo>
                  <a:lnTo>
                    <a:pt x="550" y="0"/>
                  </a:lnTo>
                  <a:cubicBezTo>
                    <a:pt x="-183" y="0"/>
                    <a:pt x="-183" y="0"/>
                    <a:pt x="550" y="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92" name="Forma libre: forma 3047">
              <a:extLst>
                <a:ext uri="{FF2B5EF4-FFF2-40B4-BE49-F238E27FC236}">
                  <a16:creationId xmlns:a16="http://schemas.microsoft.com/office/drawing/2014/main" id="{92DD0F4E-E88E-1C30-EC0C-15F5F99FABC0}"/>
                </a:ext>
              </a:extLst>
            </p:cNvPr>
            <p:cNvSpPr/>
            <p:nvPr/>
          </p:nvSpPr>
          <p:spPr>
            <a:xfrm>
              <a:off x="8920017" y="3886526"/>
              <a:ext cx="39615" cy="39607"/>
            </a:xfrm>
            <a:custGeom>
              <a:avLst/>
              <a:gdLst>
                <a:gd name="connsiteX0" fmla="*/ 19808 w 39615"/>
                <a:gd name="connsiteY0" fmla="*/ 39607 h 39607"/>
                <a:gd name="connsiteX1" fmla="*/ 39615 w 39615"/>
                <a:gd name="connsiteY1" fmla="*/ 19804 h 39607"/>
                <a:gd name="connsiteX2" fmla="*/ 19808 w 39615"/>
                <a:gd name="connsiteY2" fmla="*/ 0 h 39607"/>
                <a:gd name="connsiteX3" fmla="*/ 0 w 39615"/>
                <a:gd name="connsiteY3" fmla="*/ 19804 h 39607"/>
                <a:gd name="connsiteX4" fmla="*/ 19808 w 39615"/>
                <a:gd name="connsiteY4" fmla="*/ 39607 h 39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15" h="39607">
                  <a:moveTo>
                    <a:pt x="19808" y="39607"/>
                  </a:moveTo>
                  <a:cubicBezTo>
                    <a:pt x="30812" y="39607"/>
                    <a:pt x="39615" y="30806"/>
                    <a:pt x="39615" y="19804"/>
                  </a:cubicBezTo>
                  <a:cubicBezTo>
                    <a:pt x="39615" y="8802"/>
                    <a:pt x="30812" y="0"/>
                    <a:pt x="19808" y="0"/>
                  </a:cubicBezTo>
                  <a:cubicBezTo>
                    <a:pt x="8803" y="0"/>
                    <a:pt x="0" y="8802"/>
                    <a:pt x="0" y="19804"/>
                  </a:cubicBezTo>
                  <a:cubicBezTo>
                    <a:pt x="0" y="30806"/>
                    <a:pt x="8803" y="39607"/>
                    <a:pt x="19808" y="396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93" name="Forma libre: forma 3048">
              <a:extLst>
                <a:ext uri="{FF2B5EF4-FFF2-40B4-BE49-F238E27FC236}">
                  <a16:creationId xmlns:a16="http://schemas.microsoft.com/office/drawing/2014/main" id="{985BEB97-4DEF-19B5-B130-50DD242F2C29}"/>
                </a:ext>
              </a:extLst>
            </p:cNvPr>
            <p:cNvSpPr/>
            <p:nvPr/>
          </p:nvSpPr>
          <p:spPr>
            <a:xfrm>
              <a:off x="8977239" y="388212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94" name="Forma libre: forma 3049">
              <a:extLst>
                <a:ext uri="{FF2B5EF4-FFF2-40B4-BE49-F238E27FC236}">
                  <a16:creationId xmlns:a16="http://schemas.microsoft.com/office/drawing/2014/main" id="{AC025B78-D64F-72AC-B3F6-D72D25E8D185}"/>
                </a:ext>
              </a:extLst>
            </p:cNvPr>
            <p:cNvSpPr/>
            <p:nvPr/>
          </p:nvSpPr>
          <p:spPr>
            <a:xfrm>
              <a:off x="9038862" y="388212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95" name="Forma libre: forma 3050">
              <a:extLst>
                <a:ext uri="{FF2B5EF4-FFF2-40B4-BE49-F238E27FC236}">
                  <a16:creationId xmlns:a16="http://schemas.microsoft.com/office/drawing/2014/main" id="{2F563F0A-C7A4-AFB6-DFB7-F5AAED4C9BF7}"/>
                </a:ext>
              </a:extLst>
            </p:cNvPr>
            <p:cNvSpPr/>
            <p:nvPr/>
          </p:nvSpPr>
          <p:spPr>
            <a:xfrm>
              <a:off x="9101219" y="388212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96" name="Forma libre: forma 3051">
              <a:extLst>
                <a:ext uri="{FF2B5EF4-FFF2-40B4-BE49-F238E27FC236}">
                  <a16:creationId xmlns:a16="http://schemas.microsoft.com/office/drawing/2014/main" id="{B6295EAC-5B73-64FC-CE60-59E9CB8E44BC}"/>
                </a:ext>
              </a:extLst>
            </p:cNvPr>
            <p:cNvSpPr/>
            <p:nvPr/>
          </p:nvSpPr>
          <p:spPr>
            <a:xfrm>
              <a:off x="9162842" y="388139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8"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97" name="Forma libre: forma 3052">
              <a:extLst>
                <a:ext uri="{FF2B5EF4-FFF2-40B4-BE49-F238E27FC236}">
                  <a16:creationId xmlns:a16="http://schemas.microsoft.com/office/drawing/2014/main" id="{82B72E00-1A8D-A98D-C003-F72E65504C67}"/>
                </a:ext>
              </a:extLst>
            </p:cNvPr>
            <p:cNvSpPr/>
            <p:nvPr/>
          </p:nvSpPr>
          <p:spPr>
            <a:xfrm>
              <a:off x="9224465" y="388139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98" name="Forma libre: forma 3053">
              <a:extLst>
                <a:ext uri="{FF2B5EF4-FFF2-40B4-BE49-F238E27FC236}">
                  <a16:creationId xmlns:a16="http://schemas.microsoft.com/office/drawing/2014/main" id="{EE45D880-5683-74BE-D18E-02A008F2B635}"/>
                </a:ext>
              </a:extLst>
            </p:cNvPr>
            <p:cNvSpPr/>
            <p:nvPr/>
          </p:nvSpPr>
          <p:spPr>
            <a:xfrm>
              <a:off x="9286822" y="388139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99" name="Forma libre: forma 3054">
              <a:extLst>
                <a:ext uri="{FF2B5EF4-FFF2-40B4-BE49-F238E27FC236}">
                  <a16:creationId xmlns:a16="http://schemas.microsoft.com/office/drawing/2014/main" id="{2FA61F34-E326-84FF-4247-1B714D6D6EC8}"/>
                </a:ext>
              </a:extLst>
            </p:cNvPr>
            <p:cNvSpPr/>
            <p:nvPr/>
          </p:nvSpPr>
          <p:spPr>
            <a:xfrm>
              <a:off x="9349179" y="388212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0271"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00" name="Forma libre: forma 3055">
              <a:extLst>
                <a:ext uri="{FF2B5EF4-FFF2-40B4-BE49-F238E27FC236}">
                  <a16:creationId xmlns:a16="http://schemas.microsoft.com/office/drawing/2014/main" id="{63CD6B21-7BCA-28A3-800E-B22DA3793EE8}"/>
                </a:ext>
              </a:extLst>
            </p:cNvPr>
            <p:cNvSpPr/>
            <p:nvPr/>
          </p:nvSpPr>
          <p:spPr>
            <a:xfrm>
              <a:off x="9410802" y="388139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01" name="Forma libre: forma 3056">
              <a:extLst>
                <a:ext uri="{FF2B5EF4-FFF2-40B4-BE49-F238E27FC236}">
                  <a16:creationId xmlns:a16="http://schemas.microsoft.com/office/drawing/2014/main" id="{60A0B4D9-7EFA-28CD-FB78-F270B8EB5EED}"/>
                </a:ext>
              </a:extLst>
            </p:cNvPr>
            <p:cNvSpPr/>
            <p:nvPr/>
          </p:nvSpPr>
          <p:spPr>
            <a:xfrm>
              <a:off x="9472425" y="388139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02" name="Forma libre: forma 3057">
              <a:extLst>
                <a:ext uri="{FF2B5EF4-FFF2-40B4-BE49-F238E27FC236}">
                  <a16:creationId xmlns:a16="http://schemas.microsoft.com/office/drawing/2014/main" id="{65236B12-8E4E-ED47-1AE7-5C0DFC5ADCCB}"/>
                </a:ext>
              </a:extLst>
            </p:cNvPr>
            <p:cNvSpPr/>
            <p:nvPr/>
          </p:nvSpPr>
          <p:spPr>
            <a:xfrm>
              <a:off x="9534782" y="388212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03" name="Forma libre: forma 3058">
              <a:extLst>
                <a:ext uri="{FF2B5EF4-FFF2-40B4-BE49-F238E27FC236}">
                  <a16:creationId xmlns:a16="http://schemas.microsoft.com/office/drawing/2014/main" id="{F29B70E4-C8EC-3144-6FF9-4DFC38DF67D3}"/>
                </a:ext>
              </a:extLst>
            </p:cNvPr>
            <p:cNvSpPr/>
            <p:nvPr/>
          </p:nvSpPr>
          <p:spPr>
            <a:xfrm>
              <a:off x="9596405" y="388139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04" name="Forma libre: forma 3059">
              <a:extLst>
                <a:ext uri="{FF2B5EF4-FFF2-40B4-BE49-F238E27FC236}">
                  <a16:creationId xmlns:a16="http://schemas.microsoft.com/office/drawing/2014/main" id="{5C014CFD-2483-C42A-C311-C8EF996C64B9}"/>
                </a:ext>
              </a:extLst>
            </p:cNvPr>
            <p:cNvSpPr/>
            <p:nvPr/>
          </p:nvSpPr>
          <p:spPr>
            <a:xfrm>
              <a:off x="9658762" y="388212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05" name="Forma libre: forma 3060">
              <a:extLst>
                <a:ext uri="{FF2B5EF4-FFF2-40B4-BE49-F238E27FC236}">
                  <a16:creationId xmlns:a16="http://schemas.microsoft.com/office/drawing/2014/main" id="{86721B3B-A1EC-6024-31D9-A70051642C94}"/>
                </a:ext>
              </a:extLst>
            </p:cNvPr>
            <p:cNvSpPr/>
            <p:nvPr/>
          </p:nvSpPr>
          <p:spPr>
            <a:xfrm>
              <a:off x="9720385" y="388212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06" name="Forma libre: forma 3061">
              <a:extLst>
                <a:ext uri="{FF2B5EF4-FFF2-40B4-BE49-F238E27FC236}">
                  <a16:creationId xmlns:a16="http://schemas.microsoft.com/office/drawing/2014/main" id="{B2918DBD-4671-7D47-1397-290FFEC6ECD4}"/>
                </a:ext>
              </a:extLst>
            </p:cNvPr>
            <p:cNvSpPr/>
            <p:nvPr/>
          </p:nvSpPr>
          <p:spPr>
            <a:xfrm>
              <a:off x="9782742" y="388212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07" name="Forma libre: forma 3062">
              <a:extLst>
                <a:ext uri="{FF2B5EF4-FFF2-40B4-BE49-F238E27FC236}">
                  <a16:creationId xmlns:a16="http://schemas.microsoft.com/office/drawing/2014/main" id="{3B3AB717-EEE6-4BDF-1323-6DDC29C12272}"/>
                </a:ext>
              </a:extLst>
            </p:cNvPr>
            <p:cNvSpPr/>
            <p:nvPr/>
          </p:nvSpPr>
          <p:spPr>
            <a:xfrm>
              <a:off x="9844365" y="388212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08" name="Forma libre: forma 3063">
              <a:extLst>
                <a:ext uri="{FF2B5EF4-FFF2-40B4-BE49-F238E27FC236}">
                  <a16:creationId xmlns:a16="http://schemas.microsoft.com/office/drawing/2014/main" id="{281F0EBD-33F0-815E-BD2D-097D67F1E7F3}"/>
                </a:ext>
              </a:extLst>
            </p:cNvPr>
            <p:cNvSpPr/>
            <p:nvPr/>
          </p:nvSpPr>
          <p:spPr>
            <a:xfrm>
              <a:off x="9906722" y="388212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09" name="Forma libre: forma 3064">
              <a:extLst>
                <a:ext uri="{FF2B5EF4-FFF2-40B4-BE49-F238E27FC236}">
                  <a16:creationId xmlns:a16="http://schemas.microsoft.com/office/drawing/2014/main" id="{1AA4B8DC-43D7-3934-DDB0-FD0284CA4DA4}"/>
                </a:ext>
              </a:extLst>
            </p:cNvPr>
            <p:cNvSpPr/>
            <p:nvPr/>
          </p:nvSpPr>
          <p:spPr>
            <a:xfrm>
              <a:off x="9968345" y="388139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10" name="Forma libre: forma 3065">
              <a:extLst>
                <a:ext uri="{FF2B5EF4-FFF2-40B4-BE49-F238E27FC236}">
                  <a16:creationId xmlns:a16="http://schemas.microsoft.com/office/drawing/2014/main" id="{9CCCC5FE-A745-A162-48D8-502DD4D848C1}"/>
                </a:ext>
              </a:extLst>
            </p:cNvPr>
            <p:cNvSpPr/>
            <p:nvPr/>
          </p:nvSpPr>
          <p:spPr>
            <a:xfrm>
              <a:off x="10030702" y="388139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11" name="Forma libre: forma 3066">
              <a:extLst>
                <a:ext uri="{FF2B5EF4-FFF2-40B4-BE49-F238E27FC236}">
                  <a16:creationId xmlns:a16="http://schemas.microsoft.com/office/drawing/2014/main" id="{0493C18E-AA9E-2E7A-9046-827DFFB4BFA3}"/>
                </a:ext>
              </a:extLst>
            </p:cNvPr>
            <p:cNvSpPr/>
            <p:nvPr/>
          </p:nvSpPr>
          <p:spPr>
            <a:xfrm>
              <a:off x="10092325" y="388212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12" name="Forma libre: forma 3067">
              <a:extLst>
                <a:ext uri="{FF2B5EF4-FFF2-40B4-BE49-F238E27FC236}">
                  <a16:creationId xmlns:a16="http://schemas.microsoft.com/office/drawing/2014/main" id="{0E83C74D-1802-A4CB-E452-97FE3554CB8F}"/>
                </a:ext>
              </a:extLst>
            </p:cNvPr>
            <p:cNvSpPr/>
            <p:nvPr/>
          </p:nvSpPr>
          <p:spPr>
            <a:xfrm>
              <a:off x="10154682" y="388212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13" name="Forma libre: forma 3068">
              <a:extLst>
                <a:ext uri="{FF2B5EF4-FFF2-40B4-BE49-F238E27FC236}">
                  <a16:creationId xmlns:a16="http://schemas.microsoft.com/office/drawing/2014/main" id="{1BA3C7DE-CC1A-D296-B247-A4C7BDD1F288}"/>
                </a:ext>
              </a:extLst>
            </p:cNvPr>
            <p:cNvSpPr/>
            <p:nvPr/>
          </p:nvSpPr>
          <p:spPr>
            <a:xfrm>
              <a:off x="10216305" y="388212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14" name="Forma libre: forma 3069">
              <a:extLst>
                <a:ext uri="{FF2B5EF4-FFF2-40B4-BE49-F238E27FC236}">
                  <a16:creationId xmlns:a16="http://schemas.microsoft.com/office/drawing/2014/main" id="{001E2D4A-8F77-C103-CFF3-103397DA49A6}"/>
                </a:ext>
              </a:extLst>
            </p:cNvPr>
            <p:cNvSpPr/>
            <p:nvPr/>
          </p:nvSpPr>
          <p:spPr>
            <a:xfrm>
              <a:off x="10278661" y="388139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15" name="Forma libre: forma 3070">
              <a:extLst>
                <a:ext uri="{FF2B5EF4-FFF2-40B4-BE49-F238E27FC236}">
                  <a16:creationId xmlns:a16="http://schemas.microsoft.com/office/drawing/2014/main" id="{5CE7AB1F-3D04-EE9B-722E-46DA8F2B6721}"/>
                </a:ext>
              </a:extLst>
            </p:cNvPr>
            <p:cNvSpPr/>
            <p:nvPr/>
          </p:nvSpPr>
          <p:spPr>
            <a:xfrm>
              <a:off x="10340285" y="388139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16" name="Forma libre: forma 3071">
              <a:extLst>
                <a:ext uri="{FF2B5EF4-FFF2-40B4-BE49-F238E27FC236}">
                  <a16:creationId xmlns:a16="http://schemas.microsoft.com/office/drawing/2014/main" id="{EF64EA49-A649-5BC6-9F77-C9200A807DB1}"/>
                </a:ext>
              </a:extLst>
            </p:cNvPr>
            <p:cNvSpPr/>
            <p:nvPr/>
          </p:nvSpPr>
          <p:spPr>
            <a:xfrm>
              <a:off x="10401908" y="388212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17" name="Forma libre: forma 3072">
              <a:extLst>
                <a:ext uri="{FF2B5EF4-FFF2-40B4-BE49-F238E27FC236}">
                  <a16:creationId xmlns:a16="http://schemas.microsoft.com/office/drawing/2014/main" id="{A1CFECC2-8FB2-74EB-4BFE-7E7EB5E56A73}"/>
                </a:ext>
              </a:extLst>
            </p:cNvPr>
            <p:cNvSpPr/>
            <p:nvPr/>
          </p:nvSpPr>
          <p:spPr>
            <a:xfrm>
              <a:off x="10464265" y="3882125"/>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18" name="Forma libre: forma 3073">
              <a:extLst>
                <a:ext uri="{FF2B5EF4-FFF2-40B4-BE49-F238E27FC236}">
                  <a16:creationId xmlns:a16="http://schemas.microsoft.com/office/drawing/2014/main" id="{84E3F834-BF90-0FFA-47CC-3FF8AB2E6EB0}"/>
                </a:ext>
              </a:extLst>
            </p:cNvPr>
            <p:cNvSpPr/>
            <p:nvPr/>
          </p:nvSpPr>
          <p:spPr>
            <a:xfrm>
              <a:off x="10525888" y="388212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19" name="Forma libre: forma 3074">
              <a:extLst>
                <a:ext uri="{FF2B5EF4-FFF2-40B4-BE49-F238E27FC236}">
                  <a16:creationId xmlns:a16="http://schemas.microsoft.com/office/drawing/2014/main" id="{F6E032D5-0228-4351-2B11-2E8B3031A33C}"/>
                </a:ext>
              </a:extLst>
            </p:cNvPr>
            <p:cNvSpPr/>
            <p:nvPr/>
          </p:nvSpPr>
          <p:spPr>
            <a:xfrm>
              <a:off x="10588245" y="388212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20" name="Forma libre: forma 3075">
              <a:extLst>
                <a:ext uri="{FF2B5EF4-FFF2-40B4-BE49-F238E27FC236}">
                  <a16:creationId xmlns:a16="http://schemas.microsoft.com/office/drawing/2014/main" id="{AEDF6240-4D0D-C1D1-F185-64372CD6EDA8}"/>
                </a:ext>
              </a:extLst>
            </p:cNvPr>
            <p:cNvSpPr/>
            <p:nvPr/>
          </p:nvSpPr>
          <p:spPr>
            <a:xfrm>
              <a:off x="10649868" y="388212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21" name="Forma libre: forma 3076">
              <a:extLst>
                <a:ext uri="{FF2B5EF4-FFF2-40B4-BE49-F238E27FC236}">
                  <a16:creationId xmlns:a16="http://schemas.microsoft.com/office/drawing/2014/main" id="{402578AA-99D4-676A-CF02-26FE35D63263}"/>
                </a:ext>
              </a:extLst>
            </p:cNvPr>
            <p:cNvSpPr/>
            <p:nvPr/>
          </p:nvSpPr>
          <p:spPr>
            <a:xfrm>
              <a:off x="10712225" y="388212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22" name="Forma libre: forma 3077">
              <a:extLst>
                <a:ext uri="{FF2B5EF4-FFF2-40B4-BE49-F238E27FC236}">
                  <a16:creationId xmlns:a16="http://schemas.microsoft.com/office/drawing/2014/main" id="{CB6820DE-1D28-257C-7092-F51EECF370D9}"/>
                </a:ext>
              </a:extLst>
            </p:cNvPr>
            <p:cNvSpPr/>
            <p:nvPr/>
          </p:nvSpPr>
          <p:spPr>
            <a:xfrm>
              <a:off x="10773848" y="388212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23" name="Forma libre: forma 3078">
              <a:extLst>
                <a:ext uri="{FF2B5EF4-FFF2-40B4-BE49-F238E27FC236}">
                  <a16:creationId xmlns:a16="http://schemas.microsoft.com/office/drawing/2014/main" id="{0A2DB30A-37FD-F66B-CE9D-15CFBDEA544B}"/>
                </a:ext>
              </a:extLst>
            </p:cNvPr>
            <p:cNvSpPr/>
            <p:nvPr/>
          </p:nvSpPr>
          <p:spPr>
            <a:xfrm>
              <a:off x="10836204" y="3882125"/>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24" name="Forma libre: forma 3079">
              <a:extLst>
                <a:ext uri="{FF2B5EF4-FFF2-40B4-BE49-F238E27FC236}">
                  <a16:creationId xmlns:a16="http://schemas.microsoft.com/office/drawing/2014/main" id="{B71B2775-7A60-9CDE-4DAD-245CD739C8E7}"/>
                </a:ext>
              </a:extLst>
            </p:cNvPr>
            <p:cNvSpPr/>
            <p:nvPr/>
          </p:nvSpPr>
          <p:spPr>
            <a:xfrm>
              <a:off x="10897828" y="388212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25" name="Forma libre: forma 3080">
              <a:extLst>
                <a:ext uri="{FF2B5EF4-FFF2-40B4-BE49-F238E27FC236}">
                  <a16:creationId xmlns:a16="http://schemas.microsoft.com/office/drawing/2014/main" id="{C930605B-C49E-B30D-000D-7C15123AD07A}"/>
                </a:ext>
              </a:extLst>
            </p:cNvPr>
            <p:cNvSpPr/>
            <p:nvPr/>
          </p:nvSpPr>
          <p:spPr>
            <a:xfrm>
              <a:off x="10960185" y="3882125"/>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26" name="Forma libre: forma 3081">
              <a:extLst>
                <a:ext uri="{FF2B5EF4-FFF2-40B4-BE49-F238E27FC236}">
                  <a16:creationId xmlns:a16="http://schemas.microsoft.com/office/drawing/2014/main" id="{DE561A2F-AF44-C63C-B430-64D3F9042BED}"/>
                </a:ext>
              </a:extLst>
            </p:cNvPr>
            <p:cNvSpPr/>
            <p:nvPr/>
          </p:nvSpPr>
          <p:spPr>
            <a:xfrm>
              <a:off x="11021807" y="388139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27" name="Forma libre: forma 3082">
              <a:extLst>
                <a:ext uri="{FF2B5EF4-FFF2-40B4-BE49-F238E27FC236}">
                  <a16:creationId xmlns:a16="http://schemas.microsoft.com/office/drawing/2014/main" id="{31277571-E6A7-BC1F-C55D-F47C3E1FC8A0}"/>
                </a:ext>
              </a:extLst>
            </p:cNvPr>
            <p:cNvSpPr/>
            <p:nvPr/>
          </p:nvSpPr>
          <p:spPr>
            <a:xfrm>
              <a:off x="11097370" y="3894594"/>
              <a:ext cx="23475" cy="23471"/>
            </a:xfrm>
            <a:custGeom>
              <a:avLst/>
              <a:gdLst>
                <a:gd name="connsiteX0" fmla="*/ 11738 w 23475"/>
                <a:gd name="connsiteY0" fmla="*/ 23471 h 23471"/>
                <a:gd name="connsiteX1" fmla="*/ 23475 w 23475"/>
                <a:gd name="connsiteY1" fmla="*/ 11736 h 23471"/>
                <a:gd name="connsiteX2" fmla="*/ 11738 w 23475"/>
                <a:gd name="connsiteY2" fmla="*/ 0 h 23471"/>
                <a:gd name="connsiteX3" fmla="*/ 0 w 23475"/>
                <a:gd name="connsiteY3" fmla="*/ 11736 h 23471"/>
                <a:gd name="connsiteX4" fmla="*/ 11738 w 23475"/>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1">
                  <a:moveTo>
                    <a:pt x="11738" y="23471"/>
                  </a:moveTo>
                  <a:cubicBezTo>
                    <a:pt x="18340" y="23471"/>
                    <a:pt x="23475" y="18337"/>
                    <a:pt x="23475" y="11736"/>
                  </a:cubicBezTo>
                  <a:cubicBezTo>
                    <a:pt x="23475" y="5134"/>
                    <a:pt x="18340" y="0"/>
                    <a:pt x="11738" y="0"/>
                  </a:cubicBezTo>
                  <a:cubicBezTo>
                    <a:pt x="5135" y="0"/>
                    <a:pt x="0" y="5134"/>
                    <a:pt x="0" y="11736"/>
                  </a:cubicBezTo>
                  <a:cubicBezTo>
                    <a:pt x="0" y="18337"/>
                    <a:pt x="5135"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28" name="Forma libre: forma 3083">
              <a:extLst>
                <a:ext uri="{FF2B5EF4-FFF2-40B4-BE49-F238E27FC236}">
                  <a16:creationId xmlns:a16="http://schemas.microsoft.com/office/drawing/2014/main" id="{676BE397-FA26-B156-D5A5-3998D1A632C1}"/>
                </a:ext>
              </a:extLst>
            </p:cNvPr>
            <p:cNvSpPr/>
            <p:nvPr/>
          </p:nvSpPr>
          <p:spPr>
            <a:xfrm>
              <a:off x="11154591" y="3890193"/>
              <a:ext cx="32278" cy="32272"/>
            </a:xfrm>
            <a:custGeom>
              <a:avLst/>
              <a:gdLst>
                <a:gd name="connsiteX0" fmla="*/ 16139 w 32278"/>
                <a:gd name="connsiteY0" fmla="*/ 32273 h 32272"/>
                <a:gd name="connsiteX1" fmla="*/ 32279 w 32278"/>
                <a:gd name="connsiteY1" fmla="*/ 16136 h 32272"/>
                <a:gd name="connsiteX2" fmla="*/ 16139 w 32278"/>
                <a:gd name="connsiteY2" fmla="*/ 0 h 32272"/>
                <a:gd name="connsiteX3" fmla="*/ 0 w 32278"/>
                <a:gd name="connsiteY3" fmla="*/ 16136 h 32272"/>
                <a:gd name="connsiteX4" fmla="*/ 16139 w 32278"/>
                <a:gd name="connsiteY4" fmla="*/ 32273 h 32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2272">
                  <a:moveTo>
                    <a:pt x="16139" y="32273"/>
                  </a:moveTo>
                  <a:cubicBezTo>
                    <a:pt x="24942" y="32273"/>
                    <a:pt x="32279" y="24938"/>
                    <a:pt x="32279" y="16136"/>
                  </a:cubicBezTo>
                  <a:cubicBezTo>
                    <a:pt x="32279" y="7335"/>
                    <a:pt x="24942" y="0"/>
                    <a:pt x="16139" y="0"/>
                  </a:cubicBezTo>
                  <a:cubicBezTo>
                    <a:pt x="7336" y="0"/>
                    <a:pt x="0" y="7335"/>
                    <a:pt x="0" y="16136"/>
                  </a:cubicBezTo>
                  <a:cubicBezTo>
                    <a:pt x="0" y="24938"/>
                    <a:pt x="7336" y="32273"/>
                    <a:pt x="16139" y="322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29" name="Forma libre: forma 3084">
              <a:extLst>
                <a:ext uri="{FF2B5EF4-FFF2-40B4-BE49-F238E27FC236}">
                  <a16:creationId xmlns:a16="http://schemas.microsoft.com/office/drawing/2014/main" id="{17DCDE33-3746-F76D-C033-357869853F28}"/>
                </a:ext>
              </a:extLst>
            </p:cNvPr>
            <p:cNvSpPr/>
            <p:nvPr/>
          </p:nvSpPr>
          <p:spPr>
            <a:xfrm>
              <a:off x="11208878" y="3882858"/>
              <a:ext cx="46951" cy="46942"/>
            </a:xfrm>
            <a:custGeom>
              <a:avLst/>
              <a:gdLst>
                <a:gd name="connsiteX0" fmla="*/ 23476 w 46951"/>
                <a:gd name="connsiteY0" fmla="*/ 46942 h 46942"/>
                <a:gd name="connsiteX1" fmla="*/ 46951 w 46951"/>
                <a:gd name="connsiteY1" fmla="*/ 23471 h 46942"/>
                <a:gd name="connsiteX2" fmla="*/ 23476 w 46951"/>
                <a:gd name="connsiteY2" fmla="*/ 0 h 46942"/>
                <a:gd name="connsiteX3" fmla="*/ 0 w 46951"/>
                <a:gd name="connsiteY3" fmla="*/ 23471 h 46942"/>
                <a:gd name="connsiteX4" fmla="*/ 23476 w 46951"/>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1" h="46942">
                  <a:moveTo>
                    <a:pt x="23476" y="46942"/>
                  </a:moveTo>
                  <a:cubicBezTo>
                    <a:pt x="36680" y="46942"/>
                    <a:pt x="46951" y="36674"/>
                    <a:pt x="46951" y="23471"/>
                  </a:cubicBezTo>
                  <a:cubicBezTo>
                    <a:pt x="46951" y="10269"/>
                    <a:pt x="36680" y="0"/>
                    <a:pt x="23476" y="0"/>
                  </a:cubicBezTo>
                  <a:cubicBezTo>
                    <a:pt x="10271" y="0"/>
                    <a:pt x="0" y="10269"/>
                    <a:pt x="0" y="23471"/>
                  </a:cubicBezTo>
                  <a:cubicBezTo>
                    <a:pt x="0" y="36674"/>
                    <a:pt x="11004"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30" name="Forma libre: forma 3085">
              <a:extLst>
                <a:ext uri="{FF2B5EF4-FFF2-40B4-BE49-F238E27FC236}">
                  <a16:creationId xmlns:a16="http://schemas.microsoft.com/office/drawing/2014/main" id="{E2177B7C-2A65-5615-F5AE-E65E9B340D38}"/>
                </a:ext>
              </a:extLst>
            </p:cNvPr>
            <p:cNvSpPr/>
            <p:nvPr/>
          </p:nvSpPr>
          <p:spPr>
            <a:xfrm>
              <a:off x="11269768" y="3882125"/>
              <a:ext cx="49884" cy="49876"/>
            </a:xfrm>
            <a:custGeom>
              <a:avLst/>
              <a:gdLst>
                <a:gd name="connsiteX0" fmla="*/ 24942 w 49884"/>
                <a:gd name="connsiteY0" fmla="*/ 49876 h 49876"/>
                <a:gd name="connsiteX1" fmla="*/ 49885 w 49884"/>
                <a:gd name="connsiteY1" fmla="*/ 24938 h 49876"/>
                <a:gd name="connsiteX2" fmla="*/ 24942 w 49884"/>
                <a:gd name="connsiteY2" fmla="*/ 0 h 49876"/>
                <a:gd name="connsiteX3" fmla="*/ 0 w 49884"/>
                <a:gd name="connsiteY3" fmla="*/ 24938 h 49876"/>
                <a:gd name="connsiteX4" fmla="*/ 24942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31" name="Forma libre: forma 3086">
              <a:extLst>
                <a:ext uri="{FF2B5EF4-FFF2-40B4-BE49-F238E27FC236}">
                  <a16:creationId xmlns:a16="http://schemas.microsoft.com/office/drawing/2014/main" id="{F5C7F144-854A-673F-BEF8-DC54053A3B21}"/>
                </a:ext>
              </a:extLst>
            </p:cNvPr>
            <p:cNvSpPr/>
            <p:nvPr/>
          </p:nvSpPr>
          <p:spPr>
            <a:xfrm>
              <a:off x="11332124" y="3882125"/>
              <a:ext cx="49884" cy="49876"/>
            </a:xfrm>
            <a:custGeom>
              <a:avLst/>
              <a:gdLst>
                <a:gd name="connsiteX0" fmla="*/ 24943 w 49884"/>
                <a:gd name="connsiteY0" fmla="*/ 49876 h 49876"/>
                <a:gd name="connsiteX1" fmla="*/ 49885 w 49884"/>
                <a:gd name="connsiteY1" fmla="*/ 24938 h 49876"/>
                <a:gd name="connsiteX2" fmla="*/ 24943 w 49884"/>
                <a:gd name="connsiteY2" fmla="*/ 0 h 49876"/>
                <a:gd name="connsiteX3" fmla="*/ 0 w 49884"/>
                <a:gd name="connsiteY3" fmla="*/ 24938 h 49876"/>
                <a:gd name="connsiteX4" fmla="*/ 24943 w 49884"/>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32" name="Forma libre: forma 3087">
              <a:extLst>
                <a:ext uri="{FF2B5EF4-FFF2-40B4-BE49-F238E27FC236}">
                  <a16:creationId xmlns:a16="http://schemas.microsoft.com/office/drawing/2014/main" id="{55067934-4F23-0260-4ABE-42363E82BE0F}"/>
                </a:ext>
              </a:extLst>
            </p:cNvPr>
            <p:cNvSpPr/>
            <p:nvPr/>
          </p:nvSpPr>
          <p:spPr>
            <a:xfrm>
              <a:off x="6350185" y="3951071"/>
              <a:ext cx="35213" cy="35206"/>
            </a:xfrm>
            <a:custGeom>
              <a:avLst/>
              <a:gdLst>
                <a:gd name="connsiteX0" fmla="*/ 17607 w 35213"/>
                <a:gd name="connsiteY0" fmla="*/ 35207 h 35206"/>
                <a:gd name="connsiteX1" fmla="*/ 35213 w 35213"/>
                <a:gd name="connsiteY1" fmla="*/ 17603 h 35206"/>
                <a:gd name="connsiteX2" fmla="*/ 17607 w 35213"/>
                <a:gd name="connsiteY2" fmla="*/ 0 h 35206"/>
                <a:gd name="connsiteX3" fmla="*/ 0 w 35213"/>
                <a:gd name="connsiteY3" fmla="*/ 17603 h 35206"/>
                <a:gd name="connsiteX4" fmla="*/ 17607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7" y="35207"/>
                  </a:moveTo>
                  <a:cubicBezTo>
                    <a:pt x="27144" y="35207"/>
                    <a:pt x="35213" y="27138"/>
                    <a:pt x="35213" y="17603"/>
                  </a:cubicBezTo>
                  <a:cubicBezTo>
                    <a:pt x="35213" y="8068"/>
                    <a:pt x="27877" y="0"/>
                    <a:pt x="17607" y="0"/>
                  </a:cubicBezTo>
                  <a:cubicBezTo>
                    <a:pt x="7336" y="0"/>
                    <a:pt x="0" y="8068"/>
                    <a:pt x="0" y="17603"/>
                  </a:cubicBezTo>
                  <a:cubicBezTo>
                    <a:pt x="0" y="27138"/>
                    <a:pt x="8070"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33" name="Forma libre: forma 3088">
              <a:extLst>
                <a:ext uri="{FF2B5EF4-FFF2-40B4-BE49-F238E27FC236}">
                  <a16:creationId xmlns:a16="http://schemas.microsoft.com/office/drawing/2014/main" id="{A5A48687-1CB9-BDA1-BD2F-99DC1AED626C}"/>
                </a:ext>
              </a:extLst>
            </p:cNvPr>
            <p:cNvSpPr/>
            <p:nvPr/>
          </p:nvSpPr>
          <p:spPr>
            <a:xfrm>
              <a:off x="6412542" y="3951071"/>
              <a:ext cx="35213" cy="35206"/>
            </a:xfrm>
            <a:custGeom>
              <a:avLst/>
              <a:gdLst>
                <a:gd name="connsiteX0" fmla="*/ 17607 w 35213"/>
                <a:gd name="connsiteY0" fmla="*/ 35207 h 35206"/>
                <a:gd name="connsiteX1" fmla="*/ 35213 w 35213"/>
                <a:gd name="connsiteY1" fmla="*/ 17603 h 35206"/>
                <a:gd name="connsiteX2" fmla="*/ 17607 w 35213"/>
                <a:gd name="connsiteY2" fmla="*/ 0 h 35206"/>
                <a:gd name="connsiteX3" fmla="*/ 0 w 35213"/>
                <a:gd name="connsiteY3" fmla="*/ 17603 h 35206"/>
                <a:gd name="connsiteX4" fmla="*/ 17607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7" y="35207"/>
                  </a:moveTo>
                  <a:cubicBezTo>
                    <a:pt x="27144" y="35207"/>
                    <a:pt x="35213" y="27138"/>
                    <a:pt x="35213" y="17603"/>
                  </a:cubicBezTo>
                  <a:cubicBezTo>
                    <a:pt x="35213" y="8068"/>
                    <a:pt x="27144" y="0"/>
                    <a:pt x="17607" y="0"/>
                  </a:cubicBezTo>
                  <a:cubicBezTo>
                    <a:pt x="8070" y="0"/>
                    <a:pt x="0" y="8068"/>
                    <a:pt x="0" y="17603"/>
                  </a:cubicBezTo>
                  <a:cubicBezTo>
                    <a:pt x="0" y="27138"/>
                    <a:pt x="8070"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34" name="Forma libre: forma 3089">
              <a:extLst>
                <a:ext uri="{FF2B5EF4-FFF2-40B4-BE49-F238E27FC236}">
                  <a16:creationId xmlns:a16="http://schemas.microsoft.com/office/drawing/2014/main" id="{C3360A5C-7BB3-A8F6-8EE5-B1BF1BFD5CB6}"/>
                </a:ext>
              </a:extLst>
            </p:cNvPr>
            <p:cNvSpPr/>
            <p:nvPr/>
          </p:nvSpPr>
          <p:spPr>
            <a:xfrm>
              <a:off x="6476366" y="3953272"/>
              <a:ext cx="30811" cy="30805"/>
            </a:xfrm>
            <a:custGeom>
              <a:avLst/>
              <a:gdLst>
                <a:gd name="connsiteX0" fmla="*/ 15406 w 30811"/>
                <a:gd name="connsiteY0" fmla="*/ 30806 h 30805"/>
                <a:gd name="connsiteX1" fmla="*/ 30812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4209" y="30806"/>
                    <a:pt x="30812" y="23471"/>
                    <a:pt x="30812" y="15403"/>
                  </a:cubicBezTo>
                  <a:cubicBezTo>
                    <a:pt x="30812" y="7335"/>
                    <a:pt x="24209" y="0"/>
                    <a:pt x="15406" y="0"/>
                  </a:cubicBezTo>
                  <a:cubicBezTo>
                    <a:pt x="6602" y="0"/>
                    <a:pt x="0" y="6601"/>
                    <a:pt x="0" y="15403"/>
                  </a:cubicBezTo>
                  <a:cubicBezTo>
                    <a:pt x="0" y="24204"/>
                    <a:pt x="7336"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35" name="Forma libre: forma 3090">
              <a:extLst>
                <a:ext uri="{FF2B5EF4-FFF2-40B4-BE49-F238E27FC236}">
                  <a16:creationId xmlns:a16="http://schemas.microsoft.com/office/drawing/2014/main" id="{2498942F-D198-1BE7-74A9-E96C32BBA0D9}"/>
                </a:ext>
              </a:extLst>
            </p:cNvPr>
            <p:cNvSpPr/>
            <p:nvPr/>
          </p:nvSpPr>
          <p:spPr>
            <a:xfrm>
              <a:off x="6540190" y="3954739"/>
              <a:ext cx="27877" cy="27871"/>
            </a:xfrm>
            <a:custGeom>
              <a:avLst/>
              <a:gdLst>
                <a:gd name="connsiteX0" fmla="*/ 13939 w 27877"/>
                <a:gd name="connsiteY0" fmla="*/ 27872 h 27871"/>
                <a:gd name="connsiteX1" fmla="*/ 27877 w 27877"/>
                <a:gd name="connsiteY1" fmla="*/ 13936 h 27871"/>
                <a:gd name="connsiteX2" fmla="*/ 13939 w 27877"/>
                <a:gd name="connsiteY2" fmla="*/ 0 h 27871"/>
                <a:gd name="connsiteX3" fmla="*/ 0 w 27877"/>
                <a:gd name="connsiteY3" fmla="*/ 13936 h 27871"/>
                <a:gd name="connsiteX4" fmla="*/ 13939 w 27877"/>
                <a:gd name="connsiteY4" fmla="*/ 27872 h 27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871">
                  <a:moveTo>
                    <a:pt x="13939" y="27872"/>
                  </a:moveTo>
                  <a:cubicBezTo>
                    <a:pt x="21275" y="27872"/>
                    <a:pt x="27877" y="22004"/>
                    <a:pt x="27877" y="13936"/>
                  </a:cubicBezTo>
                  <a:cubicBezTo>
                    <a:pt x="27877" y="5868"/>
                    <a:pt x="22008" y="0"/>
                    <a:pt x="13939" y="0"/>
                  </a:cubicBezTo>
                  <a:cubicBezTo>
                    <a:pt x="5869" y="0"/>
                    <a:pt x="0" y="5868"/>
                    <a:pt x="0" y="13936"/>
                  </a:cubicBezTo>
                  <a:cubicBezTo>
                    <a:pt x="0" y="22004"/>
                    <a:pt x="5869" y="27872"/>
                    <a:pt x="13939"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36" name="Forma libre: forma 3091">
              <a:extLst>
                <a:ext uri="{FF2B5EF4-FFF2-40B4-BE49-F238E27FC236}">
                  <a16:creationId xmlns:a16="http://schemas.microsoft.com/office/drawing/2014/main" id="{17DCAE34-D83B-DA9B-7182-113B3106DD05}"/>
                </a:ext>
              </a:extLst>
            </p:cNvPr>
            <p:cNvSpPr/>
            <p:nvPr/>
          </p:nvSpPr>
          <p:spPr>
            <a:xfrm>
              <a:off x="6590809" y="394373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37" name="Forma libre: forma 3092">
              <a:extLst>
                <a:ext uri="{FF2B5EF4-FFF2-40B4-BE49-F238E27FC236}">
                  <a16:creationId xmlns:a16="http://schemas.microsoft.com/office/drawing/2014/main" id="{BBE16FCF-EDE2-0856-6762-3E6F92B9F765}"/>
                </a:ext>
              </a:extLst>
            </p:cNvPr>
            <p:cNvSpPr/>
            <p:nvPr/>
          </p:nvSpPr>
          <p:spPr>
            <a:xfrm>
              <a:off x="6714789" y="394373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38" name="Forma libre: forma 3093">
              <a:extLst>
                <a:ext uri="{FF2B5EF4-FFF2-40B4-BE49-F238E27FC236}">
                  <a16:creationId xmlns:a16="http://schemas.microsoft.com/office/drawing/2014/main" id="{E0285830-4406-9BF0-341A-A7BB20CFE39D}"/>
                </a:ext>
              </a:extLst>
            </p:cNvPr>
            <p:cNvSpPr/>
            <p:nvPr/>
          </p:nvSpPr>
          <p:spPr>
            <a:xfrm>
              <a:off x="6777145" y="394373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39" name="Forma libre: forma 3094">
              <a:extLst>
                <a:ext uri="{FF2B5EF4-FFF2-40B4-BE49-F238E27FC236}">
                  <a16:creationId xmlns:a16="http://schemas.microsoft.com/office/drawing/2014/main" id="{A2A6721F-6D2A-A3AA-3E9C-D829BE886B64}"/>
                </a:ext>
              </a:extLst>
            </p:cNvPr>
            <p:cNvSpPr/>
            <p:nvPr/>
          </p:nvSpPr>
          <p:spPr>
            <a:xfrm>
              <a:off x="6838768" y="394373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40" name="Forma libre: forma 3095">
              <a:extLst>
                <a:ext uri="{FF2B5EF4-FFF2-40B4-BE49-F238E27FC236}">
                  <a16:creationId xmlns:a16="http://schemas.microsoft.com/office/drawing/2014/main" id="{855465F6-B32B-A68C-D803-E2C0C536077A}"/>
                </a:ext>
              </a:extLst>
            </p:cNvPr>
            <p:cNvSpPr/>
            <p:nvPr/>
          </p:nvSpPr>
          <p:spPr>
            <a:xfrm>
              <a:off x="6901125" y="394373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41" name="Forma libre: forma 3096">
              <a:extLst>
                <a:ext uri="{FF2B5EF4-FFF2-40B4-BE49-F238E27FC236}">
                  <a16:creationId xmlns:a16="http://schemas.microsoft.com/office/drawing/2014/main" id="{8E71B17B-C62F-9BCE-D962-ACB830D29934}"/>
                </a:ext>
              </a:extLst>
            </p:cNvPr>
            <p:cNvSpPr/>
            <p:nvPr/>
          </p:nvSpPr>
          <p:spPr>
            <a:xfrm>
              <a:off x="6962748" y="394373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42" name="Forma libre: forma 3097">
              <a:extLst>
                <a:ext uri="{FF2B5EF4-FFF2-40B4-BE49-F238E27FC236}">
                  <a16:creationId xmlns:a16="http://schemas.microsoft.com/office/drawing/2014/main" id="{91F6AABC-3CC4-B1FE-7AAE-104EA510D60D}"/>
                </a:ext>
              </a:extLst>
            </p:cNvPr>
            <p:cNvSpPr/>
            <p:nvPr/>
          </p:nvSpPr>
          <p:spPr>
            <a:xfrm>
              <a:off x="7024372" y="3943737"/>
              <a:ext cx="50618" cy="49875"/>
            </a:xfrm>
            <a:custGeom>
              <a:avLst/>
              <a:gdLst>
                <a:gd name="connsiteX0" fmla="*/ 24943 w 50618"/>
                <a:gd name="connsiteY0" fmla="*/ 49876 h 49875"/>
                <a:gd name="connsiteX1" fmla="*/ 50619 w 50618"/>
                <a:gd name="connsiteY1" fmla="*/ 24938 h 49875"/>
                <a:gd name="connsiteX2" fmla="*/ 24943 w 50618"/>
                <a:gd name="connsiteY2" fmla="*/ 0 h 49875"/>
                <a:gd name="connsiteX3" fmla="*/ 0 w 50618"/>
                <a:gd name="connsiteY3" fmla="*/ 24938 h 49875"/>
                <a:gd name="connsiteX4" fmla="*/ 24943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4943" y="49876"/>
                  </a:moveTo>
                  <a:cubicBezTo>
                    <a:pt x="38881" y="49876"/>
                    <a:pt x="50619" y="38874"/>
                    <a:pt x="50619" y="24938"/>
                  </a:cubicBezTo>
                  <a:cubicBezTo>
                    <a:pt x="50619" y="11002"/>
                    <a:pt x="39615" y="0"/>
                    <a:pt x="24943" y="0"/>
                  </a:cubicBezTo>
                  <a:cubicBezTo>
                    <a:pt x="10270" y="0"/>
                    <a:pt x="0" y="11735"/>
                    <a:pt x="0" y="24938"/>
                  </a:cubicBezTo>
                  <a:cubicBezTo>
                    <a:pt x="0" y="38140"/>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43" name="Forma libre: forma 3098">
              <a:extLst>
                <a:ext uri="{FF2B5EF4-FFF2-40B4-BE49-F238E27FC236}">
                  <a16:creationId xmlns:a16="http://schemas.microsoft.com/office/drawing/2014/main" id="{6DE191D4-5341-26A7-2D20-3409F83528E7}"/>
                </a:ext>
              </a:extLst>
            </p:cNvPr>
            <p:cNvSpPr/>
            <p:nvPr/>
          </p:nvSpPr>
          <p:spPr>
            <a:xfrm>
              <a:off x="7087462" y="3944470"/>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44" name="Forma libre: forma 3099">
              <a:extLst>
                <a:ext uri="{FF2B5EF4-FFF2-40B4-BE49-F238E27FC236}">
                  <a16:creationId xmlns:a16="http://schemas.microsoft.com/office/drawing/2014/main" id="{C5E698BB-3438-2ACC-6F88-F4E351AE228A}"/>
                </a:ext>
              </a:extLst>
            </p:cNvPr>
            <p:cNvSpPr/>
            <p:nvPr/>
          </p:nvSpPr>
          <p:spPr>
            <a:xfrm>
              <a:off x="7159356" y="3954005"/>
              <a:ext cx="29344" cy="29338"/>
            </a:xfrm>
            <a:custGeom>
              <a:avLst/>
              <a:gdLst>
                <a:gd name="connsiteX0" fmla="*/ 14672 w 29344"/>
                <a:gd name="connsiteY0" fmla="*/ 29339 h 29338"/>
                <a:gd name="connsiteX1" fmla="*/ 29344 w 29344"/>
                <a:gd name="connsiteY1" fmla="*/ 14669 h 29338"/>
                <a:gd name="connsiteX2" fmla="*/ 14672 w 29344"/>
                <a:gd name="connsiteY2" fmla="*/ 0 h 29338"/>
                <a:gd name="connsiteX3" fmla="*/ 0 w 29344"/>
                <a:gd name="connsiteY3" fmla="*/ 14669 h 29338"/>
                <a:gd name="connsiteX4" fmla="*/ 14672 w 29344"/>
                <a:gd name="connsiteY4" fmla="*/ 29339 h 2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4" h="29338">
                  <a:moveTo>
                    <a:pt x="14672" y="29339"/>
                  </a:moveTo>
                  <a:cubicBezTo>
                    <a:pt x="22742" y="29339"/>
                    <a:pt x="29344" y="22738"/>
                    <a:pt x="29344" y="14669"/>
                  </a:cubicBezTo>
                  <a:cubicBezTo>
                    <a:pt x="29344" y="6601"/>
                    <a:pt x="22742" y="0"/>
                    <a:pt x="14672" y="0"/>
                  </a:cubicBezTo>
                  <a:cubicBezTo>
                    <a:pt x="6602" y="0"/>
                    <a:pt x="0" y="6601"/>
                    <a:pt x="0" y="14669"/>
                  </a:cubicBezTo>
                  <a:cubicBezTo>
                    <a:pt x="0" y="22738"/>
                    <a:pt x="6602" y="29339"/>
                    <a:pt x="14672" y="293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45" name="Forma libre: forma 3100">
              <a:extLst>
                <a:ext uri="{FF2B5EF4-FFF2-40B4-BE49-F238E27FC236}">
                  <a16:creationId xmlns:a16="http://schemas.microsoft.com/office/drawing/2014/main" id="{B046CD62-38E4-8340-8482-1B71731413ED}"/>
                </a:ext>
              </a:extLst>
            </p:cNvPr>
            <p:cNvSpPr/>
            <p:nvPr/>
          </p:nvSpPr>
          <p:spPr>
            <a:xfrm>
              <a:off x="7234184" y="3967208"/>
              <a:ext cx="2934" cy="2933"/>
            </a:xfrm>
            <a:custGeom>
              <a:avLst/>
              <a:gdLst>
                <a:gd name="connsiteX0" fmla="*/ 1467 w 2934"/>
                <a:gd name="connsiteY0" fmla="*/ 2934 h 2933"/>
                <a:gd name="connsiteX1" fmla="*/ 2935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5" y="2201"/>
                    <a:pt x="2935" y="1467"/>
                  </a:cubicBezTo>
                  <a:cubicBezTo>
                    <a:pt x="2935" y="734"/>
                    <a:pt x="2201" y="0"/>
                    <a:pt x="1467" y="0"/>
                  </a:cubicBezTo>
                  <a:cubicBezTo>
                    <a:pt x="734" y="0"/>
                    <a:pt x="0" y="734"/>
                    <a:pt x="0" y="1467"/>
                  </a:cubicBezTo>
                  <a:cubicBezTo>
                    <a:pt x="0" y="2201"/>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46" name="Forma libre: forma 3101">
              <a:extLst>
                <a:ext uri="{FF2B5EF4-FFF2-40B4-BE49-F238E27FC236}">
                  <a16:creationId xmlns:a16="http://schemas.microsoft.com/office/drawing/2014/main" id="{D526A9F0-26C1-B066-9A4B-B537B1E039C8}"/>
                </a:ext>
              </a:extLst>
            </p:cNvPr>
            <p:cNvSpPr/>
            <p:nvPr/>
          </p:nvSpPr>
          <p:spPr>
            <a:xfrm>
              <a:off x="8954497" y="3952538"/>
              <a:ext cx="31545" cy="31539"/>
            </a:xfrm>
            <a:custGeom>
              <a:avLst/>
              <a:gdLst>
                <a:gd name="connsiteX0" fmla="*/ 16139 w 31545"/>
                <a:gd name="connsiteY0" fmla="*/ 31539 h 31539"/>
                <a:gd name="connsiteX1" fmla="*/ 31545 w 31545"/>
                <a:gd name="connsiteY1" fmla="*/ 16136 h 31539"/>
                <a:gd name="connsiteX2" fmla="*/ 16139 w 31545"/>
                <a:gd name="connsiteY2" fmla="*/ 0 h 31539"/>
                <a:gd name="connsiteX3" fmla="*/ 0 w 31545"/>
                <a:gd name="connsiteY3" fmla="*/ 16136 h 31539"/>
                <a:gd name="connsiteX4" fmla="*/ 16139 w 31545"/>
                <a:gd name="connsiteY4" fmla="*/ 31539 h 31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5" h="31539">
                  <a:moveTo>
                    <a:pt x="16139" y="31539"/>
                  </a:moveTo>
                  <a:cubicBezTo>
                    <a:pt x="24943" y="31539"/>
                    <a:pt x="31545" y="24205"/>
                    <a:pt x="31545" y="16136"/>
                  </a:cubicBezTo>
                  <a:cubicBezTo>
                    <a:pt x="31545" y="8068"/>
                    <a:pt x="24209" y="0"/>
                    <a:pt x="16139" y="0"/>
                  </a:cubicBezTo>
                  <a:cubicBezTo>
                    <a:pt x="8070" y="0"/>
                    <a:pt x="0" y="7335"/>
                    <a:pt x="0" y="16136"/>
                  </a:cubicBezTo>
                  <a:cubicBezTo>
                    <a:pt x="0" y="24938"/>
                    <a:pt x="7336" y="31539"/>
                    <a:pt x="16139" y="315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47" name="Forma libre: forma 3102">
              <a:extLst>
                <a:ext uri="{FF2B5EF4-FFF2-40B4-BE49-F238E27FC236}">
                  <a16:creationId xmlns:a16="http://schemas.microsoft.com/office/drawing/2014/main" id="{93F2E90C-DB5F-3FA4-49E2-6D1D922B52D2}"/>
                </a:ext>
              </a:extLst>
            </p:cNvPr>
            <p:cNvSpPr/>
            <p:nvPr/>
          </p:nvSpPr>
          <p:spPr>
            <a:xfrm>
              <a:off x="9008050" y="394373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48" name="Forma libre: forma 3103">
              <a:extLst>
                <a:ext uri="{FF2B5EF4-FFF2-40B4-BE49-F238E27FC236}">
                  <a16:creationId xmlns:a16="http://schemas.microsoft.com/office/drawing/2014/main" id="{B06CCE25-59B5-0DE2-D733-D8D393829207}"/>
                </a:ext>
              </a:extLst>
            </p:cNvPr>
            <p:cNvSpPr/>
            <p:nvPr/>
          </p:nvSpPr>
          <p:spPr>
            <a:xfrm>
              <a:off x="9069674" y="394373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49" name="Forma libre: forma 3104">
              <a:extLst>
                <a:ext uri="{FF2B5EF4-FFF2-40B4-BE49-F238E27FC236}">
                  <a16:creationId xmlns:a16="http://schemas.microsoft.com/office/drawing/2014/main" id="{5111672D-05D5-1AA5-A26A-F1E6349E71B1}"/>
                </a:ext>
              </a:extLst>
            </p:cNvPr>
            <p:cNvSpPr/>
            <p:nvPr/>
          </p:nvSpPr>
          <p:spPr>
            <a:xfrm>
              <a:off x="9132031" y="394373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50" name="Forma libre: forma 3105">
              <a:extLst>
                <a:ext uri="{FF2B5EF4-FFF2-40B4-BE49-F238E27FC236}">
                  <a16:creationId xmlns:a16="http://schemas.microsoft.com/office/drawing/2014/main" id="{A0C33B80-0F9F-035E-77A1-018FD03F4818}"/>
                </a:ext>
              </a:extLst>
            </p:cNvPr>
            <p:cNvSpPr/>
            <p:nvPr/>
          </p:nvSpPr>
          <p:spPr>
            <a:xfrm>
              <a:off x="9193654"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735"/>
                    <a:pt x="0" y="24938"/>
                  </a:cubicBezTo>
                  <a:cubicBezTo>
                    <a:pt x="0" y="38140"/>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51" name="Forma libre: forma 3106">
              <a:extLst>
                <a:ext uri="{FF2B5EF4-FFF2-40B4-BE49-F238E27FC236}">
                  <a16:creationId xmlns:a16="http://schemas.microsoft.com/office/drawing/2014/main" id="{9C3E6E9A-70C4-0B70-C740-81DC48553FF2}"/>
                </a:ext>
              </a:extLst>
            </p:cNvPr>
            <p:cNvSpPr/>
            <p:nvPr/>
          </p:nvSpPr>
          <p:spPr>
            <a:xfrm>
              <a:off x="9256011"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735"/>
                    <a:pt x="0" y="24938"/>
                  </a:cubicBezTo>
                  <a:cubicBezTo>
                    <a:pt x="0" y="38140"/>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52" name="Forma libre: forma 3107">
              <a:extLst>
                <a:ext uri="{FF2B5EF4-FFF2-40B4-BE49-F238E27FC236}">
                  <a16:creationId xmlns:a16="http://schemas.microsoft.com/office/drawing/2014/main" id="{FB1400DA-636D-1F2E-490E-33B9BA26260B}"/>
                </a:ext>
              </a:extLst>
            </p:cNvPr>
            <p:cNvSpPr/>
            <p:nvPr/>
          </p:nvSpPr>
          <p:spPr>
            <a:xfrm>
              <a:off x="9317634" y="394373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53" name="Forma libre: forma 3108">
              <a:extLst>
                <a:ext uri="{FF2B5EF4-FFF2-40B4-BE49-F238E27FC236}">
                  <a16:creationId xmlns:a16="http://schemas.microsoft.com/office/drawing/2014/main" id="{969F019B-E987-912A-73D3-F0E9B5AE0802}"/>
                </a:ext>
              </a:extLst>
            </p:cNvPr>
            <p:cNvSpPr/>
            <p:nvPr/>
          </p:nvSpPr>
          <p:spPr>
            <a:xfrm>
              <a:off x="9379990" y="3943737"/>
              <a:ext cx="50619" cy="49875"/>
            </a:xfrm>
            <a:custGeom>
              <a:avLst/>
              <a:gdLst>
                <a:gd name="connsiteX0" fmla="*/ 24943 w 50619"/>
                <a:gd name="connsiteY0" fmla="*/ 49876 h 49875"/>
                <a:gd name="connsiteX1" fmla="*/ 50619 w 50619"/>
                <a:gd name="connsiteY1" fmla="*/ 24938 h 49875"/>
                <a:gd name="connsiteX2" fmla="*/ 24943 w 50619"/>
                <a:gd name="connsiteY2" fmla="*/ 0 h 49875"/>
                <a:gd name="connsiteX3" fmla="*/ 0 w 50619"/>
                <a:gd name="connsiteY3" fmla="*/ 24938 h 49875"/>
                <a:gd name="connsiteX4" fmla="*/ 24943 w 50619"/>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5">
                  <a:moveTo>
                    <a:pt x="24943" y="49876"/>
                  </a:moveTo>
                  <a:cubicBezTo>
                    <a:pt x="38881" y="49876"/>
                    <a:pt x="50619" y="38874"/>
                    <a:pt x="50619" y="24938"/>
                  </a:cubicBezTo>
                  <a:cubicBezTo>
                    <a:pt x="50619" y="11002"/>
                    <a:pt x="39615" y="0"/>
                    <a:pt x="24943" y="0"/>
                  </a:cubicBezTo>
                  <a:cubicBezTo>
                    <a:pt x="10271"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54" name="Forma libre: forma 3109">
              <a:extLst>
                <a:ext uri="{FF2B5EF4-FFF2-40B4-BE49-F238E27FC236}">
                  <a16:creationId xmlns:a16="http://schemas.microsoft.com/office/drawing/2014/main" id="{2B2E1380-C43D-00FE-9505-6E3106C18CC6}"/>
                </a:ext>
              </a:extLst>
            </p:cNvPr>
            <p:cNvSpPr/>
            <p:nvPr/>
          </p:nvSpPr>
          <p:spPr>
            <a:xfrm>
              <a:off x="9441614"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55" name="Forma libre: forma 3110">
              <a:extLst>
                <a:ext uri="{FF2B5EF4-FFF2-40B4-BE49-F238E27FC236}">
                  <a16:creationId xmlns:a16="http://schemas.microsoft.com/office/drawing/2014/main" id="{1B4B9CDE-FF97-F6D7-1DFF-670AC625C7E5}"/>
                </a:ext>
              </a:extLst>
            </p:cNvPr>
            <p:cNvSpPr/>
            <p:nvPr/>
          </p:nvSpPr>
          <p:spPr>
            <a:xfrm>
              <a:off x="9503970"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56" name="Forma libre: forma 3111">
              <a:extLst>
                <a:ext uri="{FF2B5EF4-FFF2-40B4-BE49-F238E27FC236}">
                  <a16:creationId xmlns:a16="http://schemas.microsoft.com/office/drawing/2014/main" id="{B9BA37EB-52F0-25F6-5CB5-7FCB61323E26}"/>
                </a:ext>
              </a:extLst>
            </p:cNvPr>
            <p:cNvSpPr/>
            <p:nvPr/>
          </p:nvSpPr>
          <p:spPr>
            <a:xfrm>
              <a:off x="9564860" y="3943737"/>
              <a:ext cx="50619" cy="49875"/>
            </a:xfrm>
            <a:custGeom>
              <a:avLst/>
              <a:gdLst>
                <a:gd name="connsiteX0" fmla="*/ 25676 w 50619"/>
                <a:gd name="connsiteY0" fmla="*/ 49876 h 49875"/>
                <a:gd name="connsiteX1" fmla="*/ 50619 w 50619"/>
                <a:gd name="connsiteY1" fmla="*/ 24938 h 49875"/>
                <a:gd name="connsiteX2" fmla="*/ 25676 w 50619"/>
                <a:gd name="connsiteY2" fmla="*/ 0 h 49875"/>
                <a:gd name="connsiteX3" fmla="*/ 0 w 50619"/>
                <a:gd name="connsiteY3" fmla="*/ 24938 h 49875"/>
                <a:gd name="connsiteX4" fmla="*/ 25676 w 50619"/>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5">
                  <a:moveTo>
                    <a:pt x="25676" y="49876"/>
                  </a:moveTo>
                  <a:cubicBezTo>
                    <a:pt x="39615" y="49876"/>
                    <a:pt x="50619" y="38874"/>
                    <a:pt x="50619" y="24938"/>
                  </a:cubicBezTo>
                  <a:cubicBezTo>
                    <a:pt x="50619" y="11002"/>
                    <a:pt x="39615" y="0"/>
                    <a:pt x="25676" y="0"/>
                  </a:cubicBezTo>
                  <a:cubicBezTo>
                    <a:pt x="11738" y="0"/>
                    <a:pt x="0" y="11735"/>
                    <a:pt x="0" y="24938"/>
                  </a:cubicBezTo>
                  <a:cubicBezTo>
                    <a:pt x="0" y="38140"/>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57" name="Forma libre: forma 3112">
              <a:extLst>
                <a:ext uri="{FF2B5EF4-FFF2-40B4-BE49-F238E27FC236}">
                  <a16:creationId xmlns:a16="http://schemas.microsoft.com/office/drawing/2014/main" id="{0FF15D55-E12A-C806-175C-F5C77DCDC52D}"/>
                </a:ext>
              </a:extLst>
            </p:cNvPr>
            <p:cNvSpPr/>
            <p:nvPr/>
          </p:nvSpPr>
          <p:spPr>
            <a:xfrm>
              <a:off x="9627950" y="394373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58" name="Forma libre: forma 3113">
              <a:extLst>
                <a:ext uri="{FF2B5EF4-FFF2-40B4-BE49-F238E27FC236}">
                  <a16:creationId xmlns:a16="http://schemas.microsoft.com/office/drawing/2014/main" id="{36B95F92-C2FF-9E67-9C25-3D5E3EA4159F}"/>
                </a:ext>
              </a:extLst>
            </p:cNvPr>
            <p:cNvSpPr/>
            <p:nvPr/>
          </p:nvSpPr>
          <p:spPr>
            <a:xfrm>
              <a:off x="9689573" y="394373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59" name="Forma libre: forma 3114">
              <a:extLst>
                <a:ext uri="{FF2B5EF4-FFF2-40B4-BE49-F238E27FC236}">
                  <a16:creationId xmlns:a16="http://schemas.microsoft.com/office/drawing/2014/main" id="{0755DA0B-E523-46C9-F92A-C36E09CECDD4}"/>
                </a:ext>
              </a:extLst>
            </p:cNvPr>
            <p:cNvSpPr/>
            <p:nvPr/>
          </p:nvSpPr>
          <p:spPr>
            <a:xfrm>
              <a:off x="9751197"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735"/>
                    <a:pt x="0" y="24938"/>
                  </a:cubicBezTo>
                  <a:cubicBezTo>
                    <a:pt x="0" y="38140"/>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60" name="Forma libre: forma 3115">
              <a:extLst>
                <a:ext uri="{FF2B5EF4-FFF2-40B4-BE49-F238E27FC236}">
                  <a16:creationId xmlns:a16="http://schemas.microsoft.com/office/drawing/2014/main" id="{32FB11EF-EA05-C80B-8FFB-49811B10628B}"/>
                </a:ext>
              </a:extLst>
            </p:cNvPr>
            <p:cNvSpPr/>
            <p:nvPr/>
          </p:nvSpPr>
          <p:spPr>
            <a:xfrm>
              <a:off x="9813554"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735"/>
                    <a:pt x="0" y="24938"/>
                  </a:cubicBezTo>
                  <a:cubicBezTo>
                    <a:pt x="0" y="38140"/>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61" name="Forma libre: forma 3116">
              <a:extLst>
                <a:ext uri="{FF2B5EF4-FFF2-40B4-BE49-F238E27FC236}">
                  <a16:creationId xmlns:a16="http://schemas.microsoft.com/office/drawing/2014/main" id="{24325401-3056-F4BA-88EC-1E70DF6DC8A4}"/>
                </a:ext>
              </a:extLst>
            </p:cNvPr>
            <p:cNvSpPr/>
            <p:nvPr/>
          </p:nvSpPr>
          <p:spPr>
            <a:xfrm>
              <a:off x="9875910"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62" name="Forma libre: forma 3117">
              <a:extLst>
                <a:ext uri="{FF2B5EF4-FFF2-40B4-BE49-F238E27FC236}">
                  <a16:creationId xmlns:a16="http://schemas.microsoft.com/office/drawing/2014/main" id="{5B6FDD6A-8A25-FBC7-0975-A8B32DC21B26}"/>
                </a:ext>
              </a:extLst>
            </p:cNvPr>
            <p:cNvSpPr/>
            <p:nvPr/>
          </p:nvSpPr>
          <p:spPr>
            <a:xfrm>
              <a:off x="9937533" y="394373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63" name="Forma libre: forma 3118">
              <a:extLst>
                <a:ext uri="{FF2B5EF4-FFF2-40B4-BE49-F238E27FC236}">
                  <a16:creationId xmlns:a16="http://schemas.microsoft.com/office/drawing/2014/main" id="{33ED2CF4-3FBE-A408-1BAD-F181303B303A}"/>
                </a:ext>
              </a:extLst>
            </p:cNvPr>
            <p:cNvSpPr/>
            <p:nvPr/>
          </p:nvSpPr>
          <p:spPr>
            <a:xfrm>
              <a:off x="9999157"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64" name="Forma libre: forma 3119">
              <a:extLst>
                <a:ext uri="{FF2B5EF4-FFF2-40B4-BE49-F238E27FC236}">
                  <a16:creationId xmlns:a16="http://schemas.microsoft.com/office/drawing/2014/main" id="{410A2AA1-DB75-4EE8-45C2-83481E592A53}"/>
                </a:ext>
              </a:extLst>
            </p:cNvPr>
            <p:cNvSpPr/>
            <p:nvPr/>
          </p:nvSpPr>
          <p:spPr>
            <a:xfrm>
              <a:off x="10061513"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65" name="Forma libre: forma 3120">
              <a:extLst>
                <a:ext uri="{FF2B5EF4-FFF2-40B4-BE49-F238E27FC236}">
                  <a16:creationId xmlns:a16="http://schemas.microsoft.com/office/drawing/2014/main" id="{B909C6A1-7279-979D-9867-5DE77BCD8A91}"/>
                </a:ext>
              </a:extLst>
            </p:cNvPr>
            <p:cNvSpPr/>
            <p:nvPr/>
          </p:nvSpPr>
          <p:spPr>
            <a:xfrm>
              <a:off x="10123136" y="394373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66" name="Forma libre: forma 3121">
              <a:extLst>
                <a:ext uri="{FF2B5EF4-FFF2-40B4-BE49-F238E27FC236}">
                  <a16:creationId xmlns:a16="http://schemas.microsoft.com/office/drawing/2014/main" id="{849430F8-D990-F04F-ACC8-71D1DF34E35A}"/>
                </a:ext>
              </a:extLst>
            </p:cNvPr>
            <p:cNvSpPr/>
            <p:nvPr/>
          </p:nvSpPr>
          <p:spPr>
            <a:xfrm>
              <a:off x="10185493" y="394373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67" name="Forma libre: forma 3122">
              <a:extLst>
                <a:ext uri="{FF2B5EF4-FFF2-40B4-BE49-F238E27FC236}">
                  <a16:creationId xmlns:a16="http://schemas.microsoft.com/office/drawing/2014/main" id="{AF6662CC-A31A-DCC0-A578-B9859D74F4AD}"/>
                </a:ext>
              </a:extLst>
            </p:cNvPr>
            <p:cNvSpPr/>
            <p:nvPr/>
          </p:nvSpPr>
          <p:spPr>
            <a:xfrm>
              <a:off x="10247116" y="394373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68" name="Forma libre: forma 3123">
              <a:extLst>
                <a:ext uri="{FF2B5EF4-FFF2-40B4-BE49-F238E27FC236}">
                  <a16:creationId xmlns:a16="http://schemas.microsoft.com/office/drawing/2014/main" id="{C1E05A88-B496-05FB-95BB-38F6C6DF8FEA}"/>
                </a:ext>
              </a:extLst>
            </p:cNvPr>
            <p:cNvSpPr/>
            <p:nvPr/>
          </p:nvSpPr>
          <p:spPr>
            <a:xfrm>
              <a:off x="10309473" y="394373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69" name="Forma libre: forma 3124">
              <a:extLst>
                <a:ext uri="{FF2B5EF4-FFF2-40B4-BE49-F238E27FC236}">
                  <a16:creationId xmlns:a16="http://schemas.microsoft.com/office/drawing/2014/main" id="{07399C3A-DCB3-EC2C-587C-C649F2051846}"/>
                </a:ext>
              </a:extLst>
            </p:cNvPr>
            <p:cNvSpPr/>
            <p:nvPr/>
          </p:nvSpPr>
          <p:spPr>
            <a:xfrm>
              <a:off x="10371097"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70" name="Forma libre: forma 3125">
              <a:extLst>
                <a:ext uri="{FF2B5EF4-FFF2-40B4-BE49-F238E27FC236}">
                  <a16:creationId xmlns:a16="http://schemas.microsoft.com/office/drawing/2014/main" id="{D13A9ABE-1D5E-5EB0-F593-7F57D6118FD1}"/>
                </a:ext>
              </a:extLst>
            </p:cNvPr>
            <p:cNvSpPr/>
            <p:nvPr/>
          </p:nvSpPr>
          <p:spPr>
            <a:xfrm>
              <a:off x="10433453"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735"/>
                    <a:pt x="0" y="24938"/>
                  </a:cubicBezTo>
                  <a:cubicBezTo>
                    <a:pt x="0" y="38140"/>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71" name="Forma libre: forma 3126">
              <a:extLst>
                <a:ext uri="{FF2B5EF4-FFF2-40B4-BE49-F238E27FC236}">
                  <a16:creationId xmlns:a16="http://schemas.microsoft.com/office/drawing/2014/main" id="{171A9A13-7EC7-5340-4C50-643EB013DF4E}"/>
                </a:ext>
              </a:extLst>
            </p:cNvPr>
            <p:cNvSpPr/>
            <p:nvPr/>
          </p:nvSpPr>
          <p:spPr>
            <a:xfrm>
              <a:off x="10495076" y="394373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72" name="Forma libre: forma 3127">
              <a:extLst>
                <a:ext uri="{FF2B5EF4-FFF2-40B4-BE49-F238E27FC236}">
                  <a16:creationId xmlns:a16="http://schemas.microsoft.com/office/drawing/2014/main" id="{DF261D11-86E1-0B4F-F401-F0C2931B32CA}"/>
                </a:ext>
              </a:extLst>
            </p:cNvPr>
            <p:cNvSpPr/>
            <p:nvPr/>
          </p:nvSpPr>
          <p:spPr>
            <a:xfrm>
              <a:off x="10557433" y="394373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73" name="Forma libre: forma 3128">
              <a:extLst>
                <a:ext uri="{FF2B5EF4-FFF2-40B4-BE49-F238E27FC236}">
                  <a16:creationId xmlns:a16="http://schemas.microsoft.com/office/drawing/2014/main" id="{D76C245F-08EC-ED41-0732-61D15DBDAE6E}"/>
                </a:ext>
              </a:extLst>
            </p:cNvPr>
            <p:cNvSpPr/>
            <p:nvPr/>
          </p:nvSpPr>
          <p:spPr>
            <a:xfrm>
              <a:off x="10619056"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735"/>
                    <a:pt x="0" y="24938"/>
                  </a:cubicBezTo>
                  <a:cubicBezTo>
                    <a:pt x="0" y="38140"/>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74" name="Forma libre: forma 3129">
              <a:extLst>
                <a:ext uri="{FF2B5EF4-FFF2-40B4-BE49-F238E27FC236}">
                  <a16:creationId xmlns:a16="http://schemas.microsoft.com/office/drawing/2014/main" id="{03940EC7-E35D-2C36-ED0D-F261E4AFE2A8}"/>
                </a:ext>
              </a:extLst>
            </p:cNvPr>
            <p:cNvSpPr/>
            <p:nvPr/>
          </p:nvSpPr>
          <p:spPr>
            <a:xfrm>
              <a:off x="10680679" y="394373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75" name="Forma libre: forma 3130">
              <a:extLst>
                <a:ext uri="{FF2B5EF4-FFF2-40B4-BE49-F238E27FC236}">
                  <a16:creationId xmlns:a16="http://schemas.microsoft.com/office/drawing/2014/main" id="{BCC74E5E-3479-D3A6-2234-22AF6621DC41}"/>
                </a:ext>
              </a:extLst>
            </p:cNvPr>
            <p:cNvSpPr/>
            <p:nvPr/>
          </p:nvSpPr>
          <p:spPr>
            <a:xfrm>
              <a:off x="10743036" y="394373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76" name="Forma libre: forma 3131">
              <a:extLst>
                <a:ext uri="{FF2B5EF4-FFF2-40B4-BE49-F238E27FC236}">
                  <a16:creationId xmlns:a16="http://schemas.microsoft.com/office/drawing/2014/main" id="{54E381D0-BF0A-B04B-1AF0-F316936B4238}"/>
                </a:ext>
              </a:extLst>
            </p:cNvPr>
            <p:cNvSpPr/>
            <p:nvPr/>
          </p:nvSpPr>
          <p:spPr>
            <a:xfrm>
              <a:off x="10805393" y="394373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77" name="Forma libre: forma 3132">
              <a:extLst>
                <a:ext uri="{FF2B5EF4-FFF2-40B4-BE49-F238E27FC236}">
                  <a16:creationId xmlns:a16="http://schemas.microsoft.com/office/drawing/2014/main" id="{1324ED60-5B81-F629-9D27-0BA252ECB443}"/>
                </a:ext>
              </a:extLst>
            </p:cNvPr>
            <p:cNvSpPr/>
            <p:nvPr/>
          </p:nvSpPr>
          <p:spPr>
            <a:xfrm>
              <a:off x="10867016" y="394373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78" name="Forma libre: forma 3133">
              <a:extLst>
                <a:ext uri="{FF2B5EF4-FFF2-40B4-BE49-F238E27FC236}">
                  <a16:creationId xmlns:a16="http://schemas.microsoft.com/office/drawing/2014/main" id="{AF898CF6-1280-B473-3D6C-E1621D6A588E}"/>
                </a:ext>
              </a:extLst>
            </p:cNvPr>
            <p:cNvSpPr/>
            <p:nvPr/>
          </p:nvSpPr>
          <p:spPr>
            <a:xfrm>
              <a:off x="10928639"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735"/>
                    <a:pt x="0" y="24938"/>
                  </a:cubicBezTo>
                  <a:cubicBezTo>
                    <a:pt x="0" y="38140"/>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79" name="Forma libre: forma 3134">
              <a:extLst>
                <a:ext uri="{FF2B5EF4-FFF2-40B4-BE49-F238E27FC236}">
                  <a16:creationId xmlns:a16="http://schemas.microsoft.com/office/drawing/2014/main" id="{B39D1BB6-D7B4-2A2B-E29B-8A73907D341F}"/>
                </a:ext>
              </a:extLst>
            </p:cNvPr>
            <p:cNvSpPr/>
            <p:nvPr/>
          </p:nvSpPr>
          <p:spPr>
            <a:xfrm>
              <a:off x="10990996"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735"/>
                    <a:pt x="0" y="24938"/>
                  </a:cubicBezTo>
                  <a:cubicBezTo>
                    <a:pt x="0" y="38140"/>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80" name="Forma libre: forma 3135">
              <a:extLst>
                <a:ext uri="{FF2B5EF4-FFF2-40B4-BE49-F238E27FC236}">
                  <a16:creationId xmlns:a16="http://schemas.microsoft.com/office/drawing/2014/main" id="{4417085F-0A07-21C1-1F22-177FF7EAB669}"/>
                </a:ext>
              </a:extLst>
            </p:cNvPr>
            <p:cNvSpPr/>
            <p:nvPr/>
          </p:nvSpPr>
          <p:spPr>
            <a:xfrm>
              <a:off x="11052619" y="394373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81" name="Forma libre: forma 3136">
              <a:extLst>
                <a:ext uri="{FF2B5EF4-FFF2-40B4-BE49-F238E27FC236}">
                  <a16:creationId xmlns:a16="http://schemas.microsoft.com/office/drawing/2014/main" id="{B137F73C-46CC-B3AF-BD6E-01D3C4282C70}"/>
                </a:ext>
              </a:extLst>
            </p:cNvPr>
            <p:cNvSpPr/>
            <p:nvPr/>
          </p:nvSpPr>
          <p:spPr>
            <a:xfrm>
              <a:off x="11114976" y="3943737"/>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82" name="Forma libre: forma 3137">
              <a:extLst>
                <a:ext uri="{FF2B5EF4-FFF2-40B4-BE49-F238E27FC236}">
                  <a16:creationId xmlns:a16="http://schemas.microsoft.com/office/drawing/2014/main" id="{EC8F6F09-FBC0-1586-509E-5A7812F2C28D}"/>
                </a:ext>
              </a:extLst>
            </p:cNvPr>
            <p:cNvSpPr/>
            <p:nvPr/>
          </p:nvSpPr>
          <p:spPr>
            <a:xfrm>
              <a:off x="11176599"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83" name="Forma libre: forma 3138">
              <a:extLst>
                <a:ext uri="{FF2B5EF4-FFF2-40B4-BE49-F238E27FC236}">
                  <a16:creationId xmlns:a16="http://schemas.microsoft.com/office/drawing/2014/main" id="{58FA9797-6A31-6C71-7CF6-8A3C91A937D2}"/>
                </a:ext>
              </a:extLst>
            </p:cNvPr>
            <p:cNvSpPr/>
            <p:nvPr/>
          </p:nvSpPr>
          <p:spPr>
            <a:xfrm>
              <a:off x="11238956" y="394373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735"/>
                    <a:pt x="0" y="24938"/>
                  </a:cubicBezTo>
                  <a:cubicBezTo>
                    <a:pt x="0" y="38140"/>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84" name="Forma libre: forma 3139">
              <a:extLst>
                <a:ext uri="{FF2B5EF4-FFF2-40B4-BE49-F238E27FC236}">
                  <a16:creationId xmlns:a16="http://schemas.microsoft.com/office/drawing/2014/main" id="{411B21BF-F97E-E03F-79C1-01BFA59EC2F5}"/>
                </a:ext>
              </a:extLst>
            </p:cNvPr>
            <p:cNvSpPr/>
            <p:nvPr/>
          </p:nvSpPr>
          <p:spPr>
            <a:xfrm>
              <a:off x="11318919" y="3962073"/>
              <a:ext cx="13205" cy="13202"/>
            </a:xfrm>
            <a:custGeom>
              <a:avLst/>
              <a:gdLst>
                <a:gd name="connsiteX0" fmla="*/ 6603 w 13205"/>
                <a:gd name="connsiteY0" fmla="*/ 13202 h 13202"/>
                <a:gd name="connsiteX1" fmla="*/ 13205 w 13205"/>
                <a:gd name="connsiteY1" fmla="*/ 6601 h 13202"/>
                <a:gd name="connsiteX2" fmla="*/ 6603 w 13205"/>
                <a:gd name="connsiteY2" fmla="*/ 0 h 13202"/>
                <a:gd name="connsiteX3" fmla="*/ 0 w 13205"/>
                <a:gd name="connsiteY3" fmla="*/ 6601 h 13202"/>
                <a:gd name="connsiteX4" fmla="*/ 6603 w 13205"/>
                <a:gd name="connsiteY4" fmla="*/ 13202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5" h="13202">
                  <a:moveTo>
                    <a:pt x="6603" y="13202"/>
                  </a:moveTo>
                  <a:cubicBezTo>
                    <a:pt x="10271" y="13202"/>
                    <a:pt x="13205" y="10269"/>
                    <a:pt x="13205" y="6601"/>
                  </a:cubicBezTo>
                  <a:cubicBezTo>
                    <a:pt x="13205" y="2934"/>
                    <a:pt x="10271" y="0"/>
                    <a:pt x="6603" y="0"/>
                  </a:cubicBezTo>
                  <a:cubicBezTo>
                    <a:pt x="2935" y="0"/>
                    <a:pt x="0" y="2934"/>
                    <a:pt x="0" y="6601"/>
                  </a:cubicBezTo>
                  <a:cubicBezTo>
                    <a:pt x="0" y="10269"/>
                    <a:pt x="2935" y="13202"/>
                    <a:pt x="6603" y="132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85" name="Forma libre: forma 3140">
              <a:extLst>
                <a:ext uri="{FF2B5EF4-FFF2-40B4-BE49-F238E27FC236}">
                  <a16:creationId xmlns:a16="http://schemas.microsoft.com/office/drawing/2014/main" id="{193EEFB6-A9FC-DB18-1364-D77A8EDDE24C}"/>
                </a:ext>
              </a:extLst>
            </p:cNvPr>
            <p:cNvSpPr/>
            <p:nvPr/>
          </p:nvSpPr>
          <p:spPr>
            <a:xfrm>
              <a:off x="6456558" y="4026619"/>
              <a:ext cx="8803" cy="8801"/>
            </a:xfrm>
            <a:custGeom>
              <a:avLst/>
              <a:gdLst>
                <a:gd name="connsiteX0" fmla="*/ 4402 w 8803"/>
                <a:gd name="connsiteY0" fmla="*/ 8802 h 8801"/>
                <a:gd name="connsiteX1" fmla="*/ 8803 w 8803"/>
                <a:gd name="connsiteY1" fmla="*/ 4401 h 8801"/>
                <a:gd name="connsiteX2" fmla="*/ 4402 w 8803"/>
                <a:gd name="connsiteY2" fmla="*/ 0 h 8801"/>
                <a:gd name="connsiteX3" fmla="*/ 0 w 8803"/>
                <a:gd name="connsiteY3" fmla="*/ 4401 h 8801"/>
                <a:gd name="connsiteX4" fmla="*/ 4402 w 8803"/>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3" h="8801">
                  <a:moveTo>
                    <a:pt x="4402" y="8802"/>
                  </a:moveTo>
                  <a:cubicBezTo>
                    <a:pt x="7336" y="8802"/>
                    <a:pt x="8803" y="6601"/>
                    <a:pt x="8803" y="4401"/>
                  </a:cubicBezTo>
                  <a:cubicBezTo>
                    <a:pt x="8803" y="1467"/>
                    <a:pt x="6603" y="0"/>
                    <a:pt x="4402" y="0"/>
                  </a:cubicBezTo>
                  <a:cubicBezTo>
                    <a:pt x="2201" y="0"/>
                    <a:pt x="0" y="2200"/>
                    <a:pt x="0" y="4401"/>
                  </a:cubicBezTo>
                  <a:cubicBezTo>
                    <a:pt x="0" y="6601"/>
                    <a:pt x="2201" y="8802"/>
                    <a:pt x="4402"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86" name="Forma libre: forma 3141">
              <a:extLst>
                <a:ext uri="{FF2B5EF4-FFF2-40B4-BE49-F238E27FC236}">
                  <a16:creationId xmlns:a16="http://schemas.microsoft.com/office/drawing/2014/main" id="{33002021-0D06-7DD5-3185-D5FF68C0C6CD}"/>
                </a:ext>
              </a:extLst>
            </p:cNvPr>
            <p:cNvSpPr/>
            <p:nvPr/>
          </p:nvSpPr>
          <p:spPr>
            <a:xfrm>
              <a:off x="6518915" y="4025885"/>
              <a:ext cx="8803" cy="8801"/>
            </a:xfrm>
            <a:custGeom>
              <a:avLst/>
              <a:gdLst>
                <a:gd name="connsiteX0" fmla="*/ 4402 w 8803"/>
                <a:gd name="connsiteY0" fmla="*/ 8802 h 8801"/>
                <a:gd name="connsiteX1" fmla="*/ 8803 w 8803"/>
                <a:gd name="connsiteY1" fmla="*/ 4401 h 8801"/>
                <a:gd name="connsiteX2" fmla="*/ 4402 w 8803"/>
                <a:gd name="connsiteY2" fmla="*/ 0 h 8801"/>
                <a:gd name="connsiteX3" fmla="*/ 0 w 8803"/>
                <a:gd name="connsiteY3" fmla="*/ 4401 h 8801"/>
                <a:gd name="connsiteX4" fmla="*/ 4402 w 8803"/>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3" h="8801">
                  <a:moveTo>
                    <a:pt x="4402" y="8802"/>
                  </a:moveTo>
                  <a:cubicBezTo>
                    <a:pt x="6603" y="8802"/>
                    <a:pt x="8803" y="6601"/>
                    <a:pt x="8803" y="4401"/>
                  </a:cubicBezTo>
                  <a:cubicBezTo>
                    <a:pt x="8803" y="2201"/>
                    <a:pt x="6603" y="0"/>
                    <a:pt x="4402" y="0"/>
                  </a:cubicBezTo>
                  <a:cubicBezTo>
                    <a:pt x="2201" y="0"/>
                    <a:pt x="0" y="2201"/>
                    <a:pt x="0" y="4401"/>
                  </a:cubicBezTo>
                  <a:cubicBezTo>
                    <a:pt x="0" y="7335"/>
                    <a:pt x="1467" y="8802"/>
                    <a:pt x="4402"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87" name="Forma libre: forma 3142">
              <a:extLst>
                <a:ext uri="{FF2B5EF4-FFF2-40B4-BE49-F238E27FC236}">
                  <a16:creationId xmlns:a16="http://schemas.microsoft.com/office/drawing/2014/main" id="{4F8D3E0A-CDE5-D1BC-EFEE-5150AED461D4}"/>
                </a:ext>
              </a:extLst>
            </p:cNvPr>
            <p:cNvSpPr/>
            <p:nvPr/>
          </p:nvSpPr>
          <p:spPr>
            <a:xfrm>
              <a:off x="6559997" y="400534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88" name="Forma libre: forma 3143">
              <a:extLst>
                <a:ext uri="{FF2B5EF4-FFF2-40B4-BE49-F238E27FC236}">
                  <a16:creationId xmlns:a16="http://schemas.microsoft.com/office/drawing/2014/main" id="{97321289-6114-9C15-4DDA-4C7961DCC616}"/>
                </a:ext>
              </a:extLst>
            </p:cNvPr>
            <p:cNvSpPr/>
            <p:nvPr/>
          </p:nvSpPr>
          <p:spPr>
            <a:xfrm>
              <a:off x="6622354" y="400608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89" name="Forma libre: forma 3144">
              <a:extLst>
                <a:ext uri="{FF2B5EF4-FFF2-40B4-BE49-F238E27FC236}">
                  <a16:creationId xmlns:a16="http://schemas.microsoft.com/office/drawing/2014/main" id="{D0B7EB69-5360-37DA-2C63-24CC484B4AC9}"/>
                </a:ext>
              </a:extLst>
            </p:cNvPr>
            <p:cNvSpPr/>
            <p:nvPr/>
          </p:nvSpPr>
          <p:spPr>
            <a:xfrm>
              <a:off x="6683977" y="400608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90" name="Forma libre: forma 3145">
              <a:extLst>
                <a:ext uri="{FF2B5EF4-FFF2-40B4-BE49-F238E27FC236}">
                  <a16:creationId xmlns:a16="http://schemas.microsoft.com/office/drawing/2014/main" id="{B3EEA960-0025-10B7-9E3C-AB5EAD98E88D}"/>
                </a:ext>
              </a:extLst>
            </p:cNvPr>
            <p:cNvSpPr/>
            <p:nvPr/>
          </p:nvSpPr>
          <p:spPr>
            <a:xfrm>
              <a:off x="6745600" y="400534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91" name="Forma libre: forma 3146">
              <a:extLst>
                <a:ext uri="{FF2B5EF4-FFF2-40B4-BE49-F238E27FC236}">
                  <a16:creationId xmlns:a16="http://schemas.microsoft.com/office/drawing/2014/main" id="{B81F7AED-39B4-5B34-8C8D-652EF856CC6F}"/>
                </a:ext>
              </a:extLst>
            </p:cNvPr>
            <p:cNvSpPr/>
            <p:nvPr/>
          </p:nvSpPr>
          <p:spPr>
            <a:xfrm>
              <a:off x="6807957" y="400534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92" name="Forma libre: forma 3147">
              <a:extLst>
                <a:ext uri="{FF2B5EF4-FFF2-40B4-BE49-F238E27FC236}">
                  <a16:creationId xmlns:a16="http://schemas.microsoft.com/office/drawing/2014/main" id="{D363CB43-7A34-8659-C630-F9921E789A85}"/>
                </a:ext>
              </a:extLst>
            </p:cNvPr>
            <p:cNvSpPr/>
            <p:nvPr/>
          </p:nvSpPr>
          <p:spPr>
            <a:xfrm>
              <a:off x="6869580" y="400608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93" name="Forma libre: forma 3148">
              <a:extLst>
                <a:ext uri="{FF2B5EF4-FFF2-40B4-BE49-F238E27FC236}">
                  <a16:creationId xmlns:a16="http://schemas.microsoft.com/office/drawing/2014/main" id="{62367C20-A8E5-69C6-BAC3-1F4F58D0AED0}"/>
                </a:ext>
              </a:extLst>
            </p:cNvPr>
            <p:cNvSpPr/>
            <p:nvPr/>
          </p:nvSpPr>
          <p:spPr>
            <a:xfrm>
              <a:off x="6931937" y="400608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94" name="Forma libre: forma 3149">
              <a:extLst>
                <a:ext uri="{FF2B5EF4-FFF2-40B4-BE49-F238E27FC236}">
                  <a16:creationId xmlns:a16="http://schemas.microsoft.com/office/drawing/2014/main" id="{592E55AD-A67A-5534-1DDE-47F7D61D60F2}"/>
                </a:ext>
              </a:extLst>
            </p:cNvPr>
            <p:cNvSpPr/>
            <p:nvPr/>
          </p:nvSpPr>
          <p:spPr>
            <a:xfrm>
              <a:off x="6994294" y="400608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95" name="Forma libre: forma 3150">
              <a:extLst>
                <a:ext uri="{FF2B5EF4-FFF2-40B4-BE49-F238E27FC236}">
                  <a16:creationId xmlns:a16="http://schemas.microsoft.com/office/drawing/2014/main" id="{6B13173F-68FE-3249-C6CC-FB764E1D9DDE}"/>
                </a:ext>
              </a:extLst>
            </p:cNvPr>
            <p:cNvSpPr/>
            <p:nvPr/>
          </p:nvSpPr>
          <p:spPr>
            <a:xfrm>
              <a:off x="7055917" y="400608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96" name="Forma libre: forma 3151">
              <a:extLst>
                <a:ext uri="{FF2B5EF4-FFF2-40B4-BE49-F238E27FC236}">
                  <a16:creationId xmlns:a16="http://schemas.microsoft.com/office/drawing/2014/main" id="{C434DEE3-A0C4-2A06-28D3-8AC35208584A}"/>
                </a:ext>
              </a:extLst>
            </p:cNvPr>
            <p:cNvSpPr/>
            <p:nvPr/>
          </p:nvSpPr>
          <p:spPr>
            <a:xfrm>
              <a:off x="7117540" y="400534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97" name="Forma libre: forma 3152">
              <a:extLst>
                <a:ext uri="{FF2B5EF4-FFF2-40B4-BE49-F238E27FC236}">
                  <a16:creationId xmlns:a16="http://schemas.microsoft.com/office/drawing/2014/main" id="{051FE12E-21F0-A1B7-AD2B-A3AF087D3078}"/>
                </a:ext>
              </a:extLst>
            </p:cNvPr>
            <p:cNvSpPr/>
            <p:nvPr/>
          </p:nvSpPr>
          <p:spPr>
            <a:xfrm>
              <a:off x="7179897" y="400534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98" name="Forma libre: forma 3153">
              <a:extLst>
                <a:ext uri="{FF2B5EF4-FFF2-40B4-BE49-F238E27FC236}">
                  <a16:creationId xmlns:a16="http://schemas.microsoft.com/office/drawing/2014/main" id="{87358DE9-EA3C-9400-4F97-6ABBBFB97E42}"/>
                </a:ext>
              </a:extLst>
            </p:cNvPr>
            <p:cNvSpPr/>
            <p:nvPr/>
          </p:nvSpPr>
          <p:spPr>
            <a:xfrm>
              <a:off x="7243721" y="4008282"/>
              <a:ext cx="45483" cy="44741"/>
            </a:xfrm>
            <a:custGeom>
              <a:avLst/>
              <a:gdLst>
                <a:gd name="connsiteX0" fmla="*/ 22742 w 45483"/>
                <a:gd name="connsiteY0" fmla="*/ 44742 h 44741"/>
                <a:gd name="connsiteX1" fmla="*/ 45484 w 45483"/>
                <a:gd name="connsiteY1" fmla="*/ 22738 h 44741"/>
                <a:gd name="connsiteX2" fmla="*/ 22742 w 45483"/>
                <a:gd name="connsiteY2" fmla="*/ 0 h 44741"/>
                <a:gd name="connsiteX3" fmla="*/ 0 w 45483"/>
                <a:gd name="connsiteY3" fmla="*/ 22738 h 44741"/>
                <a:gd name="connsiteX4" fmla="*/ 22742 w 45483"/>
                <a:gd name="connsiteY4" fmla="*/ 44742 h 44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4741">
                  <a:moveTo>
                    <a:pt x="22742" y="44742"/>
                  </a:moveTo>
                  <a:cubicBezTo>
                    <a:pt x="35213" y="44742"/>
                    <a:pt x="45484" y="34473"/>
                    <a:pt x="45484" y="22738"/>
                  </a:cubicBezTo>
                  <a:cubicBezTo>
                    <a:pt x="45484" y="11002"/>
                    <a:pt x="35213" y="0"/>
                    <a:pt x="22742" y="0"/>
                  </a:cubicBezTo>
                  <a:cubicBezTo>
                    <a:pt x="10270" y="0"/>
                    <a:pt x="0" y="10269"/>
                    <a:pt x="0" y="22738"/>
                  </a:cubicBezTo>
                  <a:cubicBezTo>
                    <a:pt x="0" y="35207"/>
                    <a:pt x="10270" y="44742"/>
                    <a:pt x="22742" y="447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99" name="Forma libre: forma 3154">
              <a:extLst>
                <a:ext uri="{FF2B5EF4-FFF2-40B4-BE49-F238E27FC236}">
                  <a16:creationId xmlns:a16="http://schemas.microsoft.com/office/drawing/2014/main" id="{AA22A3A9-7941-B3DF-80C8-A369464DF544}"/>
                </a:ext>
              </a:extLst>
            </p:cNvPr>
            <p:cNvSpPr/>
            <p:nvPr/>
          </p:nvSpPr>
          <p:spPr>
            <a:xfrm>
              <a:off x="9000515" y="4029553"/>
              <a:ext cx="3134" cy="2933"/>
            </a:xfrm>
            <a:custGeom>
              <a:avLst/>
              <a:gdLst>
                <a:gd name="connsiteX0" fmla="*/ 1667 w 3134"/>
                <a:gd name="connsiteY0" fmla="*/ 2934 h 2933"/>
                <a:gd name="connsiteX1" fmla="*/ 3134 w 3134"/>
                <a:gd name="connsiteY1" fmla="*/ 1467 h 2933"/>
                <a:gd name="connsiteX2" fmla="*/ 1667 w 3134"/>
                <a:gd name="connsiteY2" fmla="*/ 0 h 2933"/>
                <a:gd name="connsiteX3" fmla="*/ 200 w 3134"/>
                <a:gd name="connsiteY3" fmla="*/ 1467 h 2933"/>
                <a:gd name="connsiteX4" fmla="*/ 1667 w 31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4" h="2933">
                  <a:moveTo>
                    <a:pt x="1667" y="2934"/>
                  </a:moveTo>
                  <a:cubicBezTo>
                    <a:pt x="2401" y="2934"/>
                    <a:pt x="3134" y="2201"/>
                    <a:pt x="3134" y="1467"/>
                  </a:cubicBezTo>
                  <a:cubicBezTo>
                    <a:pt x="3134" y="734"/>
                    <a:pt x="2401" y="0"/>
                    <a:pt x="1667" y="0"/>
                  </a:cubicBezTo>
                  <a:cubicBezTo>
                    <a:pt x="934" y="0"/>
                    <a:pt x="200" y="734"/>
                    <a:pt x="200" y="1467"/>
                  </a:cubicBezTo>
                  <a:cubicBezTo>
                    <a:pt x="-534" y="2201"/>
                    <a:pt x="934" y="2934"/>
                    <a:pt x="16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00" name="Forma libre: forma 3155">
              <a:extLst>
                <a:ext uri="{FF2B5EF4-FFF2-40B4-BE49-F238E27FC236}">
                  <a16:creationId xmlns:a16="http://schemas.microsoft.com/office/drawing/2014/main" id="{EEB5E305-8EF3-DD15-329C-7E83B1AE601A}"/>
                </a:ext>
              </a:extLst>
            </p:cNvPr>
            <p:cNvSpPr/>
            <p:nvPr/>
          </p:nvSpPr>
          <p:spPr>
            <a:xfrm>
              <a:off x="9038862" y="400534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01" name="Forma libre: forma 3156">
              <a:extLst>
                <a:ext uri="{FF2B5EF4-FFF2-40B4-BE49-F238E27FC236}">
                  <a16:creationId xmlns:a16="http://schemas.microsoft.com/office/drawing/2014/main" id="{EC3C885C-DC63-3433-4F3B-32916EA7180B}"/>
                </a:ext>
              </a:extLst>
            </p:cNvPr>
            <p:cNvSpPr/>
            <p:nvPr/>
          </p:nvSpPr>
          <p:spPr>
            <a:xfrm>
              <a:off x="9101219" y="400534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02" name="Forma libre: forma 3157">
              <a:extLst>
                <a:ext uri="{FF2B5EF4-FFF2-40B4-BE49-F238E27FC236}">
                  <a16:creationId xmlns:a16="http://schemas.microsoft.com/office/drawing/2014/main" id="{3C37FEE9-69BC-05E7-A294-3B7134A416EC}"/>
                </a:ext>
              </a:extLst>
            </p:cNvPr>
            <p:cNvSpPr/>
            <p:nvPr/>
          </p:nvSpPr>
          <p:spPr>
            <a:xfrm>
              <a:off x="9162842" y="400534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8"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03" name="Forma libre: forma 3158">
              <a:extLst>
                <a:ext uri="{FF2B5EF4-FFF2-40B4-BE49-F238E27FC236}">
                  <a16:creationId xmlns:a16="http://schemas.microsoft.com/office/drawing/2014/main" id="{5B514B3F-F8F1-3BCB-01E8-68687EF255C1}"/>
                </a:ext>
              </a:extLst>
            </p:cNvPr>
            <p:cNvSpPr/>
            <p:nvPr/>
          </p:nvSpPr>
          <p:spPr>
            <a:xfrm>
              <a:off x="9224465" y="400608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04" name="Forma libre: forma 3159">
              <a:extLst>
                <a:ext uri="{FF2B5EF4-FFF2-40B4-BE49-F238E27FC236}">
                  <a16:creationId xmlns:a16="http://schemas.microsoft.com/office/drawing/2014/main" id="{F427D700-09AB-E232-967C-5A2424F61BEB}"/>
                </a:ext>
              </a:extLst>
            </p:cNvPr>
            <p:cNvSpPr/>
            <p:nvPr/>
          </p:nvSpPr>
          <p:spPr>
            <a:xfrm>
              <a:off x="9286822" y="400608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05" name="Forma libre: forma 3160">
              <a:extLst>
                <a:ext uri="{FF2B5EF4-FFF2-40B4-BE49-F238E27FC236}">
                  <a16:creationId xmlns:a16="http://schemas.microsoft.com/office/drawing/2014/main" id="{87DAD905-7B24-8B05-F62B-2CC0C0921B9E}"/>
                </a:ext>
              </a:extLst>
            </p:cNvPr>
            <p:cNvSpPr/>
            <p:nvPr/>
          </p:nvSpPr>
          <p:spPr>
            <a:xfrm>
              <a:off x="9349179" y="400608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0271"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06" name="Forma libre: forma 3161">
              <a:extLst>
                <a:ext uri="{FF2B5EF4-FFF2-40B4-BE49-F238E27FC236}">
                  <a16:creationId xmlns:a16="http://schemas.microsoft.com/office/drawing/2014/main" id="{0E8BB946-D362-4865-FBAF-0D458E8D69C8}"/>
                </a:ext>
              </a:extLst>
            </p:cNvPr>
            <p:cNvSpPr/>
            <p:nvPr/>
          </p:nvSpPr>
          <p:spPr>
            <a:xfrm>
              <a:off x="9410802" y="400608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07" name="Forma libre: forma 3162">
              <a:extLst>
                <a:ext uri="{FF2B5EF4-FFF2-40B4-BE49-F238E27FC236}">
                  <a16:creationId xmlns:a16="http://schemas.microsoft.com/office/drawing/2014/main" id="{9D65D480-074F-9821-0EF3-25FD4338FA00}"/>
                </a:ext>
              </a:extLst>
            </p:cNvPr>
            <p:cNvSpPr/>
            <p:nvPr/>
          </p:nvSpPr>
          <p:spPr>
            <a:xfrm>
              <a:off x="9472425" y="400534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08" name="Forma libre: forma 3163">
              <a:extLst>
                <a:ext uri="{FF2B5EF4-FFF2-40B4-BE49-F238E27FC236}">
                  <a16:creationId xmlns:a16="http://schemas.microsoft.com/office/drawing/2014/main" id="{A4D5AA94-9CAE-70AF-FF00-11E3E79330DF}"/>
                </a:ext>
              </a:extLst>
            </p:cNvPr>
            <p:cNvSpPr/>
            <p:nvPr/>
          </p:nvSpPr>
          <p:spPr>
            <a:xfrm>
              <a:off x="9534782" y="400534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09" name="Forma libre: forma 3164">
              <a:extLst>
                <a:ext uri="{FF2B5EF4-FFF2-40B4-BE49-F238E27FC236}">
                  <a16:creationId xmlns:a16="http://schemas.microsoft.com/office/drawing/2014/main" id="{6B6071BE-AC42-7AFC-36F9-F7B4464415D5}"/>
                </a:ext>
              </a:extLst>
            </p:cNvPr>
            <p:cNvSpPr/>
            <p:nvPr/>
          </p:nvSpPr>
          <p:spPr>
            <a:xfrm>
              <a:off x="9596405" y="400608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10" name="Forma libre: forma 3165">
              <a:extLst>
                <a:ext uri="{FF2B5EF4-FFF2-40B4-BE49-F238E27FC236}">
                  <a16:creationId xmlns:a16="http://schemas.microsoft.com/office/drawing/2014/main" id="{B31DA188-F36D-82DD-E976-21CFABD92F45}"/>
                </a:ext>
              </a:extLst>
            </p:cNvPr>
            <p:cNvSpPr/>
            <p:nvPr/>
          </p:nvSpPr>
          <p:spPr>
            <a:xfrm>
              <a:off x="9658762" y="400608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11" name="Forma libre: forma 3166">
              <a:extLst>
                <a:ext uri="{FF2B5EF4-FFF2-40B4-BE49-F238E27FC236}">
                  <a16:creationId xmlns:a16="http://schemas.microsoft.com/office/drawing/2014/main" id="{E06BDB0B-21B8-9848-D0F8-151F1A61439D}"/>
                </a:ext>
              </a:extLst>
            </p:cNvPr>
            <p:cNvSpPr/>
            <p:nvPr/>
          </p:nvSpPr>
          <p:spPr>
            <a:xfrm>
              <a:off x="9720385" y="400608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12" name="Forma libre: forma 3167">
              <a:extLst>
                <a:ext uri="{FF2B5EF4-FFF2-40B4-BE49-F238E27FC236}">
                  <a16:creationId xmlns:a16="http://schemas.microsoft.com/office/drawing/2014/main" id="{CAD62039-2650-EAC2-07B7-69298EF99F90}"/>
                </a:ext>
              </a:extLst>
            </p:cNvPr>
            <p:cNvSpPr/>
            <p:nvPr/>
          </p:nvSpPr>
          <p:spPr>
            <a:xfrm>
              <a:off x="9782742" y="400608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13" name="Forma libre: forma 3168">
              <a:extLst>
                <a:ext uri="{FF2B5EF4-FFF2-40B4-BE49-F238E27FC236}">
                  <a16:creationId xmlns:a16="http://schemas.microsoft.com/office/drawing/2014/main" id="{BCDF446B-6A34-61E3-367C-DDCEBFD60FEF}"/>
                </a:ext>
              </a:extLst>
            </p:cNvPr>
            <p:cNvSpPr/>
            <p:nvPr/>
          </p:nvSpPr>
          <p:spPr>
            <a:xfrm>
              <a:off x="9844365" y="400534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14" name="Forma libre: forma 3169">
              <a:extLst>
                <a:ext uri="{FF2B5EF4-FFF2-40B4-BE49-F238E27FC236}">
                  <a16:creationId xmlns:a16="http://schemas.microsoft.com/office/drawing/2014/main" id="{72C8B09B-45A8-D717-9102-BC592CA15030}"/>
                </a:ext>
              </a:extLst>
            </p:cNvPr>
            <p:cNvSpPr/>
            <p:nvPr/>
          </p:nvSpPr>
          <p:spPr>
            <a:xfrm>
              <a:off x="9906722" y="400534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15" name="Forma libre: forma 3170">
              <a:extLst>
                <a:ext uri="{FF2B5EF4-FFF2-40B4-BE49-F238E27FC236}">
                  <a16:creationId xmlns:a16="http://schemas.microsoft.com/office/drawing/2014/main" id="{52DCB766-48E2-8372-61E4-BC3993248FC7}"/>
                </a:ext>
              </a:extLst>
            </p:cNvPr>
            <p:cNvSpPr/>
            <p:nvPr/>
          </p:nvSpPr>
          <p:spPr>
            <a:xfrm>
              <a:off x="9968345" y="400534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16" name="Forma libre: forma 3171">
              <a:extLst>
                <a:ext uri="{FF2B5EF4-FFF2-40B4-BE49-F238E27FC236}">
                  <a16:creationId xmlns:a16="http://schemas.microsoft.com/office/drawing/2014/main" id="{26803DBE-45E4-D422-E7E9-8BCBF4394135}"/>
                </a:ext>
              </a:extLst>
            </p:cNvPr>
            <p:cNvSpPr/>
            <p:nvPr/>
          </p:nvSpPr>
          <p:spPr>
            <a:xfrm>
              <a:off x="10030702" y="400534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17" name="Forma libre: forma 3172">
              <a:extLst>
                <a:ext uri="{FF2B5EF4-FFF2-40B4-BE49-F238E27FC236}">
                  <a16:creationId xmlns:a16="http://schemas.microsoft.com/office/drawing/2014/main" id="{C07F4C71-301C-3E41-0579-0D1B4BC0A17E}"/>
                </a:ext>
              </a:extLst>
            </p:cNvPr>
            <p:cNvSpPr/>
            <p:nvPr/>
          </p:nvSpPr>
          <p:spPr>
            <a:xfrm>
              <a:off x="10092325" y="400534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18" name="Forma libre: forma 3173">
              <a:extLst>
                <a:ext uri="{FF2B5EF4-FFF2-40B4-BE49-F238E27FC236}">
                  <a16:creationId xmlns:a16="http://schemas.microsoft.com/office/drawing/2014/main" id="{65426C03-DEEC-39FB-FB08-EF95C5D79F74}"/>
                </a:ext>
              </a:extLst>
            </p:cNvPr>
            <p:cNvSpPr/>
            <p:nvPr/>
          </p:nvSpPr>
          <p:spPr>
            <a:xfrm>
              <a:off x="10154682" y="400608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19" name="Forma libre: forma 3174">
              <a:extLst>
                <a:ext uri="{FF2B5EF4-FFF2-40B4-BE49-F238E27FC236}">
                  <a16:creationId xmlns:a16="http://schemas.microsoft.com/office/drawing/2014/main" id="{CE32D69A-A967-F48B-298F-16BA38974680}"/>
                </a:ext>
              </a:extLst>
            </p:cNvPr>
            <p:cNvSpPr/>
            <p:nvPr/>
          </p:nvSpPr>
          <p:spPr>
            <a:xfrm>
              <a:off x="10216305" y="400608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20" name="Forma libre: forma 3175">
              <a:extLst>
                <a:ext uri="{FF2B5EF4-FFF2-40B4-BE49-F238E27FC236}">
                  <a16:creationId xmlns:a16="http://schemas.microsoft.com/office/drawing/2014/main" id="{DF9180AF-F317-84EC-DCF7-BB52DA63305C}"/>
                </a:ext>
              </a:extLst>
            </p:cNvPr>
            <p:cNvSpPr/>
            <p:nvPr/>
          </p:nvSpPr>
          <p:spPr>
            <a:xfrm>
              <a:off x="10277928" y="4006082"/>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21" name="Forma libre: forma 3176">
              <a:extLst>
                <a:ext uri="{FF2B5EF4-FFF2-40B4-BE49-F238E27FC236}">
                  <a16:creationId xmlns:a16="http://schemas.microsoft.com/office/drawing/2014/main" id="{4D6AF604-DC08-7BF8-36F5-3BA7826878F4}"/>
                </a:ext>
              </a:extLst>
            </p:cNvPr>
            <p:cNvSpPr/>
            <p:nvPr/>
          </p:nvSpPr>
          <p:spPr>
            <a:xfrm>
              <a:off x="10340285" y="400608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22" name="Forma libre: forma 3177">
              <a:extLst>
                <a:ext uri="{FF2B5EF4-FFF2-40B4-BE49-F238E27FC236}">
                  <a16:creationId xmlns:a16="http://schemas.microsoft.com/office/drawing/2014/main" id="{C504D245-2085-3DBE-C6AB-DE2B7A8450D5}"/>
                </a:ext>
              </a:extLst>
            </p:cNvPr>
            <p:cNvSpPr/>
            <p:nvPr/>
          </p:nvSpPr>
          <p:spPr>
            <a:xfrm>
              <a:off x="10401908" y="400534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23" name="Forma libre: forma 3178">
              <a:extLst>
                <a:ext uri="{FF2B5EF4-FFF2-40B4-BE49-F238E27FC236}">
                  <a16:creationId xmlns:a16="http://schemas.microsoft.com/office/drawing/2014/main" id="{A9A36F92-72FA-35BB-8E69-9B19D720EA23}"/>
                </a:ext>
              </a:extLst>
            </p:cNvPr>
            <p:cNvSpPr/>
            <p:nvPr/>
          </p:nvSpPr>
          <p:spPr>
            <a:xfrm>
              <a:off x="10464265" y="400608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24" name="Forma libre: forma 3179">
              <a:extLst>
                <a:ext uri="{FF2B5EF4-FFF2-40B4-BE49-F238E27FC236}">
                  <a16:creationId xmlns:a16="http://schemas.microsoft.com/office/drawing/2014/main" id="{9C426C0B-F686-4AA3-2CE4-E4EDA3E514D1}"/>
                </a:ext>
              </a:extLst>
            </p:cNvPr>
            <p:cNvSpPr/>
            <p:nvPr/>
          </p:nvSpPr>
          <p:spPr>
            <a:xfrm>
              <a:off x="10525888" y="400608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25" name="Forma libre: forma 3180">
              <a:extLst>
                <a:ext uri="{FF2B5EF4-FFF2-40B4-BE49-F238E27FC236}">
                  <a16:creationId xmlns:a16="http://schemas.microsoft.com/office/drawing/2014/main" id="{C7FDC26C-B424-3883-ADD9-886A56540B86}"/>
                </a:ext>
              </a:extLst>
            </p:cNvPr>
            <p:cNvSpPr/>
            <p:nvPr/>
          </p:nvSpPr>
          <p:spPr>
            <a:xfrm>
              <a:off x="10588245" y="400608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26" name="Forma libre: forma 3181">
              <a:extLst>
                <a:ext uri="{FF2B5EF4-FFF2-40B4-BE49-F238E27FC236}">
                  <a16:creationId xmlns:a16="http://schemas.microsoft.com/office/drawing/2014/main" id="{ACB44491-A34C-9E90-9380-8C3191C0E1B8}"/>
                </a:ext>
              </a:extLst>
            </p:cNvPr>
            <p:cNvSpPr/>
            <p:nvPr/>
          </p:nvSpPr>
          <p:spPr>
            <a:xfrm>
              <a:off x="10649868" y="400608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27" name="Forma libre: forma 3182">
              <a:extLst>
                <a:ext uri="{FF2B5EF4-FFF2-40B4-BE49-F238E27FC236}">
                  <a16:creationId xmlns:a16="http://schemas.microsoft.com/office/drawing/2014/main" id="{13594CC9-B652-B333-6C58-241D9D6987F3}"/>
                </a:ext>
              </a:extLst>
            </p:cNvPr>
            <p:cNvSpPr/>
            <p:nvPr/>
          </p:nvSpPr>
          <p:spPr>
            <a:xfrm>
              <a:off x="10712225" y="400534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28" name="Forma libre: forma 3183">
              <a:extLst>
                <a:ext uri="{FF2B5EF4-FFF2-40B4-BE49-F238E27FC236}">
                  <a16:creationId xmlns:a16="http://schemas.microsoft.com/office/drawing/2014/main" id="{B0E22122-5028-2F31-119E-6329D060AF2D}"/>
                </a:ext>
              </a:extLst>
            </p:cNvPr>
            <p:cNvSpPr/>
            <p:nvPr/>
          </p:nvSpPr>
          <p:spPr>
            <a:xfrm>
              <a:off x="10773848" y="400608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29" name="Forma libre: forma 3184">
              <a:extLst>
                <a:ext uri="{FF2B5EF4-FFF2-40B4-BE49-F238E27FC236}">
                  <a16:creationId xmlns:a16="http://schemas.microsoft.com/office/drawing/2014/main" id="{6610A6F7-8684-23CD-575D-8282825346FE}"/>
                </a:ext>
              </a:extLst>
            </p:cNvPr>
            <p:cNvSpPr/>
            <p:nvPr/>
          </p:nvSpPr>
          <p:spPr>
            <a:xfrm>
              <a:off x="10836204" y="400608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30" name="Forma libre: forma 3185">
              <a:extLst>
                <a:ext uri="{FF2B5EF4-FFF2-40B4-BE49-F238E27FC236}">
                  <a16:creationId xmlns:a16="http://schemas.microsoft.com/office/drawing/2014/main" id="{CB90AF80-0E93-EEF8-455B-50D155498C46}"/>
                </a:ext>
              </a:extLst>
            </p:cNvPr>
            <p:cNvSpPr/>
            <p:nvPr/>
          </p:nvSpPr>
          <p:spPr>
            <a:xfrm>
              <a:off x="10897828" y="400608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31" name="Forma libre: forma 3186">
              <a:extLst>
                <a:ext uri="{FF2B5EF4-FFF2-40B4-BE49-F238E27FC236}">
                  <a16:creationId xmlns:a16="http://schemas.microsoft.com/office/drawing/2014/main" id="{8B019CC7-B7D8-2E87-C7BD-4D2D8B2801E9}"/>
                </a:ext>
              </a:extLst>
            </p:cNvPr>
            <p:cNvSpPr/>
            <p:nvPr/>
          </p:nvSpPr>
          <p:spPr>
            <a:xfrm>
              <a:off x="10960185" y="4006082"/>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32" name="Forma libre: forma 3187">
              <a:extLst>
                <a:ext uri="{FF2B5EF4-FFF2-40B4-BE49-F238E27FC236}">
                  <a16:creationId xmlns:a16="http://schemas.microsoft.com/office/drawing/2014/main" id="{E1D22A5B-C244-9419-3C66-3521D2FF6F6B}"/>
                </a:ext>
              </a:extLst>
            </p:cNvPr>
            <p:cNvSpPr/>
            <p:nvPr/>
          </p:nvSpPr>
          <p:spPr>
            <a:xfrm>
              <a:off x="11021807" y="400608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33" name="Forma libre: forma 3188">
              <a:extLst>
                <a:ext uri="{FF2B5EF4-FFF2-40B4-BE49-F238E27FC236}">
                  <a16:creationId xmlns:a16="http://schemas.microsoft.com/office/drawing/2014/main" id="{0FDDC3DC-CB51-F137-2C21-ED21636C785E}"/>
                </a:ext>
              </a:extLst>
            </p:cNvPr>
            <p:cNvSpPr/>
            <p:nvPr/>
          </p:nvSpPr>
          <p:spPr>
            <a:xfrm>
              <a:off x="11084164" y="4006082"/>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34" name="Forma libre: forma 3189">
              <a:extLst>
                <a:ext uri="{FF2B5EF4-FFF2-40B4-BE49-F238E27FC236}">
                  <a16:creationId xmlns:a16="http://schemas.microsoft.com/office/drawing/2014/main" id="{B6F5D6DA-F5D3-5DA4-766F-43AD509A3E1A}"/>
                </a:ext>
              </a:extLst>
            </p:cNvPr>
            <p:cNvSpPr/>
            <p:nvPr/>
          </p:nvSpPr>
          <p:spPr>
            <a:xfrm>
              <a:off x="11145788" y="400608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35" name="Forma libre: forma 3190">
              <a:extLst>
                <a:ext uri="{FF2B5EF4-FFF2-40B4-BE49-F238E27FC236}">
                  <a16:creationId xmlns:a16="http://schemas.microsoft.com/office/drawing/2014/main" id="{F5590043-FA06-A476-E583-176196AB2B59}"/>
                </a:ext>
              </a:extLst>
            </p:cNvPr>
            <p:cNvSpPr/>
            <p:nvPr/>
          </p:nvSpPr>
          <p:spPr>
            <a:xfrm>
              <a:off x="11207411" y="400534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36" name="Forma libre: forma 3191">
              <a:extLst>
                <a:ext uri="{FF2B5EF4-FFF2-40B4-BE49-F238E27FC236}">
                  <a16:creationId xmlns:a16="http://schemas.microsoft.com/office/drawing/2014/main" id="{F1180431-FE08-E01E-8465-CF2FECBDC74F}"/>
                </a:ext>
              </a:extLst>
            </p:cNvPr>
            <p:cNvSpPr/>
            <p:nvPr/>
          </p:nvSpPr>
          <p:spPr>
            <a:xfrm>
              <a:off x="11271968" y="4008282"/>
              <a:ext cx="45483" cy="45475"/>
            </a:xfrm>
            <a:custGeom>
              <a:avLst/>
              <a:gdLst>
                <a:gd name="connsiteX0" fmla="*/ 22742 w 45483"/>
                <a:gd name="connsiteY0" fmla="*/ 45475 h 45475"/>
                <a:gd name="connsiteX1" fmla="*/ 45484 w 45483"/>
                <a:gd name="connsiteY1" fmla="*/ 22738 h 45475"/>
                <a:gd name="connsiteX2" fmla="*/ 22742 w 45483"/>
                <a:gd name="connsiteY2" fmla="*/ 0 h 45475"/>
                <a:gd name="connsiteX3" fmla="*/ 0 w 45483"/>
                <a:gd name="connsiteY3" fmla="*/ 22738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8"/>
                  </a:cubicBezTo>
                  <a:cubicBezTo>
                    <a:pt x="45484" y="10269"/>
                    <a:pt x="35213" y="0"/>
                    <a:pt x="22742" y="0"/>
                  </a:cubicBezTo>
                  <a:cubicBezTo>
                    <a:pt x="10270" y="0"/>
                    <a:pt x="0" y="10269"/>
                    <a:pt x="0" y="22738"/>
                  </a:cubicBezTo>
                  <a:cubicBezTo>
                    <a:pt x="0" y="35207"/>
                    <a:pt x="10270"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37" name="Forma libre: forma 3192">
              <a:extLst>
                <a:ext uri="{FF2B5EF4-FFF2-40B4-BE49-F238E27FC236}">
                  <a16:creationId xmlns:a16="http://schemas.microsoft.com/office/drawing/2014/main" id="{B6116040-DEB2-50F7-8DA4-6E3D2888EA61}"/>
                </a:ext>
              </a:extLst>
            </p:cNvPr>
            <p:cNvSpPr/>
            <p:nvPr/>
          </p:nvSpPr>
          <p:spPr>
            <a:xfrm>
              <a:off x="11356741" y="4030469"/>
              <a:ext cx="326" cy="550"/>
            </a:xfrm>
            <a:custGeom>
              <a:avLst/>
              <a:gdLst>
                <a:gd name="connsiteX0" fmla="*/ 326 w 326"/>
                <a:gd name="connsiteY0" fmla="*/ 550 h 550"/>
                <a:gd name="connsiteX1" fmla="*/ 326 w 326"/>
                <a:gd name="connsiteY1" fmla="*/ 550 h 550"/>
                <a:gd name="connsiteX2" fmla="*/ 326 w 326"/>
                <a:gd name="connsiteY2" fmla="*/ 550 h 550"/>
                <a:gd name="connsiteX3" fmla="*/ 326 w 326"/>
                <a:gd name="connsiteY3" fmla="*/ 550 h 550"/>
                <a:gd name="connsiteX4" fmla="*/ 326 w 326"/>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 h="550">
                  <a:moveTo>
                    <a:pt x="326" y="550"/>
                  </a:moveTo>
                  <a:lnTo>
                    <a:pt x="326" y="550"/>
                  </a:lnTo>
                  <a:lnTo>
                    <a:pt x="326" y="550"/>
                  </a:lnTo>
                  <a:cubicBezTo>
                    <a:pt x="326" y="-183"/>
                    <a:pt x="-408" y="-183"/>
                    <a:pt x="326" y="550"/>
                  </a:cubicBezTo>
                  <a:lnTo>
                    <a:pt x="326" y="55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38" name="Forma libre: forma 3193">
              <a:extLst>
                <a:ext uri="{FF2B5EF4-FFF2-40B4-BE49-F238E27FC236}">
                  <a16:creationId xmlns:a16="http://schemas.microsoft.com/office/drawing/2014/main" id="{88141A16-695F-E1E9-30FC-CA1D0E24D3DC}"/>
                </a:ext>
              </a:extLst>
            </p:cNvPr>
            <p:cNvSpPr/>
            <p:nvPr/>
          </p:nvSpPr>
          <p:spPr>
            <a:xfrm>
              <a:off x="6529919" y="4068427"/>
              <a:ext cx="48418" cy="48408"/>
            </a:xfrm>
            <a:custGeom>
              <a:avLst/>
              <a:gdLst>
                <a:gd name="connsiteX0" fmla="*/ 24209 w 48418"/>
                <a:gd name="connsiteY0" fmla="*/ 48409 h 48408"/>
                <a:gd name="connsiteX1" fmla="*/ 48418 w 48418"/>
                <a:gd name="connsiteY1" fmla="*/ 24204 h 48408"/>
                <a:gd name="connsiteX2" fmla="*/ 24209 w 48418"/>
                <a:gd name="connsiteY2" fmla="*/ 0 h 48408"/>
                <a:gd name="connsiteX3" fmla="*/ 0 w 48418"/>
                <a:gd name="connsiteY3" fmla="*/ 24204 h 48408"/>
                <a:gd name="connsiteX4" fmla="*/ 24209 w 48418"/>
                <a:gd name="connsiteY4" fmla="*/ 48409 h 48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8">
                  <a:moveTo>
                    <a:pt x="24209" y="48409"/>
                  </a:moveTo>
                  <a:cubicBezTo>
                    <a:pt x="37414" y="48409"/>
                    <a:pt x="48418" y="37407"/>
                    <a:pt x="48418" y="24204"/>
                  </a:cubicBezTo>
                  <a:cubicBezTo>
                    <a:pt x="48418" y="11002"/>
                    <a:pt x="37414" y="0"/>
                    <a:pt x="24209" y="0"/>
                  </a:cubicBezTo>
                  <a:cubicBezTo>
                    <a:pt x="11004" y="0"/>
                    <a:pt x="0" y="11002"/>
                    <a:pt x="0" y="24204"/>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39" name="Forma libre: forma 3194">
              <a:extLst>
                <a:ext uri="{FF2B5EF4-FFF2-40B4-BE49-F238E27FC236}">
                  <a16:creationId xmlns:a16="http://schemas.microsoft.com/office/drawing/2014/main" id="{C1945838-1A6B-46C6-379F-D3820BEF9FDA}"/>
                </a:ext>
              </a:extLst>
            </p:cNvPr>
            <p:cNvSpPr/>
            <p:nvPr/>
          </p:nvSpPr>
          <p:spPr>
            <a:xfrm>
              <a:off x="6653165"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40" name="Forma libre: forma 3195">
              <a:extLst>
                <a:ext uri="{FF2B5EF4-FFF2-40B4-BE49-F238E27FC236}">
                  <a16:creationId xmlns:a16="http://schemas.microsoft.com/office/drawing/2014/main" id="{8E12A370-17B1-338E-3A9C-190F3A423DE0}"/>
                </a:ext>
              </a:extLst>
            </p:cNvPr>
            <p:cNvSpPr/>
            <p:nvPr/>
          </p:nvSpPr>
          <p:spPr>
            <a:xfrm>
              <a:off x="6714789"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41" name="Forma libre: forma 3196">
              <a:extLst>
                <a:ext uri="{FF2B5EF4-FFF2-40B4-BE49-F238E27FC236}">
                  <a16:creationId xmlns:a16="http://schemas.microsoft.com/office/drawing/2014/main" id="{109B8DE8-4A39-1322-71C4-1E74D817F6DF}"/>
                </a:ext>
              </a:extLst>
            </p:cNvPr>
            <p:cNvSpPr/>
            <p:nvPr/>
          </p:nvSpPr>
          <p:spPr>
            <a:xfrm>
              <a:off x="6777145"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42" name="Forma libre: forma 3197">
              <a:extLst>
                <a:ext uri="{FF2B5EF4-FFF2-40B4-BE49-F238E27FC236}">
                  <a16:creationId xmlns:a16="http://schemas.microsoft.com/office/drawing/2014/main" id="{1D6606FF-2B91-87AC-E525-983F28270252}"/>
                </a:ext>
              </a:extLst>
            </p:cNvPr>
            <p:cNvSpPr/>
            <p:nvPr/>
          </p:nvSpPr>
          <p:spPr>
            <a:xfrm>
              <a:off x="6838768" y="406769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43" name="Forma libre: forma 3198">
              <a:extLst>
                <a:ext uri="{FF2B5EF4-FFF2-40B4-BE49-F238E27FC236}">
                  <a16:creationId xmlns:a16="http://schemas.microsoft.com/office/drawing/2014/main" id="{904FAF9C-69A0-8AEC-89C6-2E2C95DEEDC8}"/>
                </a:ext>
              </a:extLst>
            </p:cNvPr>
            <p:cNvSpPr/>
            <p:nvPr/>
          </p:nvSpPr>
          <p:spPr>
            <a:xfrm>
              <a:off x="6901125" y="406769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44" name="Forma libre: forma 3199">
              <a:extLst>
                <a:ext uri="{FF2B5EF4-FFF2-40B4-BE49-F238E27FC236}">
                  <a16:creationId xmlns:a16="http://schemas.microsoft.com/office/drawing/2014/main" id="{7D579308-AE53-E6B2-15CA-9409A9764108}"/>
                </a:ext>
              </a:extLst>
            </p:cNvPr>
            <p:cNvSpPr/>
            <p:nvPr/>
          </p:nvSpPr>
          <p:spPr>
            <a:xfrm>
              <a:off x="6962748" y="406769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45" name="Forma libre: forma 3200">
              <a:extLst>
                <a:ext uri="{FF2B5EF4-FFF2-40B4-BE49-F238E27FC236}">
                  <a16:creationId xmlns:a16="http://schemas.microsoft.com/office/drawing/2014/main" id="{4D597FCF-657A-3ABE-2317-39DF5AA3D887}"/>
                </a:ext>
              </a:extLst>
            </p:cNvPr>
            <p:cNvSpPr/>
            <p:nvPr/>
          </p:nvSpPr>
          <p:spPr>
            <a:xfrm>
              <a:off x="7024372" y="4067693"/>
              <a:ext cx="50618" cy="49875"/>
            </a:xfrm>
            <a:custGeom>
              <a:avLst/>
              <a:gdLst>
                <a:gd name="connsiteX0" fmla="*/ 24943 w 50618"/>
                <a:gd name="connsiteY0" fmla="*/ 49876 h 49875"/>
                <a:gd name="connsiteX1" fmla="*/ 50619 w 50618"/>
                <a:gd name="connsiteY1" fmla="*/ 24938 h 49875"/>
                <a:gd name="connsiteX2" fmla="*/ 24943 w 50618"/>
                <a:gd name="connsiteY2" fmla="*/ 0 h 49875"/>
                <a:gd name="connsiteX3" fmla="*/ 0 w 50618"/>
                <a:gd name="connsiteY3" fmla="*/ 24938 h 49875"/>
                <a:gd name="connsiteX4" fmla="*/ 24943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46" name="Forma libre: forma 3201">
              <a:extLst>
                <a:ext uri="{FF2B5EF4-FFF2-40B4-BE49-F238E27FC236}">
                  <a16:creationId xmlns:a16="http://schemas.microsoft.com/office/drawing/2014/main" id="{9EA9310A-6F02-A21A-FDFC-690637C92167}"/>
                </a:ext>
              </a:extLst>
            </p:cNvPr>
            <p:cNvSpPr/>
            <p:nvPr/>
          </p:nvSpPr>
          <p:spPr>
            <a:xfrm>
              <a:off x="7086728"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47" name="Forma libre: forma 3202">
              <a:extLst>
                <a:ext uri="{FF2B5EF4-FFF2-40B4-BE49-F238E27FC236}">
                  <a16:creationId xmlns:a16="http://schemas.microsoft.com/office/drawing/2014/main" id="{D781B8F8-2FF2-C1DE-760B-B11602E782BC}"/>
                </a:ext>
              </a:extLst>
            </p:cNvPr>
            <p:cNvSpPr/>
            <p:nvPr/>
          </p:nvSpPr>
          <p:spPr>
            <a:xfrm>
              <a:off x="7149085"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48" name="Forma libre: forma 3203">
              <a:extLst>
                <a:ext uri="{FF2B5EF4-FFF2-40B4-BE49-F238E27FC236}">
                  <a16:creationId xmlns:a16="http://schemas.microsoft.com/office/drawing/2014/main" id="{06E84CAA-E116-7FF5-E353-8C0D17B810FE}"/>
                </a:ext>
              </a:extLst>
            </p:cNvPr>
            <p:cNvSpPr/>
            <p:nvPr/>
          </p:nvSpPr>
          <p:spPr>
            <a:xfrm>
              <a:off x="7210708"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49" name="Forma libre: forma 3204">
              <a:extLst>
                <a:ext uri="{FF2B5EF4-FFF2-40B4-BE49-F238E27FC236}">
                  <a16:creationId xmlns:a16="http://schemas.microsoft.com/office/drawing/2014/main" id="{1164D0FB-CE06-E91B-75E6-F02DB476803D}"/>
                </a:ext>
              </a:extLst>
            </p:cNvPr>
            <p:cNvSpPr/>
            <p:nvPr/>
          </p:nvSpPr>
          <p:spPr>
            <a:xfrm>
              <a:off x="7296541" y="4091164"/>
              <a:ext cx="2934" cy="2200"/>
            </a:xfrm>
            <a:custGeom>
              <a:avLst/>
              <a:gdLst>
                <a:gd name="connsiteX0" fmla="*/ 1467 w 2934"/>
                <a:gd name="connsiteY0" fmla="*/ 2201 h 2200"/>
                <a:gd name="connsiteX1" fmla="*/ 2935 w 2934"/>
                <a:gd name="connsiteY1" fmla="*/ 734 h 2200"/>
                <a:gd name="connsiteX2" fmla="*/ 1467 w 2934"/>
                <a:gd name="connsiteY2" fmla="*/ 0 h 2200"/>
                <a:gd name="connsiteX3" fmla="*/ 0 w 2934"/>
                <a:gd name="connsiteY3" fmla="*/ 734 h 2200"/>
                <a:gd name="connsiteX4" fmla="*/ 1467 w 2934"/>
                <a:gd name="connsiteY4" fmla="*/ 2201 h 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200">
                  <a:moveTo>
                    <a:pt x="1467" y="2201"/>
                  </a:moveTo>
                  <a:cubicBezTo>
                    <a:pt x="2201" y="2201"/>
                    <a:pt x="2935" y="2201"/>
                    <a:pt x="2935" y="734"/>
                  </a:cubicBezTo>
                  <a:cubicBezTo>
                    <a:pt x="2935" y="0"/>
                    <a:pt x="2935" y="0"/>
                    <a:pt x="1467" y="0"/>
                  </a:cubicBezTo>
                  <a:cubicBezTo>
                    <a:pt x="734" y="0"/>
                    <a:pt x="0" y="734"/>
                    <a:pt x="0" y="734"/>
                  </a:cubicBezTo>
                  <a:cubicBezTo>
                    <a:pt x="0" y="2201"/>
                    <a:pt x="734" y="2201"/>
                    <a:pt x="1467" y="22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50" name="Forma libre: forma 3205">
              <a:extLst>
                <a:ext uri="{FF2B5EF4-FFF2-40B4-BE49-F238E27FC236}">
                  <a16:creationId xmlns:a16="http://schemas.microsoft.com/office/drawing/2014/main" id="{BFB29E6F-81AC-87F2-A26D-FB2D106D13B1}"/>
                </a:ext>
              </a:extLst>
            </p:cNvPr>
            <p:cNvSpPr/>
            <p:nvPr/>
          </p:nvSpPr>
          <p:spPr>
            <a:xfrm>
              <a:off x="9020522" y="4080896"/>
              <a:ext cx="24209" cy="23471"/>
            </a:xfrm>
            <a:custGeom>
              <a:avLst/>
              <a:gdLst>
                <a:gd name="connsiteX0" fmla="*/ 12471 w 24209"/>
                <a:gd name="connsiteY0" fmla="*/ 23471 h 23471"/>
                <a:gd name="connsiteX1" fmla="*/ 24209 w 24209"/>
                <a:gd name="connsiteY1" fmla="*/ 11736 h 23471"/>
                <a:gd name="connsiteX2" fmla="*/ 12471 w 24209"/>
                <a:gd name="connsiteY2" fmla="*/ 0 h 23471"/>
                <a:gd name="connsiteX3" fmla="*/ 0 w 24209"/>
                <a:gd name="connsiteY3" fmla="*/ 11736 h 23471"/>
                <a:gd name="connsiteX4" fmla="*/ 12471 w 24209"/>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09" h="23471">
                  <a:moveTo>
                    <a:pt x="12471" y="23471"/>
                  </a:moveTo>
                  <a:cubicBezTo>
                    <a:pt x="19074" y="23471"/>
                    <a:pt x="24209" y="18337"/>
                    <a:pt x="24209" y="11736"/>
                  </a:cubicBezTo>
                  <a:cubicBezTo>
                    <a:pt x="24209" y="5134"/>
                    <a:pt x="19074" y="0"/>
                    <a:pt x="12471" y="0"/>
                  </a:cubicBezTo>
                  <a:cubicBezTo>
                    <a:pt x="5869" y="0"/>
                    <a:pt x="0" y="5134"/>
                    <a:pt x="0" y="11736"/>
                  </a:cubicBezTo>
                  <a:cubicBezTo>
                    <a:pt x="0" y="18337"/>
                    <a:pt x="5869" y="23471"/>
                    <a:pt x="12471"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51" name="Forma libre: forma 3206">
              <a:extLst>
                <a:ext uri="{FF2B5EF4-FFF2-40B4-BE49-F238E27FC236}">
                  <a16:creationId xmlns:a16="http://schemas.microsoft.com/office/drawing/2014/main" id="{213323A0-7872-E792-867C-76177B36862D}"/>
                </a:ext>
              </a:extLst>
            </p:cNvPr>
            <p:cNvSpPr/>
            <p:nvPr/>
          </p:nvSpPr>
          <p:spPr>
            <a:xfrm>
              <a:off x="9069674"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52" name="Forma libre: forma 3207">
              <a:extLst>
                <a:ext uri="{FF2B5EF4-FFF2-40B4-BE49-F238E27FC236}">
                  <a16:creationId xmlns:a16="http://schemas.microsoft.com/office/drawing/2014/main" id="{AB28F718-AB2B-8A71-B470-97EF01886EC1}"/>
                </a:ext>
              </a:extLst>
            </p:cNvPr>
            <p:cNvSpPr/>
            <p:nvPr/>
          </p:nvSpPr>
          <p:spPr>
            <a:xfrm>
              <a:off x="9132031"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53" name="Forma libre: forma 3208">
              <a:extLst>
                <a:ext uri="{FF2B5EF4-FFF2-40B4-BE49-F238E27FC236}">
                  <a16:creationId xmlns:a16="http://schemas.microsoft.com/office/drawing/2014/main" id="{2B05E82E-3CC4-ECD1-B2EC-D748D9E811CD}"/>
                </a:ext>
              </a:extLst>
            </p:cNvPr>
            <p:cNvSpPr/>
            <p:nvPr/>
          </p:nvSpPr>
          <p:spPr>
            <a:xfrm>
              <a:off x="9193654" y="406769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54" name="Forma libre: forma 3209">
              <a:extLst>
                <a:ext uri="{FF2B5EF4-FFF2-40B4-BE49-F238E27FC236}">
                  <a16:creationId xmlns:a16="http://schemas.microsoft.com/office/drawing/2014/main" id="{57618A4A-10F8-D44A-CD5C-1CAB459485C1}"/>
                </a:ext>
              </a:extLst>
            </p:cNvPr>
            <p:cNvSpPr/>
            <p:nvPr/>
          </p:nvSpPr>
          <p:spPr>
            <a:xfrm>
              <a:off x="9256011" y="406769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55" name="Forma libre: forma 3210">
              <a:extLst>
                <a:ext uri="{FF2B5EF4-FFF2-40B4-BE49-F238E27FC236}">
                  <a16:creationId xmlns:a16="http://schemas.microsoft.com/office/drawing/2014/main" id="{C06C4F29-F869-16D1-46DF-67A34B0722E2}"/>
                </a:ext>
              </a:extLst>
            </p:cNvPr>
            <p:cNvSpPr/>
            <p:nvPr/>
          </p:nvSpPr>
          <p:spPr>
            <a:xfrm>
              <a:off x="9317634"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56" name="Forma libre: forma 3211">
              <a:extLst>
                <a:ext uri="{FF2B5EF4-FFF2-40B4-BE49-F238E27FC236}">
                  <a16:creationId xmlns:a16="http://schemas.microsoft.com/office/drawing/2014/main" id="{EAE96C14-42CD-A335-86F1-A6C05FA9B5CB}"/>
                </a:ext>
              </a:extLst>
            </p:cNvPr>
            <p:cNvSpPr/>
            <p:nvPr/>
          </p:nvSpPr>
          <p:spPr>
            <a:xfrm>
              <a:off x="9379990" y="4067693"/>
              <a:ext cx="50619" cy="49875"/>
            </a:xfrm>
            <a:custGeom>
              <a:avLst/>
              <a:gdLst>
                <a:gd name="connsiteX0" fmla="*/ 24943 w 50619"/>
                <a:gd name="connsiteY0" fmla="*/ 49876 h 49875"/>
                <a:gd name="connsiteX1" fmla="*/ 50619 w 50619"/>
                <a:gd name="connsiteY1" fmla="*/ 24938 h 49875"/>
                <a:gd name="connsiteX2" fmla="*/ 24943 w 50619"/>
                <a:gd name="connsiteY2" fmla="*/ 0 h 49875"/>
                <a:gd name="connsiteX3" fmla="*/ 0 w 50619"/>
                <a:gd name="connsiteY3" fmla="*/ 24938 h 49875"/>
                <a:gd name="connsiteX4" fmla="*/ 24943 w 50619"/>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5">
                  <a:moveTo>
                    <a:pt x="24943" y="49876"/>
                  </a:moveTo>
                  <a:cubicBezTo>
                    <a:pt x="38881" y="49876"/>
                    <a:pt x="50619" y="38874"/>
                    <a:pt x="50619" y="24938"/>
                  </a:cubicBezTo>
                  <a:cubicBezTo>
                    <a:pt x="50619" y="11002"/>
                    <a:pt x="39615" y="0"/>
                    <a:pt x="24943" y="0"/>
                  </a:cubicBezTo>
                  <a:cubicBezTo>
                    <a:pt x="10271"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57" name="Forma libre: forma 3212">
              <a:extLst>
                <a:ext uri="{FF2B5EF4-FFF2-40B4-BE49-F238E27FC236}">
                  <a16:creationId xmlns:a16="http://schemas.microsoft.com/office/drawing/2014/main" id="{0BB9F294-B653-DA7E-FCAD-C5128118685E}"/>
                </a:ext>
              </a:extLst>
            </p:cNvPr>
            <p:cNvSpPr/>
            <p:nvPr/>
          </p:nvSpPr>
          <p:spPr>
            <a:xfrm>
              <a:off x="9441614" y="406769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8"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58" name="Forma libre: forma 3213">
              <a:extLst>
                <a:ext uri="{FF2B5EF4-FFF2-40B4-BE49-F238E27FC236}">
                  <a16:creationId xmlns:a16="http://schemas.microsoft.com/office/drawing/2014/main" id="{5B7A70CF-18F6-AF38-3A89-C6E223F3978B}"/>
                </a:ext>
              </a:extLst>
            </p:cNvPr>
            <p:cNvSpPr/>
            <p:nvPr/>
          </p:nvSpPr>
          <p:spPr>
            <a:xfrm>
              <a:off x="9523778" y="4087497"/>
              <a:ext cx="10270" cy="10268"/>
            </a:xfrm>
            <a:custGeom>
              <a:avLst/>
              <a:gdLst>
                <a:gd name="connsiteX0" fmla="*/ 5135 w 10270"/>
                <a:gd name="connsiteY0" fmla="*/ 10269 h 10268"/>
                <a:gd name="connsiteX1" fmla="*/ 10270 w 10270"/>
                <a:gd name="connsiteY1" fmla="*/ 5134 h 10268"/>
                <a:gd name="connsiteX2" fmla="*/ 5135 w 10270"/>
                <a:gd name="connsiteY2" fmla="*/ 0 h 10268"/>
                <a:gd name="connsiteX3" fmla="*/ 0 w 10270"/>
                <a:gd name="connsiteY3" fmla="*/ 5134 h 10268"/>
                <a:gd name="connsiteX4" fmla="*/ 5135 w 10270"/>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10268">
                  <a:moveTo>
                    <a:pt x="5135" y="10269"/>
                  </a:moveTo>
                  <a:cubicBezTo>
                    <a:pt x="8070" y="10269"/>
                    <a:pt x="10270" y="8068"/>
                    <a:pt x="10270" y="5134"/>
                  </a:cubicBezTo>
                  <a:cubicBezTo>
                    <a:pt x="10270" y="2201"/>
                    <a:pt x="8070" y="0"/>
                    <a:pt x="5135" y="0"/>
                  </a:cubicBezTo>
                  <a:cubicBezTo>
                    <a:pt x="2201" y="0"/>
                    <a:pt x="0" y="2201"/>
                    <a:pt x="0" y="5134"/>
                  </a:cubicBezTo>
                  <a:cubicBezTo>
                    <a:pt x="0" y="8068"/>
                    <a:pt x="2201"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59" name="Forma libre: forma 3214">
              <a:extLst>
                <a:ext uri="{FF2B5EF4-FFF2-40B4-BE49-F238E27FC236}">
                  <a16:creationId xmlns:a16="http://schemas.microsoft.com/office/drawing/2014/main" id="{70A7318F-C77E-EAA6-00B6-0AECFF25A0D1}"/>
                </a:ext>
              </a:extLst>
            </p:cNvPr>
            <p:cNvSpPr/>
            <p:nvPr/>
          </p:nvSpPr>
          <p:spPr>
            <a:xfrm>
              <a:off x="9586135" y="4088230"/>
              <a:ext cx="8802" cy="8801"/>
            </a:xfrm>
            <a:custGeom>
              <a:avLst/>
              <a:gdLst>
                <a:gd name="connsiteX0" fmla="*/ 4401 w 8802"/>
                <a:gd name="connsiteY0" fmla="*/ 8802 h 8801"/>
                <a:gd name="connsiteX1" fmla="*/ 8803 w 8802"/>
                <a:gd name="connsiteY1" fmla="*/ 4401 h 8801"/>
                <a:gd name="connsiteX2" fmla="*/ 4401 w 8802"/>
                <a:gd name="connsiteY2" fmla="*/ 0 h 8801"/>
                <a:gd name="connsiteX3" fmla="*/ 0 w 8802"/>
                <a:gd name="connsiteY3" fmla="*/ 4401 h 8801"/>
                <a:gd name="connsiteX4" fmla="*/ 4401 w 8802"/>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2" h="8801">
                  <a:moveTo>
                    <a:pt x="4401" y="8802"/>
                  </a:moveTo>
                  <a:cubicBezTo>
                    <a:pt x="6602" y="8802"/>
                    <a:pt x="8803" y="6601"/>
                    <a:pt x="8803" y="4401"/>
                  </a:cubicBezTo>
                  <a:cubicBezTo>
                    <a:pt x="8803" y="2201"/>
                    <a:pt x="6602" y="0"/>
                    <a:pt x="4401" y="0"/>
                  </a:cubicBezTo>
                  <a:cubicBezTo>
                    <a:pt x="1467" y="0"/>
                    <a:pt x="0" y="2201"/>
                    <a:pt x="0" y="4401"/>
                  </a:cubicBezTo>
                  <a:cubicBezTo>
                    <a:pt x="0" y="6601"/>
                    <a:pt x="2201" y="8802"/>
                    <a:pt x="4401"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60" name="Forma libre: forma 3215">
              <a:extLst>
                <a:ext uri="{FF2B5EF4-FFF2-40B4-BE49-F238E27FC236}">
                  <a16:creationId xmlns:a16="http://schemas.microsoft.com/office/drawing/2014/main" id="{DF8342CA-B3D3-08AC-E69A-7BAF524D97B8}"/>
                </a:ext>
              </a:extLst>
            </p:cNvPr>
            <p:cNvSpPr/>
            <p:nvPr/>
          </p:nvSpPr>
          <p:spPr>
            <a:xfrm>
              <a:off x="9627950" y="406769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61" name="Forma libre: forma 3216">
              <a:extLst>
                <a:ext uri="{FF2B5EF4-FFF2-40B4-BE49-F238E27FC236}">
                  <a16:creationId xmlns:a16="http://schemas.microsoft.com/office/drawing/2014/main" id="{6AE5CBE8-BAF6-63A6-364D-FCEB6A9819C3}"/>
                </a:ext>
              </a:extLst>
            </p:cNvPr>
            <p:cNvSpPr/>
            <p:nvPr/>
          </p:nvSpPr>
          <p:spPr>
            <a:xfrm>
              <a:off x="9689573"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62" name="Forma libre: forma 3217">
              <a:extLst>
                <a:ext uri="{FF2B5EF4-FFF2-40B4-BE49-F238E27FC236}">
                  <a16:creationId xmlns:a16="http://schemas.microsoft.com/office/drawing/2014/main" id="{F8E7B536-9D85-2099-AF34-EB30E6CCF5DE}"/>
                </a:ext>
              </a:extLst>
            </p:cNvPr>
            <p:cNvSpPr/>
            <p:nvPr/>
          </p:nvSpPr>
          <p:spPr>
            <a:xfrm>
              <a:off x="9751197" y="406769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63" name="Forma libre: forma 3218">
              <a:extLst>
                <a:ext uri="{FF2B5EF4-FFF2-40B4-BE49-F238E27FC236}">
                  <a16:creationId xmlns:a16="http://schemas.microsoft.com/office/drawing/2014/main" id="{ABA4FCBA-22FE-3ED4-ABCE-55246E6678D8}"/>
                </a:ext>
              </a:extLst>
            </p:cNvPr>
            <p:cNvSpPr/>
            <p:nvPr/>
          </p:nvSpPr>
          <p:spPr>
            <a:xfrm>
              <a:off x="9813554" y="406769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64" name="Forma libre: forma 3219">
              <a:extLst>
                <a:ext uri="{FF2B5EF4-FFF2-40B4-BE49-F238E27FC236}">
                  <a16:creationId xmlns:a16="http://schemas.microsoft.com/office/drawing/2014/main" id="{388B8DCE-626D-478C-F919-71DA4C2C4538}"/>
                </a:ext>
              </a:extLst>
            </p:cNvPr>
            <p:cNvSpPr/>
            <p:nvPr/>
          </p:nvSpPr>
          <p:spPr>
            <a:xfrm>
              <a:off x="9875910" y="406769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65" name="Forma libre: forma 3220">
              <a:extLst>
                <a:ext uri="{FF2B5EF4-FFF2-40B4-BE49-F238E27FC236}">
                  <a16:creationId xmlns:a16="http://schemas.microsoft.com/office/drawing/2014/main" id="{96AE9E9D-6D05-58E4-8AF7-A6C7493C666F}"/>
                </a:ext>
              </a:extLst>
            </p:cNvPr>
            <p:cNvSpPr/>
            <p:nvPr/>
          </p:nvSpPr>
          <p:spPr>
            <a:xfrm>
              <a:off x="9937533"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66" name="Forma libre: forma 3221">
              <a:extLst>
                <a:ext uri="{FF2B5EF4-FFF2-40B4-BE49-F238E27FC236}">
                  <a16:creationId xmlns:a16="http://schemas.microsoft.com/office/drawing/2014/main" id="{01B672EC-371C-7BC2-28DE-43CC2A37246B}"/>
                </a:ext>
              </a:extLst>
            </p:cNvPr>
            <p:cNvSpPr/>
            <p:nvPr/>
          </p:nvSpPr>
          <p:spPr>
            <a:xfrm>
              <a:off x="9999157" y="406769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67" name="Forma libre: forma 3222">
              <a:extLst>
                <a:ext uri="{FF2B5EF4-FFF2-40B4-BE49-F238E27FC236}">
                  <a16:creationId xmlns:a16="http://schemas.microsoft.com/office/drawing/2014/main" id="{3F36A5E7-0005-1D2B-FDB3-656CA7909450}"/>
                </a:ext>
              </a:extLst>
            </p:cNvPr>
            <p:cNvSpPr/>
            <p:nvPr/>
          </p:nvSpPr>
          <p:spPr>
            <a:xfrm>
              <a:off x="10061513" y="406769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68" name="Forma libre: forma 3223">
              <a:extLst>
                <a:ext uri="{FF2B5EF4-FFF2-40B4-BE49-F238E27FC236}">
                  <a16:creationId xmlns:a16="http://schemas.microsoft.com/office/drawing/2014/main" id="{ED7CA227-2CA7-E1EF-B1B3-693FBB669FE7}"/>
                </a:ext>
              </a:extLst>
            </p:cNvPr>
            <p:cNvSpPr/>
            <p:nvPr/>
          </p:nvSpPr>
          <p:spPr>
            <a:xfrm>
              <a:off x="10123136" y="406769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69" name="Forma libre: forma 3224">
              <a:extLst>
                <a:ext uri="{FF2B5EF4-FFF2-40B4-BE49-F238E27FC236}">
                  <a16:creationId xmlns:a16="http://schemas.microsoft.com/office/drawing/2014/main" id="{9CF4D9C3-6D67-B680-A8C8-ABD24F16AA6B}"/>
                </a:ext>
              </a:extLst>
            </p:cNvPr>
            <p:cNvSpPr/>
            <p:nvPr/>
          </p:nvSpPr>
          <p:spPr>
            <a:xfrm>
              <a:off x="10185493" y="406769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70" name="Forma libre: forma 3225">
              <a:extLst>
                <a:ext uri="{FF2B5EF4-FFF2-40B4-BE49-F238E27FC236}">
                  <a16:creationId xmlns:a16="http://schemas.microsoft.com/office/drawing/2014/main" id="{63B92CD3-145D-2FFB-5149-998C20149EA7}"/>
                </a:ext>
              </a:extLst>
            </p:cNvPr>
            <p:cNvSpPr/>
            <p:nvPr/>
          </p:nvSpPr>
          <p:spPr>
            <a:xfrm>
              <a:off x="10247116"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71" name="Forma libre: forma 3226">
              <a:extLst>
                <a:ext uri="{FF2B5EF4-FFF2-40B4-BE49-F238E27FC236}">
                  <a16:creationId xmlns:a16="http://schemas.microsoft.com/office/drawing/2014/main" id="{27F05C3A-9012-12FC-69BF-6B5654C769F5}"/>
                </a:ext>
              </a:extLst>
            </p:cNvPr>
            <p:cNvSpPr/>
            <p:nvPr/>
          </p:nvSpPr>
          <p:spPr>
            <a:xfrm>
              <a:off x="10309473"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72" name="Forma libre: forma 3227">
              <a:extLst>
                <a:ext uri="{FF2B5EF4-FFF2-40B4-BE49-F238E27FC236}">
                  <a16:creationId xmlns:a16="http://schemas.microsoft.com/office/drawing/2014/main" id="{22E4B40D-F399-5200-B9C2-F6449B9D894D}"/>
                </a:ext>
              </a:extLst>
            </p:cNvPr>
            <p:cNvSpPr/>
            <p:nvPr/>
          </p:nvSpPr>
          <p:spPr>
            <a:xfrm>
              <a:off x="10371097" y="406769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73" name="Forma libre: forma 3228">
              <a:extLst>
                <a:ext uri="{FF2B5EF4-FFF2-40B4-BE49-F238E27FC236}">
                  <a16:creationId xmlns:a16="http://schemas.microsoft.com/office/drawing/2014/main" id="{EB9B7564-AF72-291A-6A23-47E28D9835DF}"/>
                </a:ext>
              </a:extLst>
            </p:cNvPr>
            <p:cNvSpPr/>
            <p:nvPr/>
          </p:nvSpPr>
          <p:spPr>
            <a:xfrm>
              <a:off x="10433453" y="406769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74" name="Forma libre: forma 3229">
              <a:extLst>
                <a:ext uri="{FF2B5EF4-FFF2-40B4-BE49-F238E27FC236}">
                  <a16:creationId xmlns:a16="http://schemas.microsoft.com/office/drawing/2014/main" id="{9F6D270E-5EEA-9DF0-7E4B-81104789A293}"/>
                </a:ext>
              </a:extLst>
            </p:cNvPr>
            <p:cNvSpPr/>
            <p:nvPr/>
          </p:nvSpPr>
          <p:spPr>
            <a:xfrm>
              <a:off x="10495076"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75" name="Forma libre: forma 3230">
              <a:extLst>
                <a:ext uri="{FF2B5EF4-FFF2-40B4-BE49-F238E27FC236}">
                  <a16:creationId xmlns:a16="http://schemas.microsoft.com/office/drawing/2014/main" id="{E8831127-AB4A-F029-1A59-7EDBD12734C0}"/>
                </a:ext>
              </a:extLst>
            </p:cNvPr>
            <p:cNvSpPr/>
            <p:nvPr/>
          </p:nvSpPr>
          <p:spPr>
            <a:xfrm>
              <a:off x="10557433"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76" name="Forma libre: forma 3231">
              <a:extLst>
                <a:ext uri="{FF2B5EF4-FFF2-40B4-BE49-F238E27FC236}">
                  <a16:creationId xmlns:a16="http://schemas.microsoft.com/office/drawing/2014/main" id="{BB9F0F7D-4124-9211-E06B-CFB74B519666}"/>
                </a:ext>
              </a:extLst>
            </p:cNvPr>
            <p:cNvSpPr/>
            <p:nvPr/>
          </p:nvSpPr>
          <p:spPr>
            <a:xfrm>
              <a:off x="10619056" y="406769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77" name="Forma libre: forma 3232">
              <a:extLst>
                <a:ext uri="{FF2B5EF4-FFF2-40B4-BE49-F238E27FC236}">
                  <a16:creationId xmlns:a16="http://schemas.microsoft.com/office/drawing/2014/main" id="{C5FA46FC-E827-2389-EC5D-E0B8F7349C3A}"/>
                </a:ext>
              </a:extLst>
            </p:cNvPr>
            <p:cNvSpPr/>
            <p:nvPr/>
          </p:nvSpPr>
          <p:spPr>
            <a:xfrm>
              <a:off x="10680679" y="406769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78" name="Forma libre: forma 3233">
              <a:extLst>
                <a:ext uri="{FF2B5EF4-FFF2-40B4-BE49-F238E27FC236}">
                  <a16:creationId xmlns:a16="http://schemas.microsoft.com/office/drawing/2014/main" id="{9F98F59E-9512-3973-62A6-B8FCC5DBE8CF}"/>
                </a:ext>
              </a:extLst>
            </p:cNvPr>
            <p:cNvSpPr/>
            <p:nvPr/>
          </p:nvSpPr>
          <p:spPr>
            <a:xfrm>
              <a:off x="10743036" y="406769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79" name="Forma libre: forma 3234">
              <a:extLst>
                <a:ext uri="{FF2B5EF4-FFF2-40B4-BE49-F238E27FC236}">
                  <a16:creationId xmlns:a16="http://schemas.microsoft.com/office/drawing/2014/main" id="{BFE32187-0078-F95B-6A45-21C9CAB325EF}"/>
                </a:ext>
              </a:extLst>
            </p:cNvPr>
            <p:cNvSpPr/>
            <p:nvPr/>
          </p:nvSpPr>
          <p:spPr>
            <a:xfrm>
              <a:off x="10805393" y="406769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80" name="Forma libre: forma 3235">
              <a:extLst>
                <a:ext uri="{FF2B5EF4-FFF2-40B4-BE49-F238E27FC236}">
                  <a16:creationId xmlns:a16="http://schemas.microsoft.com/office/drawing/2014/main" id="{50AD9BBC-0057-AA2A-104A-84ECD436F271}"/>
                </a:ext>
              </a:extLst>
            </p:cNvPr>
            <p:cNvSpPr/>
            <p:nvPr/>
          </p:nvSpPr>
          <p:spPr>
            <a:xfrm>
              <a:off x="10867016"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81" name="Forma libre: forma 3236">
              <a:extLst>
                <a:ext uri="{FF2B5EF4-FFF2-40B4-BE49-F238E27FC236}">
                  <a16:creationId xmlns:a16="http://schemas.microsoft.com/office/drawing/2014/main" id="{B4E848D4-6BBF-0FF8-911B-FA45B4045322}"/>
                </a:ext>
              </a:extLst>
            </p:cNvPr>
            <p:cNvSpPr/>
            <p:nvPr/>
          </p:nvSpPr>
          <p:spPr>
            <a:xfrm>
              <a:off x="10928639" y="406769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82" name="Forma libre: forma 3237">
              <a:extLst>
                <a:ext uri="{FF2B5EF4-FFF2-40B4-BE49-F238E27FC236}">
                  <a16:creationId xmlns:a16="http://schemas.microsoft.com/office/drawing/2014/main" id="{11EC7E3C-BA0F-B382-6973-0D02899E5952}"/>
                </a:ext>
              </a:extLst>
            </p:cNvPr>
            <p:cNvSpPr/>
            <p:nvPr/>
          </p:nvSpPr>
          <p:spPr>
            <a:xfrm>
              <a:off x="10990996" y="406769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83" name="Forma libre: forma 3238">
              <a:extLst>
                <a:ext uri="{FF2B5EF4-FFF2-40B4-BE49-F238E27FC236}">
                  <a16:creationId xmlns:a16="http://schemas.microsoft.com/office/drawing/2014/main" id="{7854BAFB-2520-C12C-1DD3-74AE33786E71}"/>
                </a:ext>
              </a:extLst>
            </p:cNvPr>
            <p:cNvSpPr/>
            <p:nvPr/>
          </p:nvSpPr>
          <p:spPr>
            <a:xfrm>
              <a:off x="11052619"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84" name="Forma libre: forma 3239">
              <a:extLst>
                <a:ext uri="{FF2B5EF4-FFF2-40B4-BE49-F238E27FC236}">
                  <a16:creationId xmlns:a16="http://schemas.microsoft.com/office/drawing/2014/main" id="{5AC97D91-8221-948D-DAC8-4CE907BEE611}"/>
                </a:ext>
              </a:extLst>
            </p:cNvPr>
            <p:cNvSpPr/>
            <p:nvPr/>
          </p:nvSpPr>
          <p:spPr>
            <a:xfrm>
              <a:off x="11114976" y="406769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85" name="Forma libre: forma 3240">
              <a:extLst>
                <a:ext uri="{FF2B5EF4-FFF2-40B4-BE49-F238E27FC236}">
                  <a16:creationId xmlns:a16="http://schemas.microsoft.com/office/drawing/2014/main" id="{2E6DDD39-DA5C-06CB-888A-D3ADBC6F9BEE}"/>
                </a:ext>
              </a:extLst>
            </p:cNvPr>
            <p:cNvSpPr/>
            <p:nvPr/>
          </p:nvSpPr>
          <p:spPr>
            <a:xfrm>
              <a:off x="11176599" y="406769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86" name="Forma libre: forma 3241">
              <a:extLst>
                <a:ext uri="{FF2B5EF4-FFF2-40B4-BE49-F238E27FC236}">
                  <a16:creationId xmlns:a16="http://schemas.microsoft.com/office/drawing/2014/main" id="{12D37A66-A73F-7714-47E9-FB821629594E}"/>
                </a:ext>
              </a:extLst>
            </p:cNvPr>
            <p:cNvSpPr/>
            <p:nvPr/>
          </p:nvSpPr>
          <p:spPr>
            <a:xfrm>
              <a:off x="11255095" y="4083829"/>
              <a:ext cx="17606" cy="17603"/>
            </a:xfrm>
            <a:custGeom>
              <a:avLst/>
              <a:gdLst>
                <a:gd name="connsiteX0" fmla="*/ 8803 w 17606"/>
                <a:gd name="connsiteY0" fmla="*/ 17603 h 17603"/>
                <a:gd name="connsiteX1" fmla="*/ 17606 w 17606"/>
                <a:gd name="connsiteY1" fmla="*/ 8802 h 17603"/>
                <a:gd name="connsiteX2" fmla="*/ 8803 w 17606"/>
                <a:gd name="connsiteY2" fmla="*/ 0 h 17603"/>
                <a:gd name="connsiteX3" fmla="*/ 0 w 17606"/>
                <a:gd name="connsiteY3" fmla="*/ 8802 h 17603"/>
                <a:gd name="connsiteX4" fmla="*/ 8803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3" y="17603"/>
                  </a:moveTo>
                  <a:cubicBezTo>
                    <a:pt x="13938" y="17603"/>
                    <a:pt x="17606" y="13203"/>
                    <a:pt x="17606" y="8802"/>
                  </a:cubicBezTo>
                  <a:cubicBezTo>
                    <a:pt x="17606" y="4401"/>
                    <a:pt x="13205" y="0"/>
                    <a:pt x="8803" y="0"/>
                  </a:cubicBezTo>
                  <a:cubicBezTo>
                    <a:pt x="4401" y="0"/>
                    <a:pt x="0" y="4401"/>
                    <a:pt x="0" y="8802"/>
                  </a:cubicBezTo>
                  <a:cubicBezTo>
                    <a:pt x="0" y="13203"/>
                    <a:pt x="3668"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87" name="Forma libre: forma 3242">
              <a:extLst>
                <a:ext uri="{FF2B5EF4-FFF2-40B4-BE49-F238E27FC236}">
                  <a16:creationId xmlns:a16="http://schemas.microsoft.com/office/drawing/2014/main" id="{A055AD9F-E324-B87A-3C77-2CC99A8CBE67}"/>
                </a:ext>
              </a:extLst>
            </p:cNvPr>
            <p:cNvSpPr/>
            <p:nvPr/>
          </p:nvSpPr>
          <p:spPr>
            <a:xfrm>
              <a:off x="6560731" y="4130772"/>
              <a:ext cx="48418" cy="48408"/>
            </a:xfrm>
            <a:custGeom>
              <a:avLst/>
              <a:gdLst>
                <a:gd name="connsiteX0" fmla="*/ 24209 w 48418"/>
                <a:gd name="connsiteY0" fmla="*/ 48409 h 48408"/>
                <a:gd name="connsiteX1" fmla="*/ 48418 w 48418"/>
                <a:gd name="connsiteY1" fmla="*/ 24204 h 48408"/>
                <a:gd name="connsiteX2" fmla="*/ 24209 w 48418"/>
                <a:gd name="connsiteY2" fmla="*/ 0 h 48408"/>
                <a:gd name="connsiteX3" fmla="*/ 0 w 48418"/>
                <a:gd name="connsiteY3" fmla="*/ 24204 h 48408"/>
                <a:gd name="connsiteX4" fmla="*/ 24209 w 48418"/>
                <a:gd name="connsiteY4" fmla="*/ 48409 h 48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8">
                  <a:moveTo>
                    <a:pt x="24209" y="48409"/>
                  </a:moveTo>
                  <a:cubicBezTo>
                    <a:pt x="37414" y="48409"/>
                    <a:pt x="48418" y="37407"/>
                    <a:pt x="48418" y="24204"/>
                  </a:cubicBezTo>
                  <a:cubicBezTo>
                    <a:pt x="48418" y="11002"/>
                    <a:pt x="37414" y="0"/>
                    <a:pt x="24209" y="0"/>
                  </a:cubicBezTo>
                  <a:cubicBezTo>
                    <a:pt x="11004" y="0"/>
                    <a:pt x="0" y="11002"/>
                    <a:pt x="0" y="24204"/>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88" name="Forma libre: forma 3243">
              <a:extLst>
                <a:ext uri="{FF2B5EF4-FFF2-40B4-BE49-F238E27FC236}">
                  <a16:creationId xmlns:a16="http://schemas.microsoft.com/office/drawing/2014/main" id="{B7BA0463-7D6A-CAB6-E2A6-DCB7441B4815}"/>
                </a:ext>
              </a:extLst>
            </p:cNvPr>
            <p:cNvSpPr/>
            <p:nvPr/>
          </p:nvSpPr>
          <p:spPr>
            <a:xfrm>
              <a:off x="6622354" y="413003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89" name="Forma libre: forma 3244">
              <a:extLst>
                <a:ext uri="{FF2B5EF4-FFF2-40B4-BE49-F238E27FC236}">
                  <a16:creationId xmlns:a16="http://schemas.microsoft.com/office/drawing/2014/main" id="{A83ED9F2-5589-5178-C90C-AC54DD963581}"/>
                </a:ext>
              </a:extLst>
            </p:cNvPr>
            <p:cNvSpPr/>
            <p:nvPr/>
          </p:nvSpPr>
          <p:spPr>
            <a:xfrm>
              <a:off x="6683977" y="413003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90" name="Forma libre: forma 3245">
              <a:extLst>
                <a:ext uri="{FF2B5EF4-FFF2-40B4-BE49-F238E27FC236}">
                  <a16:creationId xmlns:a16="http://schemas.microsoft.com/office/drawing/2014/main" id="{AAD8C5C6-4835-1847-E69E-36AFF550D670}"/>
                </a:ext>
              </a:extLst>
            </p:cNvPr>
            <p:cNvSpPr/>
            <p:nvPr/>
          </p:nvSpPr>
          <p:spPr>
            <a:xfrm>
              <a:off x="6745600" y="413003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91" name="Forma libre: forma 3246">
              <a:extLst>
                <a:ext uri="{FF2B5EF4-FFF2-40B4-BE49-F238E27FC236}">
                  <a16:creationId xmlns:a16="http://schemas.microsoft.com/office/drawing/2014/main" id="{CCC12663-45FA-3B53-9791-85BC39104DA9}"/>
                </a:ext>
              </a:extLst>
            </p:cNvPr>
            <p:cNvSpPr/>
            <p:nvPr/>
          </p:nvSpPr>
          <p:spPr>
            <a:xfrm>
              <a:off x="6807957" y="413003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92" name="Forma libre: forma 3247">
              <a:extLst>
                <a:ext uri="{FF2B5EF4-FFF2-40B4-BE49-F238E27FC236}">
                  <a16:creationId xmlns:a16="http://schemas.microsoft.com/office/drawing/2014/main" id="{0C4FAD56-B5B0-E39E-378B-804CAF228494}"/>
                </a:ext>
              </a:extLst>
            </p:cNvPr>
            <p:cNvSpPr/>
            <p:nvPr/>
          </p:nvSpPr>
          <p:spPr>
            <a:xfrm>
              <a:off x="6869580" y="413003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93" name="Forma libre: forma 3248">
              <a:extLst>
                <a:ext uri="{FF2B5EF4-FFF2-40B4-BE49-F238E27FC236}">
                  <a16:creationId xmlns:a16="http://schemas.microsoft.com/office/drawing/2014/main" id="{C75B7FC0-855C-AAAD-9887-7CB325E19514}"/>
                </a:ext>
              </a:extLst>
            </p:cNvPr>
            <p:cNvSpPr/>
            <p:nvPr/>
          </p:nvSpPr>
          <p:spPr>
            <a:xfrm>
              <a:off x="6931937" y="412930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94" name="Forma libre: forma 3249">
              <a:extLst>
                <a:ext uri="{FF2B5EF4-FFF2-40B4-BE49-F238E27FC236}">
                  <a16:creationId xmlns:a16="http://schemas.microsoft.com/office/drawing/2014/main" id="{E5A4BE72-669C-2159-FFA0-DA47D9195F06}"/>
                </a:ext>
              </a:extLst>
            </p:cNvPr>
            <p:cNvSpPr/>
            <p:nvPr/>
          </p:nvSpPr>
          <p:spPr>
            <a:xfrm>
              <a:off x="6994294" y="412930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95" name="Forma libre: forma 3250">
              <a:extLst>
                <a:ext uri="{FF2B5EF4-FFF2-40B4-BE49-F238E27FC236}">
                  <a16:creationId xmlns:a16="http://schemas.microsoft.com/office/drawing/2014/main" id="{D7988C3C-BDA5-5392-903D-F45568E345B6}"/>
                </a:ext>
              </a:extLst>
            </p:cNvPr>
            <p:cNvSpPr/>
            <p:nvPr/>
          </p:nvSpPr>
          <p:spPr>
            <a:xfrm>
              <a:off x="7055917" y="412930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96" name="Forma libre: forma 3251">
              <a:extLst>
                <a:ext uri="{FF2B5EF4-FFF2-40B4-BE49-F238E27FC236}">
                  <a16:creationId xmlns:a16="http://schemas.microsoft.com/office/drawing/2014/main" id="{3834CCCA-6A25-6E34-4276-CBBDD51D0A33}"/>
                </a:ext>
              </a:extLst>
            </p:cNvPr>
            <p:cNvSpPr/>
            <p:nvPr/>
          </p:nvSpPr>
          <p:spPr>
            <a:xfrm>
              <a:off x="7117540" y="412930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97" name="Forma libre: forma 3252">
              <a:extLst>
                <a:ext uri="{FF2B5EF4-FFF2-40B4-BE49-F238E27FC236}">
                  <a16:creationId xmlns:a16="http://schemas.microsoft.com/office/drawing/2014/main" id="{C8B7BE7F-64B6-6EDB-B225-8F750D3D2073}"/>
                </a:ext>
              </a:extLst>
            </p:cNvPr>
            <p:cNvSpPr/>
            <p:nvPr/>
          </p:nvSpPr>
          <p:spPr>
            <a:xfrm>
              <a:off x="7179897" y="412930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98" name="Forma libre: forma 3253">
              <a:extLst>
                <a:ext uri="{FF2B5EF4-FFF2-40B4-BE49-F238E27FC236}">
                  <a16:creationId xmlns:a16="http://schemas.microsoft.com/office/drawing/2014/main" id="{0FFCF6F8-8495-BA56-EB8C-09B7AACEAD39}"/>
                </a:ext>
              </a:extLst>
            </p:cNvPr>
            <p:cNvSpPr/>
            <p:nvPr/>
          </p:nvSpPr>
          <p:spPr>
            <a:xfrm>
              <a:off x="7241520" y="412930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99" name="Forma libre: forma 3254">
              <a:extLst>
                <a:ext uri="{FF2B5EF4-FFF2-40B4-BE49-F238E27FC236}">
                  <a16:creationId xmlns:a16="http://schemas.microsoft.com/office/drawing/2014/main" id="{4A38FBEA-AB2F-5F27-AD0E-ACB5D1653579}"/>
                </a:ext>
              </a:extLst>
            </p:cNvPr>
            <p:cNvSpPr/>
            <p:nvPr/>
          </p:nvSpPr>
          <p:spPr>
            <a:xfrm>
              <a:off x="7303877" y="413003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00" name="Forma libre: forma 3255">
              <a:extLst>
                <a:ext uri="{FF2B5EF4-FFF2-40B4-BE49-F238E27FC236}">
                  <a16:creationId xmlns:a16="http://schemas.microsoft.com/office/drawing/2014/main" id="{83A133D5-71CF-5E21-BBB4-7DB9A4D80243}"/>
                </a:ext>
              </a:extLst>
            </p:cNvPr>
            <p:cNvSpPr/>
            <p:nvPr/>
          </p:nvSpPr>
          <p:spPr>
            <a:xfrm>
              <a:off x="7364766" y="4130038"/>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01" name="Forma libre: forma 3256">
              <a:extLst>
                <a:ext uri="{FF2B5EF4-FFF2-40B4-BE49-F238E27FC236}">
                  <a16:creationId xmlns:a16="http://schemas.microsoft.com/office/drawing/2014/main" id="{33447E2E-78AB-E86C-8729-D3C5D6E8A477}"/>
                </a:ext>
              </a:extLst>
            </p:cNvPr>
            <p:cNvSpPr/>
            <p:nvPr/>
          </p:nvSpPr>
          <p:spPr>
            <a:xfrm>
              <a:off x="7427857" y="412930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02" name="Forma libre: forma 3257">
              <a:extLst>
                <a:ext uri="{FF2B5EF4-FFF2-40B4-BE49-F238E27FC236}">
                  <a16:creationId xmlns:a16="http://schemas.microsoft.com/office/drawing/2014/main" id="{9A333011-80A3-2C3B-C7DF-A485E565E56F}"/>
                </a:ext>
              </a:extLst>
            </p:cNvPr>
            <p:cNvSpPr/>
            <p:nvPr/>
          </p:nvSpPr>
          <p:spPr>
            <a:xfrm>
              <a:off x="7496082" y="4135906"/>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1" y="36674"/>
                    <a:pt x="36680" y="28605"/>
                    <a:pt x="36680" y="18337"/>
                  </a:cubicBezTo>
                  <a:cubicBezTo>
                    <a:pt x="36680" y="8068"/>
                    <a:pt x="28611" y="0"/>
                    <a:pt x="18340" y="0"/>
                  </a:cubicBezTo>
                  <a:cubicBezTo>
                    <a:pt x="8070" y="0"/>
                    <a:pt x="0" y="8068"/>
                    <a:pt x="0" y="18337"/>
                  </a:cubicBezTo>
                  <a:cubicBezTo>
                    <a:pt x="0" y="28605"/>
                    <a:pt x="8803"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03" name="Forma libre: forma 3258">
              <a:extLst>
                <a:ext uri="{FF2B5EF4-FFF2-40B4-BE49-F238E27FC236}">
                  <a16:creationId xmlns:a16="http://schemas.microsoft.com/office/drawing/2014/main" id="{CC58FB7C-88AA-CBAB-01A8-DB0AE71C3551}"/>
                </a:ext>
              </a:extLst>
            </p:cNvPr>
            <p:cNvSpPr/>
            <p:nvPr/>
          </p:nvSpPr>
          <p:spPr>
            <a:xfrm>
              <a:off x="7576229" y="4154650"/>
              <a:ext cx="550" cy="326"/>
            </a:xfrm>
            <a:custGeom>
              <a:avLst/>
              <a:gdLst>
                <a:gd name="connsiteX0" fmla="*/ 550 w 550"/>
                <a:gd name="connsiteY0" fmla="*/ 326 h 326"/>
                <a:gd name="connsiteX1" fmla="*/ 550 w 550"/>
                <a:gd name="connsiteY1" fmla="*/ 326 h 326"/>
                <a:gd name="connsiteX2" fmla="*/ 550 w 550"/>
                <a:gd name="connsiteY2" fmla="*/ 326 h 326"/>
                <a:gd name="connsiteX3" fmla="*/ 550 w 550"/>
                <a:gd name="connsiteY3" fmla="*/ 326 h 326"/>
                <a:gd name="connsiteX4" fmla="*/ 550 w 550"/>
                <a:gd name="connsiteY4" fmla="*/ 326 h 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326">
                  <a:moveTo>
                    <a:pt x="550" y="326"/>
                  </a:moveTo>
                  <a:lnTo>
                    <a:pt x="550" y="326"/>
                  </a:lnTo>
                  <a:lnTo>
                    <a:pt x="550" y="326"/>
                  </a:lnTo>
                  <a:lnTo>
                    <a:pt x="550" y="326"/>
                  </a:lnTo>
                  <a:cubicBezTo>
                    <a:pt x="-183" y="-408"/>
                    <a:pt x="-183" y="326"/>
                    <a:pt x="550" y="32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04" name="Forma libre: forma 3259">
              <a:extLst>
                <a:ext uri="{FF2B5EF4-FFF2-40B4-BE49-F238E27FC236}">
                  <a16:creationId xmlns:a16="http://schemas.microsoft.com/office/drawing/2014/main" id="{516DD4A8-0CA5-76EF-7B89-92DCE04C4EE5}"/>
                </a:ext>
              </a:extLst>
            </p:cNvPr>
            <p:cNvSpPr/>
            <p:nvPr/>
          </p:nvSpPr>
          <p:spPr>
            <a:xfrm>
              <a:off x="9186318" y="4152776"/>
              <a:ext cx="2934" cy="2933"/>
            </a:xfrm>
            <a:custGeom>
              <a:avLst/>
              <a:gdLst>
                <a:gd name="connsiteX0" fmla="*/ 1467 w 2934"/>
                <a:gd name="connsiteY0" fmla="*/ 2934 h 2933"/>
                <a:gd name="connsiteX1" fmla="*/ 2934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4" y="2200"/>
                    <a:pt x="2934" y="1467"/>
                  </a:cubicBezTo>
                  <a:cubicBezTo>
                    <a:pt x="2934" y="733"/>
                    <a:pt x="2201" y="0"/>
                    <a:pt x="1467" y="0"/>
                  </a:cubicBezTo>
                  <a:cubicBezTo>
                    <a:pt x="733" y="0"/>
                    <a:pt x="0" y="733"/>
                    <a:pt x="0" y="1467"/>
                  </a:cubicBezTo>
                  <a:cubicBezTo>
                    <a:pt x="0" y="2200"/>
                    <a:pt x="733"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05" name="Forma libre: forma 3260">
              <a:extLst>
                <a:ext uri="{FF2B5EF4-FFF2-40B4-BE49-F238E27FC236}">
                  <a16:creationId xmlns:a16="http://schemas.microsoft.com/office/drawing/2014/main" id="{F4CD6C1B-39EE-7BE6-C0AF-A1CA02D44219}"/>
                </a:ext>
              </a:extLst>
            </p:cNvPr>
            <p:cNvSpPr/>
            <p:nvPr/>
          </p:nvSpPr>
          <p:spPr>
            <a:xfrm>
              <a:off x="9680770" y="4152042"/>
              <a:ext cx="5868" cy="5867"/>
            </a:xfrm>
            <a:custGeom>
              <a:avLst/>
              <a:gdLst>
                <a:gd name="connsiteX0" fmla="*/ 2935 w 5868"/>
                <a:gd name="connsiteY0" fmla="*/ 5868 h 5867"/>
                <a:gd name="connsiteX1" fmla="*/ 5869 w 5868"/>
                <a:gd name="connsiteY1" fmla="*/ 2934 h 5867"/>
                <a:gd name="connsiteX2" fmla="*/ 2935 w 5868"/>
                <a:gd name="connsiteY2" fmla="*/ 0 h 5867"/>
                <a:gd name="connsiteX3" fmla="*/ 0 w 5868"/>
                <a:gd name="connsiteY3" fmla="*/ 2934 h 5867"/>
                <a:gd name="connsiteX4" fmla="*/ 2935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5" y="5868"/>
                  </a:moveTo>
                  <a:cubicBezTo>
                    <a:pt x="5135" y="5868"/>
                    <a:pt x="5869" y="4401"/>
                    <a:pt x="5869" y="2934"/>
                  </a:cubicBezTo>
                  <a:cubicBezTo>
                    <a:pt x="5869" y="1467"/>
                    <a:pt x="4402" y="0"/>
                    <a:pt x="2935" y="0"/>
                  </a:cubicBezTo>
                  <a:cubicBezTo>
                    <a:pt x="1467" y="0"/>
                    <a:pt x="0" y="1467"/>
                    <a:pt x="0" y="2934"/>
                  </a:cubicBezTo>
                  <a:cubicBezTo>
                    <a:pt x="0" y="4401"/>
                    <a:pt x="1467" y="5868"/>
                    <a:pt x="2935"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06" name="Forma libre: forma 3261">
              <a:extLst>
                <a:ext uri="{FF2B5EF4-FFF2-40B4-BE49-F238E27FC236}">
                  <a16:creationId xmlns:a16="http://schemas.microsoft.com/office/drawing/2014/main" id="{9F788C2D-B31A-5195-F759-DBADD61E527E}"/>
                </a:ext>
              </a:extLst>
            </p:cNvPr>
            <p:cNvSpPr/>
            <p:nvPr/>
          </p:nvSpPr>
          <p:spPr>
            <a:xfrm>
              <a:off x="9743861" y="4152776"/>
              <a:ext cx="2934" cy="2933"/>
            </a:xfrm>
            <a:custGeom>
              <a:avLst/>
              <a:gdLst>
                <a:gd name="connsiteX0" fmla="*/ 1467 w 2934"/>
                <a:gd name="connsiteY0" fmla="*/ 2934 h 2933"/>
                <a:gd name="connsiteX1" fmla="*/ 2934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4" y="2200"/>
                    <a:pt x="2934" y="1467"/>
                  </a:cubicBezTo>
                  <a:cubicBezTo>
                    <a:pt x="2934" y="733"/>
                    <a:pt x="2201" y="0"/>
                    <a:pt x="1467" y="0"/>
                  </a:cubicBezTo>
                  <a:cubicBezTo>
                    <a:pt x="733" y="0"/>
                    <a:pt x="0" y="733"/>
                    <a:pt x="0" y="1467"/>
                  </a:cubicBezTo>
                  <a:cubicBezTo>
                    <a:pt x="733" y="2200"/>
                    <a:pt x="733"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07" name="Forma libre: forma 3262">
              <a:extLst>
                <a:ext uri="{FF2B5EF4-FFF2-40B4-BE49-F238E27FC236}">
                  <a16:creationId xmlns:a16="http://schemas.microsoft.com/office/drawing/2014/main" id="{7F49301C-FA7B-056A-9046-3173194EAFF4}"/>
                </a:ext>
              </a:extLst>
            </p:cNvPr>
            <p:cNvSpPr/>
            <p:nvPr/>
          </p:nvSpPr>
          <p:spPr>
            <a:xfrm>
              <a:off x="9805484" y="4152776"/>
              <a:ext cx="4401" cy="4400"/>
            </a:xfrm>
            <a:custGeom>
              <a:avLst/>
              <a:gdLst>
                <a:gd name="connsiteX0" fmla="*/ 2201 w 4401"/>
                <a:gd name="connsiteY0" fmla="*/ 4401 h 4400"/>
                <a:gd name="connsiteX1" fmla="*/ 4402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2" y="3667"/>
                    <a:pt x="4402" y="2200"/>
                  </a:cubicBezTo>
                  <a:cubicBezTo>
                    <a:pt x="4402" y="733"/>
                    <a:pt x="2935" y="0"/>
                    <a:pt x="2201" y="0"/>
                  </a:cubicBezTo>
                  <a:cubicBezTo>
                    <a:pt x="1467" y="0"/>
                    <a:pt x="0" y="733"/>
                    <a:pt x="0" y="2200"/>
                  </a:cubicBezTo>
                  <a:cubicBezTo>
                    <a:pt x="0" y="3667"/>
                    <a:pt x="734"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08" name="Forma libre: forma 3263">
              <a:extLst>
                <a:ext uri="{FF2B5EF4-FFF2-40B4-BE49-F238E27FC236}">
                  <a16:creationId xmlns:a16="http://schemas.microsoft.com/office/drawing/2014/main" id="{195DAC1D-FF9C-DD9F-5467-19390BEF2040}"/>
                </a:ext>
              </a:extLst>
            </p:cNvPr>
            <p:cNvSpPr/>
            <p:nvPr/>
          </p:nvSpPr>
          <p:spPr>
            <a:xfrm>
              <a:off x="9844365" y="413003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09" name="Forma libre: forma 3264">
              <a:extLst>
                <a:ext uri="{FF2B5EF4-FFF2-40B4-BE49-F238E27FC236}">
                  <a16:creationId xmlns:a16="http://schemas.microsoft.com/office/drawing/2014/main" id="{0DC97C17-447F-3F5D-2360-DEFC5363C00C}"/>
                </a:ext>
              </a:extLst>
            </p:cNvPr>
            <p:cNvSpPr/>
            <p:nvPr/>
          </p:nvSpPr>
          <p:spPr>
            <a:xfrm>
              <a:off x="9906722" y="413003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10" name="Forma libre: forma 3265">
              <a:extLst>
                <a:ext uri="{FF2B5EF4-FFF2-40B4-BE49-F238E27FC236}">
                  <a16:creationId xmlns:a16="http://schemas.microsoft.com/office/drawing/2014/main" id="{1CC12012-774C-6787-8A99-8905B0571245}"/>
                </a:ext>
              </a:extLst>
            </p:cNvPr>
            <p:cNvSpPr/>
            <p:nvPr/>
          </p:nvSpPr>
          <p:spPr>
            <a:xfrm>
              <a:off x="9968345" y="412930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11" name="Forma libre: forma 3266">
              <a:extLst>
                <a:ext uri="{FF2B5EF4-FFF2-40B4-BE49-F238E27FC236}">
                  <a16:creationId xmlns:a16="http://schemas.microsoft.com/office/drawing/2014/main" id="{779E8F0E-258C-580F-5667-EC9FEFF61B8B}"/>
                </a:ext>
              </a:extLst>
            </p:cNvPr>
            <p:cNvSpPr/>
            <p:nvPr/>
          </p:nvSpPr>
          <p:spPr>
            <a:xfrm>
              <a:off x="10030702" y="412930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12" name="Forma libre: forma 3267">
              <a:extLst>
                <a:ext uri="{FF2B5EF4-FFF2-40B4-BE49-F238E27FC236}">
                  <a16:creationId xmlns:a16="http://schemas.microsoft.com/office/drawing/2014/main" id="{810243DB-9471-BDBA-F704-78135F063186}"/>
                </a:ext>
              </a:extLst>
            </p:cNvPr>
            <p:cNvSpPr/>
            <p:nvPr/>
          </p:nvSpPr>
          <p:spPr>
            <a:xfrm>
              <a:off x="10092325" y="412930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13" name="Forma libre: forma 3268">
              <a:extLst>
                <a:ext uri="{FF2B5EF4-FFF2-40B4-BE49-F238E27FC236}">
                  <a16:creationId xmlns:a16="http://schemas.microsoft.com/office/drawing/2014/main" id="{82D15BC9-9BE3-BD4A-5FEF-0322C871E756}"/>
                </a:ext>
              </a:extLst>
            </p:cNvPr>
            <p:cNvSpPr/>
            <p:nvPr/>
          </p:nvSpPr>
          <p:spPr>
            <a:xfrm>
              <a:off x="10154682" y="412930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14" name="Forma libre: forma 3269">
              <a:extLst>
                <a:ext uri="{FF2B5EF4-FFF2-40B4-BE49-F238E27FC236}">
                  <a16:creationId xmlns:a16="http://schemas.microsoft.com/office/drawing/2014/main" id="{D7272FD0-7D8D-1DE2-87FA-B2F45C35D6CC}"/>
                </a:ext>
              </a:extLst>
            </p:cNvPr>
            <p:cNvSpPr/>
            <p:nvPr/>
          </p:nvSpPr>
          <p:spPr>
            <a:xfrm>
              <a:off x="10216305" y="412930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15" name="Forma libre: forma 3270">
              <a:extLst>
                <a:ext uri="{FF2B5EF4-FFF2-40B4-BE49-F238E27FC236}">
                  <a16:creationId xmlns:a16="http://schemas.microsoft.com/office/drawing/2014/main" id="{B5F69C6F-A17B-C0C4-7870-A08688326716}"/>
                </a:ext>
              </a:extLst>
            </p:cNvPr>
            <p:cNvSpPr/>
            <p:nvPr/>
          </p:nvSpPr>
          <p:spPr>
            <a:xfrm>
              <a:off x="10278661" y="412930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16" name="Forma libre: forma 3271">
              <a:extLst>
                <a:ext uri="{FF2B5EF4-FFF2-40B4-BE49-F238E27FC236}">
                  <a16:creationId xmlns:a16="http://schemas.microsoft.com/office/drawing/2014/main" id="{24527A22-971E-E1DE-CF4F-97BBC9D816F2}"/>
                </a:ext>
              </a:extLst>
            </p:cNvPr>
            <p:cNvSpPr/>
            <p:nvPr/>
          </p:nvSpPr>
          <p:spPr>
            <a:xfrm>
              <a:off x="10340285" y="412930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17" name="Forma libre: forma 3272">
              <a:extLst>
                <a:ext uri="{FF2B5EF4-FFF2-40B4-BE49-F238E27FC236}">
                  <a16:creationId xmlns:a16="http://schemas.microsoft.com/office/drawing/2014/main" id="{5A00748A-AC6E-1765-D7E9-5661832DE2A8}"/>
                </a:ext>
              </a:extLst>
            </p:cNvPr>
            <p:cNvSpPr/>
            <p:nvPr/>
          </p:nvSpPr>
          <p:spPr>
            <a:xfrm>
              <a:off x="10401908" y="413003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18" name="Forma libre: forma 3273">
              <a:extLst>
                <a:ext uri="{FF2B5EF4-FFF2-40B4-BE49-F238E27FC236}">
                  <a16:creationId xmlns:a16="http://schemas.microsoft.com/office/drawing/2014/main" id="{2A361DEE-1A89-46B3-D82E-FD2DEBFB32EF}"/>
                </a:ext>
              </a:extLst>
            </p:cNvPr>
            <p:cNvSpPr/>
            <p:nvPr/>
          </p:nvSpPr>
          <p:spPr>
            <a:xfrm>
              <a:off x="10464265" y="412930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19" name="Forma libre: forma 3274">
              <a:extLst>
                <a:ext uri="{FF2B5EF4-FFF2-40B4-BE49-F238E27FC236}">
                  <a16:creationId xmlns:a16="http://schemas.microsoft.com/office/drawing/2014/main" id="{80C918B8-55E5-72FF-2DBD-CD32A79B2E0F}"/>
                </a:ext>
              </a:extLst>
            </p:cNvPr>
            <p:cNvSpPr/>
            <p:nvPr/>
          </p:nvSpPr>
          <p:spPr>
            <a:xfrm>
              <a:off x="10525888" y="412930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20" name="Forma libre: forma 3275">
              <a:extLst>
                <a:ext uri="{FF2B5EF4-FFF2-40B4-BE49-F238E27FC236}">
                  <a16:creationId xmlns:a16="http://schemas.microsoft.com/office/drawing/2014/main" id="{DF6CC8B0-4673-04B2-DB82-441B343C0936}"/>
                </a:ext>
              </a:extLst>
            </p:cNvPr>
            <p:cNvSpPr/>
            <p:nvPr/>
          </p:nvSpPr>
          <p:spPr>
            <a:xfrm>
              <a:off x="10588245" y="412930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21" name="Forma libre: forma 3276">
              <a:extLst>
                <a:ext uri="{FF2B5EF4-FFF2-40B4-BE49-F238E27FC236}">
                  <a16:creationId xmlns:a16="http://schemas.microsoft.com/office/drawing/2014/main" id="{AE238746-254F-3879-5BF4-44CC69D18DFA}"/>
                </a:ext>
              </a:extLst>
            </p:cNvPr>
            <p:cNvSpPr/>
            <p:nvPr/>
          </p:nvSpPr>
          <p:spPr>
            <a:xfrm>
              <a:off x="10649868" y="412930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22" name="Forma libre: forma 3277">
              <a:extLst>
                <a:ext uri="{FF2B5EF4-FFF2-40B4-BE49-F238E27FC236}">
                  <a16:creationId xmlns:a16="http://schemas.microsoft.com/office/drawing/2014/main" id="{D3FC0B5B-2E4C-7AA4-2AF9-9E10143E9ABE}"/>
                </a:ext>
              </a:extLst>
            </p:cNvPr>
            <p:cNvSpPr/>
            <p:nvPr/>
          </p:nvSpPr>
          <p:spPr>
            <a:xfrm>
              <a:off x="10712225" y="412930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23" name="Forma libre: forma 3278">
              <a:extLst>
                <a:ext uri="{FF2B5EF4-FFF2-40B4-BE49-F238E27FC236}">
                  <a16:creationId xmlns:a16="http://schemas.microsoft.com/office/drawing/2014/main" id="{5062FC1A-14EA-EFD9-DDB3-0ED50B1E3647}"/>
                </a:ext>
              </a:extLst>
            </p:cNvPr>
            <p:cNvSpPr/>
            <p:nvPr/>
          </p:nvSpPr>
          <p:spPr>
            <a:xfrm>
              <a:off x="10773848" y="412930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24" name="Forma libre: forma 3279">
              <a:extLst>
                <a:ext uri="{FF2B5EF4-FFF2-40B4-BE49-F238E27FC236}">
                  <a16:creationId xmlns:a16="http://schemas.microsoft.com/office/drawing/2014/main" id="{49298AAC-C3D3-3B00-6855-01BEA9FD8CCB}"/>
                </a:ext>
              </a:extLst>
            </p:cNvPr>
            <p:cNvSpPr/>
            <p:nvPr/>
          </p:nvSpPr>
          <p:spPr>
            <a:xfrm>
              <a:off x="10836204" y="412930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25" name="Forma libre: forma 3280">
              <a:extLst>
                <a:ext uri="{FF2B5EF4-FFF2-40B4-BE49-F238E27FC236}">
                  <a16:creationId xmlns:a16="http://schemas.microsoft.com/office/drawing/2014/main" id="{0BA2297A-C76E-D1B7-E21E-A042B61646C1}"/>
                </a:ext>
              </a:extLst>
            </p:cNvPr>
            <p:cNvSpPr/>
            <p:nvPr/>
          </p:nvSpPr>
          <p:spPr>
            <a:xfrm>
              <a:off x="10897828" y="412930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26" name="Forma libre: forma 3281">
              <a:extLst>
                <a:ext uri="{FF2B5EF4-FFF2-40B4-BE49-F238E27FC236}">
                  <a16:creationId xmlns:a16="http://schemas.microsoft.com/office/drawing/2014/main" id="{E14B4CDC-A549-76A2-BFE4-0D9DFC7CAEFA}"/>
                </a:ext>
              </a:extLst>
            </p:cNvPr>
            <p:cNvSpPr/>
            <p:nvPr/>
          </p:nvSpPr>
          <p:spPr>
            <a:xfrm>
              <a:off x="10960185" y="412930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27" name="Forma libre: forma 3282">
              <a:extLst>
                <a:ext uri="{FF2B5EF4-FFF2-40B4-BE49-F238E27FC236}">
                  <a16:creationId xmlns:a16="http://schemas.microsoft.com/office/drawing/2014/main" id="{D5749393-9435-ABCA-27E2-E921938170F4}"/>
                </a:ext>
              </a:extLst>
            </p:cNvPr>
            <p:cNvSpPr/>
            <p:nvPr/>
          </p:nvSpPr>
          <p:spPr>
            <a:xfrm>
              <a:off x="11021807" y="412930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28" name="Forma libre: forma 3283">
              <a:extLst>
                <a:ext uri="{FF2B5EF4-FFF2-40B4-BE49-F238E27FC236}">
                  <a16:creationId xmlns:a16="http://schemas.microsoft.com/office/drawing/2014/main" id="{462E730F-8A69-7267-510C-5AD413E0B8FF}"/>
                </a:ext>
              </a:extLst>
            </p:cNvPr>
            <p:cNvSpPr/>
            <p:nvPr/>
          </p:nvSpPr>
          <p:spPr>
            <a:xfrm>
              <a:off x="11084164" y="413003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29" name="Forma libre: forma 3284">
              <a:extLst>
                <a:ext uri="{FF2B5EF4-FFF2-40B4-BE49-F238E27FC236}">
                  <a16:creationId xmlns:a16="http://schemas.microsoft.com/office/drawing/2014/main" id="{57F848D3-C05A-D0A6-F533-8D207492247E}"/>
                </a:ext>
              </a:extLst>
            </p:cNvPr>
            <p:cNvSpPr/>
            <p:nvPr/>
          </p:nvSpPr>
          <p:spPr>
            <a:xfrm>
              <a:off x="11145788" y="413003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30" name="Forma libre: forma 3285">
              <a:extLst>
                <a:ext uri="{FF2B5EF4-FFF2-40B4-BE49-F238E27FC236}">
                  <a16:creationId xmlns:a16="http://schemas.microsoft.com/office/drawing/2014/main" id="{C833679B-5C31-C527-41C6-40B8599AC669}"/>
                </a:ext>
              </a:extLst>
            </p:cNvPr>
            <p:cNvSpPr/>
            <p:nvPr/>
          </p:nvSpPr>
          <p:spPr>
            <a:xfrm>
              <a:off x="11207411" y="413003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31" name="Forma libre: forma 3286">
              <a:extLst>
                <a:ext uri="{FF2B5EF4-FFF2-40B4-BE49-F238E27FC236}">
                  <a16:creationId xmlns:a16="http://schemas.microsoft.com/office/drawing/2014/main" id="{13696B69-770C-8AAB-D7F9-293449145E30}"/>
                </a:ext>
              </a:extLst>
            </p:cNvPr>
            <p:cNvSpPr/>
            <p:nvPr/>
          </p:nvSpPr>
          <p:spPr>
            <a:xfrm>
              <a:off x="6490304" y="4215121"/>
              <a:ext cx="2200" cy="2933"/>
            </a:xfrm>
            <a:custGeom>
              <a:avLst/>
              <a:gdLst>
                <a:gd name="connsiteX0" fmla="*/ 1467 w 2200"/>
                <a:gd name="connsiteY0" fmla="*/ 2934 h 2933"/>
                <a:gd name="connsiteX1" fmla="*/ 2201 w 2200"/>
                <a:gd name="connsiteY1" fmla="*/ 1467 h 2933"/>
                <a:gd name="connsiteX2" fmla="*/ 1467 w 2200"/>
                <a:gd name="connsiteY2" fmla="*/ 0 h 2933"/>
                <a:gd name="connsiteX3" fmla="*/ 0 w 2200"/>
                <a:gd name="connsiteY3" fmla="*/ 1467 h 2933"/>
                <a:gd name="connsiteX4" fmla="*/ 1467 w 2200"/>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 h="2933">
                  <a:moveTo>
                    <a:pt x="1467" y="2934"/>
                  </a:moveTo>
                  <a:cubicBezTo>
                    <a:pt x="2201" y="2934"/>
                    <a:pt x="2201" y="2200"/>
                    <a:pt x="2201" y="1467"/>
                  </a:cubicBezTo>
                  <a:cubicBezTo>
                    <a:pt x="2201" y="733"/>
                    <a:pt x="1467" y="0"/>
                    <a:pt x="1467" y="0"/>
                  </a:cubicBezTo>
                  <a:cubicBezTo>
                    <a:pt x="734" y="0"/>
                    <a:pt x="0" y="733"/>
                    <a:pt x="0" y="1467"/>
                  </a:cubicBezTo>
                  <a:cubicBezTo>
                    <a:pt x="734" y="2200"/>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32" name="Forma libre: forma 3287">
              <a:extLst>
                <a:ext uri="{FF2B5EF4-FFF2-40B4-BE49-F238E27FC236}">
                  <a16:creationId xmlns:a16="http://schemas.microsoft.com/office/drawing/2014/main" id="{AECF2705-B1DF-67DC-46EF-2478E0F70AF2}"/>
                </a:ext>
              </a:extLst>
            </p:cNvPr>
            <p:cNvSpPr/>
            <p:nvPr/>
          </p:nvSpPr>
          <p:spPr>
            <a:xfrm>
              <a:off x="6529186"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33" name="Forma libre: forma 3288">
              <a:extLst>
                <a:ext uri="{FF2B5EF4-FFF2-40B4-BE49-F238E27FC236}">
                  <a16:creationId xmlns:a16="http://schemas.microsoft.com/office/drawing/2014/main" id="{19AD5092-EE08-F877-0277-3AFF04EE4B26}"/>
                </a:ext>
              </a:extLst>
            </p:cNvPr>
            <p:cNvSpPr/>
            <p:nvPr/>
          </p:nvSpPr>
          <p:spPr>
            <a:xfrm>
              <a:off x="6590809"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34" name="Forma libre: forma 3289">
              <a:extLst>
                <a:ext uri="{FF2B5EF4-FFF2-40B4-BE49-F238E27FC236}">
                  <a16:creationId xmlns:a16="http://schemas.microsoft.com/office/drawing/2014/main" id="{61B7C714-7516-335B-18B1-28F687A6CC26}"/>
                </a:ext>
              </a:extLst>
            </p:cNvPr>
            <p:cNvSpPr/>
            <p:nvPr/>
          </p:nvSpPr>
          <p:spPr>
            <a:xfrm>
              <a:off x="6653165"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35" name="Forma libre: forma 3290">
              <a:extLst>
                <a:ext uri="{FF2B5EF4-FFF2-40B4-BE49-F238E27FC236}">
                  <a16:creationId xmlns:a16="http://schemas.microsoft.com/office/drawing/2014/main" id="{3914CE68-31BD-1918-0EB1-FE9D0C594E5F}"/>
                </a:ext>
              </a:extLst>
            </p:cNvPr>
            <p:cNvSpPr/>
            <p:nvPr/>
          </p:nvSpPr>
          <p:spPr>
            <a:xfrm>
              <a:off x="6714789"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36" name="Forma libre: forma 3291">
              <a:extLst>
                <a:ext uri="{FF2B5EF4-FFF2-40B4-BE49-F238E27FC236}">
                  <a16:creationId xmlns:a16="http://schemas.microsoft.com/office/drawing/2014/main" id="{215891B9-1E6F-CBD9-45BB-DB10E2AE1649}"/>
                </a:ext>
              </a:extLst>
            </p:cNvPr>
            <p:cNvSpPr/>
            <p:nvPr/>
          </p:nvSpPr>
          <p:spPr>
            <a:xfrm>
              <a:off x="6777145"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37" name="Forma libre: forma 3292">
              <a:extLst>
                <a:ext uri="{FF2B5EF4-FFF2-40B4-BE49-F238E27FC236}">
                  <a16:creationId xmlns:a16="http://schemas.microsoft.com/office/drawing/2014/main" id="{2D63AEFC-1F32-A4F9-E1D9-A21C38D688FC}"/>
                </a:ext>
              </a:extLst>
            </p:cNvPr>
            <p:cNvSpPr/>
            <p:nvPr/>
          </p:nvSpPr>
          <p:spPr>
            <a:xfrm>
              <a:off x="6838768" y="419165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38" name="Forma libre: forma 3293">
              <a:extLst>
                <a:ext uri="{FF2B5EF4-FFF2-40B4-BE49-F238E27FC236}">
                  <a16:creationId xmlns:a16="http://schemas.microsoft.com/office/drawing/2014/main" id="{081F5EDB-5B1C-CEB7-59D5-C952413C06C3}"/>
                </a:ext>
              </a:extLst>
            </p:cNvPr>
            <p:cNvSpPr/>
            <p:nvPr/>
          </p:nvSpPr>
          <p:spPr>
            <a:xfrm>
              <a:off x="6901125" y="419165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39" name="Forma libre: forma 3294">
              <a:extLst>
                <a:ext uri="{FF2B5EF4-FFF2-40B4-BE49-F238E27FC236}">
                  <a16:creationId xmlns:a16="http://schemas.microsoft.com/office/drawing/2014/main" id="{497B9EDF-C0EC-6092-06F0-39DA0EB07EC5}"/>
                </a:ext>
              </a:extLst>
            </p:cNvPr>
            <p:cNvSpPr/>
            <p:nvPr/>
          </p:nvSpPr>
          <p:spPr>
            <a:xfrm>
              <a:off x="6962748" y="419165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40" name="Forma libre: forma 3295">
              <a:extLst>
                <a:ext uri="{FF2B5EF4-FFF2-40B4-BE49-F238E27FC236}">
                  <a16:creationId xmlns:a16="http://schemas.microsoft.com/office/drawing/2014/main" id="{CCB30875-488F-F5CB-FEB5-44357635D7D5}"/>
                </a:ext>
              </a:extLst>
            </p:cNvPr>
            <p:cNvSpPr/>
            <p:nvPr/>
          </p:nvSpPr>
          <p:spPr>
            <a:xfrm>
              <a:off x="7024372"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41" name="Forma libre: forma 3296">
              <a:extLst>
                <a:ext uri="{FF2B5EF4-FFF2-40B4-BE49-F238E27FC236}">
                  <a16:creationId xmlns:a16="http://schemas.microsoft.com/office/drawing/2014/main" id="{A27A7C95-8F72-4DF7-CF21-C7787E552158}"/>
                </a:ext>
              </a:extLst>
            </p:cNvPr>
            <p:cNvSpPr/>
            <p:nvPr/>
          </p:nvSpPr>
          <p:spPr>
            <a:xfrm>
              <a:off x="7086728"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42" name="Forma libre: forma 3297">
              <a:extLst>
                <a:ext uri="{FF2B5EF4-FFF2-40B4-BE49-F238E27FC236}">
                  <a16:creationId xmlns:a16="http://schemas.microsoft.com/office/drawing/2014/main" id="{3B08AFBA-DC66-A89C-5EC0-68BF82F8DE8A}"/>
                </a:ext>
              </a:extLst>
            </p:cNvPr>
            <p:cNvSpPr/>
            <p:nvPr/>
          </p:nvSpPr>
          <p:spPr>
            <a:xfrm>
              <a:off x="7149085"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43" name="Forma libre: forma 3298">
              <a:extLst>
                <a:ext uri="{FF2B5EF4-FFF2-40B4-BE49-F238E27FC236}">
                  <a16:creationId xmlns:a16="http://schemas.microsoft.com/office/drawing/2014/main" id="{E83A23EC-D1F5-DB8E-7B5B-3A5B393F248E}"/>
                </a:ext>
              </a:extLst>
            </p:cNvPr>
            <p:cNvSpPr/>
            <p:nvPr/>
          </p:nvSpPr>
          <p:spPr>
            <a:xfrm>
              <a:off x="7210708"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44" name="Forma libre: forma 3299">
              <a:extLst>
                <a:ext uri="{FF2B5EF4-FFF2-40B4-BE49-F238E27FC236}">
                  <a16:creationId xmlns:a16="http://schemas.microsoft.com/office/drawing/2014/main" id="{6D3D2BC5-DDB1-B35E-3961-3EC7A08F9A36}"/>
                </a:ext>
              </a:extLst>
            </p:cNvPr>
            <p:cNvSpPr/>
            <p:nvPr/>
          </p:nvSpPr>
          <p:spPr>
            <a:xfrm>
              <a:off x="7273065"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45" name="Forma libre: forma 3300">
              <a:extLst>
                <a:ext uri="{FF2B5EF4-FFF2-40B4-BE49-F238E27FC236}">
                  <a16:creationId xmlns:a16="http://schemas.microsoft.com/office/drawing/2014/main" id="{AAAF2BB3-8D69-08CC-B7C4-D5F6637A2DCE}"/>
                </a:ext>
              </a:extLst>
            </p:cNvPr>
            <p:cNvSpPr/>
            <p:nvPr/>
          </p:nvSpPr>
          <p:spPr>
            <a:xfrm>
              <a:off x="7334688"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46" name="Forma libre: forma 3301">
              <a:extLst>
                <a:ext uri="{FF2B5EF4-FFF2-40B4-BE49-F238E27FC236}">
                  <a16:creationId xmlns:a16="http://schemas.microsoft.com/office/drawing/2014/main" id="{7C230A94-09F7-7292-3B01-AC2BA5EE9EF8}"/>
                </a:ext>
              </a:extLst>
            </p:cNvPr>
            <p:cNvSpPr/>
            <p:nvPr/>
          </p:nvSpPr>
          <p:spPr>
            <a:xfrm>
              <a:off x="7397045"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47" name="Forma libre: forma 3302">
              <a:extLst>
                <a:ext uri="{FF2B5EF4-FFF2-40B4-BE49-F238E27FC236}">
                  <a16:creationId xmlns:a16="http://schemas.microsoft.com/office/drawing/2014/main" id="{90C3CC6D-31D1-C2FC-7C6A-2EADC999812A}"/>
                </a:ext>
              </a:extLst>
            </p:cNvPr>
            <p:cNvSpPr/>
            <p:nvPr/>
          </p:nvSpPr>
          <p:spPr>
            <a:xfrm>
              <a:off x="7458668" y="419165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48" name="Forma libre: forma 3303">
              <a:extLst>
                <a:ext uri="{FF2B5EF4-FFF2-40B4-BE49-F238E27FC236}">
                  <a16:creationId xmlns:a16="http://schemas.microsoft.com/office/drawing/2014/main" id="{0E1FEC9B-757D-8448-087B-79C6BE018BEE}"/>
                </a:ext>
              </a:extLst>
            </p:cNvPr>
            <p:cNvSpPr/>
            <p:nvPr/>
          </p:nvSpPr>
          <p:spPr>
            <a:xfrm>
              <a:off x="7544213" y="4214387"/>
              <a:ext cx="3222" cy="3667"/>
            </a:xfrm>
            <a:custGeom>
              <a:avLst/>
              <a:gdLst>
                <a:gd name="connsiteX0" fmla="*/ 1755 w 3222"/>
                <a:gd name="connsiteY0" fmla="*/ 3667 h 3667"/>
                <a:gd name="connsiteX1" fmla="*/ 3222 w 3222"/>
                <a:gd name="connsiteY1" fmla="*/ 2200 h 3667"/>
                <a:gd name="connsiteX2" fmla="*/ 1755 w 3222"/>
                <a:gd name="connsiteY2" fmla="*/ 0 h 3667"/>
                <a:gd name="connsiteX3" fmla="*/ 288 w 3222"/>
                <a:gd name="connsiteY3" fmla="*/ 2200 h 3667"/>
                <a:gd name="connsiteX4" fmla="*/ 1755 w 3222"/>
                <a:gd name="connsiteY4" fmla="*/ 3667 h 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2" h="3667">
                  <a:moveTo>
                    <a:pt x="1755" y="3667"/>
                  </a:moveTo>
                  <a:cubicBezTo>
                    <a:pt x="2489" y="3667"/>
                    <a:pt x="3222" y="2934"/>
                    <a:pt x="3222" y="2200"/>
                  </a:cubicBezTo>
                  <a:cubicBezTo>
                    <a:pt x="3222" y="1467"/>
                    <a:pt x="2489" y="0"/>
                    <a:pt x="1755" y="0"/>
                  </a:cubicBezTo>
                  <a:cubicBezTo>
                    <a:pt x="1021" y="0"/>
                    <a:pt x="288" y="734"/>
                    <a:pt x="288" y="2200"/>
                  </a:cubicBezTo>
                  <a:cubicBezTo>
                    <a:pt x="-446" y="2934"/>
                    <a:pt x="288" y="3667"/>
                    <a:pt x="1755" y="36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49" name="Forma libre: forma 3304">
              <a:extLst>
                <a:ext uri="{FF2B5EF4-FFF2-40B4-BE49-F238E27FC236}">
                  <a16:creationId xmlns:a16="http://schemas.microsoft.com/office/drawing/2014/main" id="{436C5ACB-B3F1-1971-1D9D-6CBB804DE479}"/>
                </a:ext>
              </a:extLst>
            </p:cNvPr>
            <p:cNvSpPr/>
            <p:nvPr/>
          </p:nvSpPr>
          <p:spPr>
            <a:xfrm>
              <a:off x="9776139" y="4216106"/>
              <a:ext cx="550" cy="1215"/>
            </a:xfrm>
            <a:custGeom>
              <a:avLst/>
              <a:gdLst>
                <a:gd name="connsiteX0" fmla="*/ 0 w 550"/>
                <a:gd name="connsiteY0" fmla="*/ 1215 h 1215"/>
                <a:gd name="connsiteX1" fmla="*/ 0 w 550"/>
                <a:gd name="connsiteY1" fmla="*/ 1215 h 1215"/>
                <a:gd name="connsiteX2" fmla="*/ 0 w 550"/>
                <a:gd name="connsiteY2" fmla="*/ 482 h 1215"/>
                <a:gd name="connsiteX3" fmla="*/ 0 w 550"/>
                <a:gd name="connsiteY3" fmla="*/ 1215 h 1215"/>
                <a:gd name="connsiteX4" fmla="*/ 0 w 550"/>
                <a:gd name="connsiteY4" fmla="*/ 1215 h 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1215">
                  <a:moveTo>
                    <a:pt x="0" y="1215"/>
                  </a:moveTo>
                  <a:cubicBezTo>
                    <a:pt x="734" y="1215"/>
                    <a:pt x="734" y="482"/>
                    <a:pt x="0" y="1215"/>
                  </a:cubicBezTo>
                  <a:cubicBezTo>
                    <a:pt x="734" y="482"/>
                    <a:pt x="0" y="482"/>
                    <a:pt x="0" y="482"/>
                  </a:cubicBezTo>
                  <a:cubicBezTo>
                    <a:pt x="0" y="-252"/>
                    <a:pt x="0" y="-252"/>
                    <a:pt x="0" y="1215"/>
                  </a:cubicBezTo>
                  <a:cubicBezTo>
                    <a:pt x="0" y="482"/>
                    <a:pt x="0" y="1215"/>
                    <a:pt x="0" y="121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50" name="Forma libre: forma 3305">
              <a:extLst>
                <a:ext uri="{FF2B5EF4-FFF2-40B4-BE49-F238E27FC236}">
                  <a16:creationId xmlns:a16="http://schemas.microsoft.com/office/drawing/2014/main" id="{2AA2B4B2-EC67-8036-F3A4-7E56FB5D352D}"/>
                </a:ext>
              </a:extLst>
            </p:cNvPr>
            <p:cNvSpPr/>
            <p:nvPr/>
          </p:nvSpPr>
          <p:spPr>
            <a:xfrm>
              <a:off x="9813554" y="419165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51" name="Forma libre: forma 3306">
              <a:extLst>
                <a:ext uri="{FF2B5EF4-FFF2-40B4-BE49-F238E27FC236}">
                  <a16:creationId xmlns:a16="http://schemas.microsoft.com/office/drawing/2014/main" id="{51EE51BE-0BF1-2159-B3E2-B396C2863A46}"/>
                </a:ext>
              </a:extLst>
            </p:cNvPr>
            <p:cNvSpPr/>
            <p:nvPr/>
          </p:nvSpPr>
          <p:spPr>
            <a:xfrm>
              <a:off x="9875910" y="419165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52" name="Forma libre: forma 3307">
              <a:extLst>
                <a:ext uri="{FF2B5EF4-FFF2-40B4-BE49-F238E27FC236}">
                  <a16:creationId xmlns:a16="http://schemas.microsoft.com/office/drawing/2014/main" id="{F3F740F8-B747-37A2-094F-06344B297BBF}"/>
                </a:ext>
              </a:extLst>
            </p:cNvPr>
            <p:cNvSpPr/>
            <p:nvPr/>
          </p:nvSpPr>
          <p:spPr>
            <a:xfrm>
              <a:off x="9937533"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53" name="Forma libre: forma 3308">
              <a:extLst>
                <a:ext uri="{FF2B5EF4-FFF2-40B4-BE49-F238E27FC236}">
                  <a16:creationId xmlns:a16="http://schemas.microsoft.com/office/drawing/2014/main" id="{12B4884C-1661-D57D-EB5F-DA63B506641E}"/>
                </a:ext>
              </a:extLst>
            </p:cNvPr>
            <p:cNvSpPr/>
            <p:nvPr/>
          </p:nvSpPr>
          <p:spPr>
            <a:xfrm>
              <a:off x="9999157" y="4191650"/>
              <a:ext cx="49885" cy="49142"/>
            </a:xfrm>
            <a:custGeom>
              <a:avLst/>
              <a:gdLst>
                <a:gd name="connsiteX0" fmla="*/ 24942 w 49885"/>
                <a:gd name="connsiteY0" fmla="*/ 49143 h 49142"/>
                <a:gd name="connsiteX1" fmla="*/ 49885 w 49885"/>
                <a:gd name="connsiteY1" fmla="*/ 24938 h 49142"/>
                <a:gd name="connsiteX2" fmla="*/ 24942 w 49885"/>
                <a:gd name="connsiteY2" fmla="*/ 0 h 49142"/>
                <a:gd name="connsiteX3" fmla="*/ 0 w 49885"/>
                <a:gd name="connsiteY3" fmla="*/ 24938 h 49142"/>
                <a:gd name="connsiteX4" fmla="*/ 24942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2" y="49143"/>
                  </a:moveTo>
                  <a:cubicBezTo>
                    <a:pt x="38881" y="49143"/>
                    <a:pt x="49885" y="38141"/>
                    <a:pt x="49885" y="24938"/>
                  </a:cubicBezTo>
                  <a:cubicBezTo>
                    <a:pt x="49885" y="11736"/>
                    <a:pt x="38881" y="0"/>
                    <a:pt x="24942" y="0"/>
                  </a:cubicBezTo>
                  <a:cubicBezTo>
                    <a:pt x="11004" y="0"/>
                    <a:pt x="0" y="11002"/>
                    <a:pt x="0" y="24938"/>
                  </a:cubicBezTo>
                  <a:cubicBezTo>
                    <a:pt x="0" y="38874"/>
                    <a:pt x="11738" y="49143"/>
                    <a:pt x="24942"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54" name="Forma libre: forma 3309">
              <a:extLst>
                <a:ext uri="{FF2B5EF4-FFF2-40B4-BE49-F238E27FC236}">
                  <a16:creationId xmlns:a16="http://schemas.microsoft.com/office/drawing/2014/main" id="{4828B895-0CFA-3EAF-725E-6D1B08562EF8}"/>
                </a:ext>
              </a:extLst>
            </p:cNvPr>
            <p:cNvSpPr/>
            <p:nvPr/>
          </p:nvSpPr>
          <p:spPr>
            <a:xfrm>
              <a:off x="10061513" y="4191650"/>
              <a:ext cx="49885" cy="49142"/>
            </a:xfrm>
            <a:custGeom>
              <a:avLst/>
              <a:gdLst>
                <a:gd name="connsiteX0" fmla="*/ 24942 w 49885"/>
                <a:gd name="connsiteY0" fmla="*/ 49143 h 49142"/>
                <a:gd name="connsiteX1" fmla="*/ 49885 w 49885"/>
                <a:gd name="connsiteY1" fmla="*/ 24938 h 49142"/>
                <a:gd name="connsiteX2" fmla="*/ 24942 w 49885"/>
                <a:gd name="connsiteY2" fmla="*/ 0 h 49142"/>
                <a:gd name="connsiteX3" fmla="*/ 0 w 49885"/>
                <a:gd name="connsiteY3" fmla="*/ 24938 h 49142"/>
                <a:gd name="connsiteX4" fmla="*/ 24942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2" y="49143"/>
                  </a:moveTo>
                  <a:cubicBezTo>
                    <a:pt x="38148" y="49143"/>
                    <a:pt x="49885" y="38141"/>
                    <a:pt x="49885" y="24938"/>
                  </a:cubicBezTo>
                  <a:cubicBezTo>
                    <a:pt x="49885" y="11736"/>
                    <a:pt x="38881" y="0"/>
                    <a:pt x="24942" y="0"/>
                  </a:cubicBezTo>
                  <a:cubicBezTo>
                    <a:pt x="11004" y="0"/>
                    <a:pt x="0" y="11002"/>
                    <a:pt x="0" y="24938"/>
                  </a:cubicBezTo>
                  <a:cubicBezTo>
                    <a:pt x="0" y="38874"/>
                    <a:pt x="11004" y="49143"/>
                    <a:pt x="24942"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55" name="Forma libre: forma 3310">
              <a:extLst>
                <a:ext uri="{FF2B5EF4-FFF2-40B4-BE49-F238E27FC236}">
                  <a16:creationId xmlns:a16="http://schemas.microsoft.com/office/drawing/2014/main" id="{94275269-2471-13FD-F3C7-935AC3733200}"/>
                </a:ext>
              </a:extLst>
            </p:cNvPr>
            <p:cNvSpPr/>
            <p:nvPr/>
          </p:nvSpPr>
          <p:spPr>
            <a:xfrm>
              <a:off x="10123136" y="419165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56" name="Forma libre: forma 3311">
              <a:extLst>
                <a:ext uri="{FF2B5EF4-FFF2-40B4-BE49-F238E27FC236}">
                  <a16:creationId xmlns:a16="http://schemas.microsoft.com/office/drawing/2014/main" id="{82135507-8E34-5871-44B9-104307577506}"/>
                </a:ext>
              </a:extLst>
            </p:cNvPr>
            <p:cNvSpPr/>
            <p:nvPr/>
          </p:nvSpPr>
          <p:spPr>
            <a:xfrm>
              <a:off x="10185493" y="419165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57" name="Forma libre: forma 3312">
              <a:extLst>
                <a:ext uri="{FF2B5EF4-FFF2-40B4-BE49-F238E27FC236}">
                  <a16:creationId xmlns:a16="http://schemas.microsoft.com/office/drawing/2014/main" id="{FD4F13FD-D024-136C-C458-9C01006E9F20}"/>
                </a:ext>
              </a:extLst>
            </p:cNvPr>
            <p:cNvSpPr/>
            <p:nvPr/>
          </p:nvSpPr>
          <p:spPr>
            <a:xfrm>
              <a:off x="10247116"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58" name="Forma libre: forma 3313">
              <a:extLst>
                <a:ext uri="{FF2B5EF4-FFF2-40B4-BE49-F238E27FC236}">
                  <a16:creationId xmlns:a16="http://schemas.microsoft.com/office/drawing/2014/main" id="{AADFFFB5-0822-C9C5-2077-29A37F509046}"/>
                </a:ext>
              </a:extLst>
            </p:cNvPr>
            <p:cNvSpPr/>
            <p:nvPr/>
          </p:nvSpPr>
          <p:spPr>
            <a:xfrm>
              <a:off x="10309473"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59" name="Forma libre: forma 3314">
              <a:extLst>
                <a:ext uri="{FF2B5EF4-FFF2-40B4-BE49-F238E27FC236}">
                  <a16:creationId xmlns:a16="http://schemas.microsoft.com/office/drawing/2014/main" id="{A0EF35AE-4EE2-3B2A-9966-B9065C324346}"/>
                </a:ext>
              </a:extLst>
            </p:cNvPr>
            <p:cNvSpPr/>
            <p:nvPr/>
          </p:nvSpPr>
          <p:spPr>
            <a:xfrm>
              <a:off x="10371097" y="419165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60" name="Forma libre: forma 3315">
              <a:extLst>
                <a:ext uri="{FF2B5EF4-FFF2-40B4-BE49-F238E27FC236}">
                  <a16:creationId xmlns:a16="http://schemas.microsoft.com/office/drawing/2014/main" id="{ADFDFA2E-CD7A-508E-BA71-62731F129E06}"/>
                </a:ext>
              </a:extLst>
            </p:cNvPr>
            <p:cNvSpPr/>
            <p:nvPr/>
          </p:nvSpPr>
          <p:spPr>
            <a:xfrm>
              <a:off x="10433453" y="419165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61" name="Forma libre: forma 3316">
              <a:extLst>
                <a:ext uri="{FF2B5EF4-FFF2-40B4-BE49-F238E27FC236}">
                  <a16:creationId xmlns:a16="http://schemas.microsoft.com/office/drawing/2014/main" id="{E5404AD8-6FB8-AF50-0B75-A4D5175673B7}"/>
                </a:ext>
              </a:extLst>
            </p:cNvPr>
            <p:cNvSpPr/>
            <p:nvPr/>
          </p:nvSpPr>
          <p:spPr>
            <a:xfrm>
              <a:off x="10495076"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62" name="Forma libre: forma 3317">
              <a:extLst>
                <a:ext uri="{FF2B5EF4-FFF2-40B4-BE49-F238E27FC236}">
                  <a16:creationId xmlns:a16="http://schemas.microsoft.com/office/drawing/2014/main" id="{DC92CAAD-D58E-4B40-0BA2-29121B61DDC1}"/>
                </a:ext>
              </a:extLst>
            </p:cNvPr>
            <p:cNvSpPr/>
            <p:nvPr/>
          </p:nvSpPr>
          <p:spPr>
            <a:xfrm>
              <a:off x="10557433" y="4191650"/>
              <a:ext cx="49885" cy="49142"/>
            </a:xfrm>
            <a:custGeom>
              <a:avLst/>
              <a:gdLst>
                <a:gd name="connsiteX0" fmla="*/ 24943 w 49885"/>
                <a:gd name="connsiteY0" fmla="*/ 49143 h 49142"/>
                <a:gd name="connsiteX1" fmla="*/ 49885 w 49885"/>
                <a:gd name="connsiteY1" fmla="*/ 24938 h 49142"/>
                <a:gd name="connsiteX2" fmla="*/ 24943 w 49885"/>
                <a:gd name="connsiteY2" fmla="*/ 0 h 49142"/>
                <a:gd name="connsiteX3" fmla="*/ 0 w 49885"/>
                <a:gd name="connsiteY3" fmla="*/ 24938 h 49142"/>
                <a:gd name="connsiteX4" fmla="*/ 24943 w 49885"/>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142">
                  <a:moveTo>
                    <a:pt x="24943" y="49143"/>
                  </a:moveTo>
                  <a:cubicBezTo>
                    <a:pt x="38881" y="49143"/>
                    <a:pt x="49885" y="38141"/>
                    <a:pt x="49885" y="24938"/>
                  </a:cubicBezTo>
                  <a:cubicBezTo>
                    <a:pt x="49885" y="11736"/>
                    <a:pt x="38881" y="0"/>
                    <a:pt x="24943" y="0"/>
                  </a:cubicBezTo>
                  <a:cubicBezTo>
                    <a:pt x="11004" y="0"/>
                    <a:pt x="0" y="11002"/>
                    <a:pt x="0" y="24938"/>
                  </a:cubicBezTo>
                  <a:cubicBezTo>
                    <a:pt x="0" y="38874"/>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63" name="Forma libre: forma 3318">
              <a:extLst>
                <a:ext uri="{FF2B5EF4-FFF2-40B4-BE49-F238E27FC236}">
                  <a16:creationId xmlns:a16="http://schemas.microsoft.com/office/drawing/2014/main" id="{8A0B46A6-7990-B660-2C0E-91975D9E4D83}"/>
                </a:ext>
              </a:extLst>
            </p:cNvPr>
            <p:cNvSpPr/>
            <p:nvPr/>
          </p:nvSpPr>
          <p:spPr>
            <a:xfrm>
              <a:off x="10619056" y="419165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64" name="Forma libre: forma 3319">
              <a:extLst>
                <a:ext uri="{FF2B5EF4-FFF2-40B4-BE49-F238E27FC236}">
                  <a16:creationId xmlns:a16="http://schemas.microsoft.com/office/drawing/2014/main" id="{0316B7CD-C74B-379A-F070-95F8C8FBCA6D}"/>
                </a:ext>
              </a:extLst>
            </p:cNvPr>
            <p:cNvSpPr/>
            <p:nvPr/>
          </p:nvSpPr>
          <p:spPr>
            <a:xfrm>
              <a:off x="10680679" y="419165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65" name="Forma libre: forma 3320">
              <a:extLst>
                <a:ext uri="{FF2B5EF4-FFF2-40B4-BE49-F238E27FC236}">
                  <a16:creationId xmlns:a16="http://schemas.microsoft.com/office/drawing/2014/main" id="{32108DB4-00FA-1C06-E974-1A725F987353}"/>
                </a:ext>
              </a:extLst>
            </p:cNvPr>
            <p:cNvSpPr/>
            <p:nvPr/>
          </p:nvSpPr>
          <p:spPr>
            <a:xfrm>
              <a:off x="10743036" y="419165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66" name="Forma libre: forma 3321">
              <a:extLst>
                <a:ext uri="{FF2B5EF4-FFF2-40B4-BE49-F238E27FC236}">
                  <a16:creationId xmlns:a16="http://schemas.microsoft.com/office/drawing/2014/main" id="{FC7A0275-0FD2-F467-39B3-B817A86D8D23}"/>
                </a:ext>
              </a:extLst>
            </p:cNvPr>
            <p:cNvSpPr/>
            <p:nvPr/>
          </p:nvSpPr>
          <p:spPr>
            <a:xfrm>
              <a:off x="10805393" y="419165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67" name="Forma libre: forma 3322">
              <a:extLst>
                <a:ext uri="{FF2B5EF4-FFF2-40B4-BE49-F238E27FC236}">
                  <a16:creationId xmlns:a16="http://schemas.microsoft.com/office/drawing/2014/main" id="{FE51B99A-72D0-8AC2-C246-B3E3E80608B9}"/>
                </a:ext>
              </a:extLst>
            </p:cNvPr>
            <p:cNvSpPr/>
            <p:nvPr/>
          </p:nvSpPr>
          <p:spPr>
            <a:xfrm>
              <a:off x="10867016"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68" name="Forma libre: forma 3323">
              <a:extLst>
                <a:ext uri="{FF2B5EF4-FFF2-40B4-BE49-F238E27FC236}">
                  <a16:creationId xmlns:a16="http://schemas.microsoft.com/office/drawing/2014/main" id="{148939AB-932A-6544-87FC-4617E79CB06D}"/>
                </a:ext>
              </a:extLst>
            </p:cNvPr>
            <p:cNvSpPr/>
            <p:nvPr/>
          </p:nvSpPr>
          <p:spPr>
            <a:xfrm>
              <a:off x="10928639" y="419165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69" name="Forma libre: forma 3324">
              <a:extLst>
                <a:ext uri="{FF2B5EF4-FFF2-40B4-BE49-F238E27FC236}">
                  <a16:creationId xmlns:a16="http://schemas.microsoft.com/office/drawing/2014/main" id="{DEE65407-A990-6766-6106-F84FD9137493}"/>
                </a:ext>
              </a:extLst>
            </p:cNvPr>
            <p:cNvSpPr/>
            <p:nvPr/>
          </p:nvSpPr>
          <p:spPr>
            <a:xfrm>
              <a:off x="10990996" y="419165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70" name="Forma libre: forma 3325">
              <a:extLst>
                <a:ext uri="{FF2B5EF4-FFF2-40B4-BE49-F238E27FC236}">
                  <a16:creationId xmlns:a16="http://schemas.microsoft.com/office/drawing/2014/main" id="{4EA7E6AB-9C1D-A116-9554-BD472B12F106}"/>
                </a:ext>
              </a:extLst>
            </p:cNvPr>
            <p:cNvSpPr/>
            <p:nvPr/>
          </p:nvSpPr>
          <p:spPr>
            <a:xfrm>
              <a:off x="11052619"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71" name="Forma libre: forma 3326">
              <a:extLst>
                <a:ext uri="{FF2B5EF4-FFF2-40B4-BE49-F238E27FC236}">
                  <a16:creationId xmlns:a16="http://schemas.microsoft.com/office/drawing/2014/main" id="{1D09EC67-48FF-495B-AC8B-E15BECAA1EF8}"/>
                </a:ext>
              </a:extLst>
            </p:cNvPr>
            <p:cNvSpPr/>
            <p:nvPr/>
          </p:nvSpPr>
          <p:spPr>
            <a:xfrm>
              <a:off x="11114976" y="419165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72" name="Forma libre: forma 3327">
              <a:extLst>
                <a:ext uri="{FF2B5EF4-FFF2-40B4-BE49-F238E27FC236}">
                  <a16:creationId xmlns:a16="http://schemas.microsoft.com/office/drawing/2014/main" id="{01D3F72E-E56C-3BA1-EC77-6EC079C041D3}"/>
                </a:ext>
              </a:extLst>
            </p:cNvPr>
            <p:cNvSpPr/>
            <p:nvPr/>
          </p:nvSpPr>
          <p:spPr>
            <a:xfrm>
              <a:off x="11189804" y="4204852"/>
              <a:ext cx="23475" cy="23471"/>
            </a:xfrm>
            <a:custGeom>
              <a:avLst/>
              <a:gdLst>
                <a:gd name="connsiteX0" fmla="*/ 11738 w 23475"/>
                <a:gd name="connsiteY0" fmla="*/ 23471 h 23471"/>
                <a:gd name="connsiteX1" fmla="*/ 23476 w 23475"/>
                <a:gd name="connsiteY1" fmla="*/ 11736 h 23471"/>
                <a:gd name="connsiteX2" fmla="*/ 11738 w 23475"/>
                <a:gd name="connsiteY2" fmla="*/ 0 h 23471"/>
                <a:gd name="connsiteX3" fmla="*/ 0 w 23475"/>
                <a:gd name="connsiteY3" fmla="*/ 11736 h 23471"/>
                <a:gd name="connsiteX4" fmla="*/ 11738 w 23475"/>
                <a:gd name="connsiteY4" fmla="*/ 23471 h 234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75" h="23471">
                  <a:moveTo>
                    <a:pt x="11738" y="23471"/>
                  </a:moveTo>
                  <a:cubicBezTo>
                    <a:pt x="18340" y="23471"/>
                    <a:pt x="23476" y="18337"/>
                    <a:pt x="23476" y="11736"/>
                  </a:cubicBezTo>
                  <a:cubicBezTo>
                    <a:pt x="23476" y="5134"/>
                    <a:pt x="18340" y="0"/>
                    <a:pt x="11738" y="0"/>
                  </a:cubicBezTo>
                  <a:cubicBezTo>
                    <a:pt x="5135" y="0"/>
                    <a:pt x="0" y="5134"/>
                    <a:pt x="0" y="11736"/>
                  </a:cubicBezTo>
                  <a:cubicBezTo>
                    <a:pt x="0" y="18337"/>
                    <a:pt x="5135" y="23471"/>
                    <a:pt x="11738" y="234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73" name="Forma libre: forma 3328">
              <a:extLst>
                <a:ext uri="{FF2B5EF4-FFF2-40B4-BE49-F238E27FC236}">
                  <a16:creationId xmlns:a16="http://schemas.microsoft.com/office/drawing/2014/main" id="{3F8AEBA9-04EE-D368-6900-665094E21491}"/>
                </a:ext>
              </a:extLst>
            </p:cNvPr>
            <p:cNvSpPr/>
            <p:nvPr/>
          </p:nvSpPr>
          <p:spPr>
            <a:xfrm>
              <a:off x="6498374"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74" name="Forma libre: forma 3329">
              <a:extLst>
                <a:ext uri="{FF2B5EF4-FFF2-40B4-BE49-F238E27FC236}">
                  <a16:creationId xmlns:a16="http://schemas.microsoft.com/office/drawing/2014/main" id="{3AF66A6F-278F-105C-0020-99D60237C122}"/>
                </a:ext>
              </a:extLst>
            </p:cNvPr>
            <p:cNvSpPr/>
            <p:nvPr/>
          </p:nvSpPr>
          <p:spPr>
            <a:xfrm>
              <a:off x="6559997" y="425326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75" name="Forma libre: forma 3330">
              <a:extLst>
                <a:ext uri="{FF2B5EF4-FFF2-40B4-BE49-F238E27FC236}">
                  <a16:creationId xmlns:a16="http://schemas.microsoft.com/office/drawing/2014/main" id="{C1BFC790-CEC9-D0FB-B700-31555EA09E0B}"/>
                </a:ext>
              </a:extLst>
            </p:cNvPr>
            <p:cNvSpPr/>
            <p:nvPr/>
          </p:nvSpPr>
          <p:spPr>
            <a:xfrm>
              <a:off x="6622354" y="425326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76" name="Forma libre: forma 3331">
              <a:extLst>
                <a:ext uri="{FF2B5EF4-FFF2-40B4-BE49-F238E27FC236}">
                  <a16:creationId xmlns:a16="http://schemas.microsoft.com/office/drawing/2014/main" id="{7DA45CFE-553B-3510-E1C8-3FEDD46DF3E2}"/>
                </a:ext>
              </a:extLst>
            </p:cNvPr>
            <p:cNvSpPr/>
            <p:nvPr/>
          </p:nvSpPr>
          <p:spPr>
            <a:xfrm>
              <a:off x="6683977" y="425326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77" name="Forma libre: forma 3332">
              <a:extLst>
                <a:ext uri="{FF2B5EF4-FFF2-40B4-BE49-F238E27FC236}">
                  <a16:creationId xmlns:a16="http://schemas.microsoft.com/office/drawing/2014/main" id="{AC0A9695-E134-CB46-F1B6-07DE09E020E4}"/>
                </a:ext>
              </a:extLst>
            </p:cNvPr>
            <p:cNvSpPr/>
            <p:nvPr/>
          </p:nvSpPr>
          <p:spPr>
            <a:xfrm>
              <a:off x="6745600"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78" name="Forma libre: forma 3333">
              <a:extLst>
                <a:ext uri="{FF2B5EF4-FFF2-40B4-BE49-F238E27FC236}">
                  <a16:creationId xmlns:a16="http://schemas.microsoft.com/office/drawing/2014/main" id="{E2E3F4DC-3A85-22C7-0A2A-AEEE79E1D03A}"/>
                </a:ext>
              </a:extLst>
            </p:cNvPr>
            <p:cNvSpPr/>
            <p:nvPr/>
          </p:nvSpPr>
          <p:spPr>
            <a:xfrm>
              <a:off x="6807957"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79" name="Forma libre: forma 3334">
              <a:extLst>
                <a:ext uri="{FF2B5EF4-FFF2-40B4-BE49-F238E27FC236}">
                  <a16:creationId xmlns:a16="http://schemas.microsoft.com/office/drawing/2014/main" id="{2ABBCB40-342E-8BC9-73CB-0F05DFFD3383}"/>
                </a:ext>
              </a:extLst>
            </p:cNvPr>
            <p:cNvSpPr/>
            <p:nvPr/>
          </p:nvSpPr>
          <p:spPr>
            <a:xfrm>
              <a:off x="6869580"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80" name="Forma libre: forma 3335">
              <a:extLst>
                <a:ext uri="{FF2B5EF4-FFF2-40B4-BE49-F238E27FC236}">
                  <a16:creationId xmlns:a16="http://schemas.microsoft.com/office/drawing/2014/main" id="{2E39F15A-243C-CC42-7793-FA968A43C351}"/>
                </a:ext>
              </a:extLst>
            </p:cNvPr>
            <p:cNvSpPr/>
            <p:nvPr/>
          </p:nvSpPr>
          <p:spPr>
            <a:xfrm>
              <a:off x="6931937"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81" name="Forma libre: forma 3336">
              <a:extLst>
                <a:ext uri="{FF2B5EF4-FFF2-40B4-BE49-F238E27FC236}">
                  <a16:creationId xmlns:a16="http://schemas.microsoft.com/office/drawing/2014/main" id="{B4E2B063-21A8-C200-2433-804B43E872C6}"/>
                </a:ext>
              </a:extLst>
            </p:cNvPr>
            <p:cNvSpPr/>
            <p:nvPr/>
          </p:nvSpPr>
          <p:spPr>
            <a:xfrm>
              <a:off x="6994294"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82" name="Forma libre: forma 3337">
              <a:extLst>
                <a:ext uri="{FF2B5EF4-FFF2-40B4-BE49-F238E27FC236}">
                  <a16:creationId xmlns:a16="http://schemas.microsoft.com/office/drawing/2014/main" id="{5391563B-AFDB-FDB3-12C1-F5E5B93F5AC6}"/>
                </a:ext>
              </a:extLst>
            </p:cNvPr>
            <p:cNvSpPr/>
            <p:nvPr/>
          </p:nvSpPr>
          <p:spPr>
            <a:xfrm>
              <a:off x="7055917"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83" name="Forma libre: forma 3338">
              <a:extLst>
                <a:ext uri="{FF2B5EF4-FFF2-40B4-BE49-F238E27FC236}">
                  <a16:creationId xmlns:a16="http://schemas.microsoft.com/office/drawing/2014/main" id="{D2523128-F571-D7B7-B19C-659FCF876BC8}"/>
                </a:ext>
              </a:extLst>
            </p:cNvPr>
            <p:cNvSpPr/>
            <p:nvPr/>
          </p:nvSpPr>
          <p:spPr>
            <a:xfrm>
              <a:off x="7117540" y="425326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84" name="Forma libre: forma 3339">
              <a:extLst>
                <a:ext uri="{FF2B5EF4-FFF2-40B4-BE49-F238E27FC236}">
                  <a16:creationId xmlns:a16="http://schemas.microsoft.com/office/drawing/2014/main" id="{AED8AC30-DB45-54B7-C565-554759691DB5}"/>
                </a:ext>
              </a:extLst>
            </p:cNvPr>
            <p:cNvSpPr/>
            <p:nvPr/>
          </p:nvSpPr>
          <p:spPr>
            <a:xfrm>
              <a:off x="7179897" y="425326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85" name="Forma libre: forma 3340">
              <a:extLst>
                <a:ext uri="{FF2B5EF4-FFF2-40B4-BE49-F238E27FC236}">
                  <a16:creationId xmlns:a16="http://schemas.microsoft.com/office/drawing/2014/main" id="{321E5B62-4B5D-ABFC-C85A-1F46D4FA48D9}"/>
                </a:ext>
              </a:extLst>
            </p:cNvPr>
            <p:cNvSpPr/>
            <p:nvPr/>
          </p:nvSpPr>
          <p:spPr>
            <a:xfrm>
              <a:off x="7241520" y="425326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86" name="Forma libre: forma 3341">
              <a:extLst>
                <a:ext uri="{FF2B5EF4-FFF2-40B4-BE49-F238E27FC236}">
                  <a16:creationId xmlns:a16="http://schemas.microsoft.com/office/drawing/2014/main" id="{2C15C210-EAC6-32CE-B9DE-007DD133FF7A}"/>
                </a:ext>
              </a:extLst>
            </p:cNvPr>
            <p:cNvSpPr/>
            <p:nvPr/>
          </p:nvSpPr>
          <p:spPr>
            <a:xfrm>
              <a:off x="7303877" y="425326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87" name="Forma libre: forma 3342">
              <a:extLst>
                <a:ext uri="{FF2B5EF4-FFF2-40B4-BE49-F238E27FC236}">
                  <a16:creationId xmlns:a16="http://schemas.microsoft.com/office/drawing/2014/main" id="{C1D92457-194B-BCE6-BA36-2167EB5827C7}"/>
                </a:ext>
              </a:extLst>
            </p:cNvPr>
            <p:cNvSpPr/>
            <p:nvPr/>
          </p:nvSpPr>
          <p:spPr>
            <a:xfrm>
              <a:off x="7364766" y="4253261"/>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88" name="Forma libre: forma 3343">
              <a:extLst>
                <a:ext uri="{FF2B5EF4-FFF2-40B4-BE49-F238E27FC236}">
                  <a16:creationId xmlns:a16="http://schemas.microsoft.com/office/drawing/2014/main" id="{4D34A640-FC54-CAE8-940F-29BBCF271BAD}"/>
                </a:ext>
              </a:extLst>
            </p:cNvPr>
            <p:cNvSpPr/>
            <p:nvPr/>
          </p:nvSpPr>
          <p:spPr>
            <a:xfrm>
              <a:off x="7427857"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89" name="Forma libre: forma 3344">
              <a:extLst>
                <a:ext uri="{FF2B5EF4-FFF2-40B4-BE49-F238E27FC236}">
                  <a16:creationId xmlns:a16="http://schemas.microsoft.com/office/drawing/2014/main" id="{C372858B-933A-8B69-F12E-DFF8DD24D612}"/>
                </a:ext>
              </a:extLst>
            </p:cNvPr>
            <p:cNvSpPr/>
            <p:nvPr/>
          </p:nvSpPr>
          <p:spPr>
            <a:xfrm>
              <a:off x="7489480"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90" name="Forma libre: forma 3345">
              <a:extLst>
                <a:ext uri="{FF2B5EF4-FFF2-40B4-BE49-F238E27FC236}">
                  <a16:creationId xmlns:a16="http://schemas.microsoft.com/office/drawing/2014/main" id="{16DBFAED-F6F4-202E-D006-581E9C09A4A8}"/>
                </a:ext>
              </a:extLst>
            </p:cNvPr>
            <p:cNvSpPr/>
            <p:nvPr/>
          </p:nvSpPr>
          <p:spPr>
            <a:xfrm>
              <a:off x="7553304" y="4254728"/>
              <a:ext cx="46951" cy="46942"/>
            </a:xfrm>
            <a:custGeom>
              <a:avLst/>
              <a:gdLst>
                <a:gd name="connsiteX0" fmla="*/ 23476 w 46951"/>
                <a:gd name="connsiteY0" fmla="*/ 46942 h 46942"/>
                <a:gd name="connsiteX1" fmla="*/ 46951 w 46951"/>
                <a:gd name="connsiteY1" fmla="*/ 23471 h 46942"/>
                <a:gd name="connsiteX2" fmla="*/ 23476 w 46951"/>
                <a:gd name="connsiteY2" fmla="*/ 0 h 46942"/>
                <a:gd name="connsiteX3" fmla="*/ 0 w 46951"/>
                <a:gd name="connsiteY3" fmla="*/ 23471 h 46942"/>
                <a:gd name="connsiteX4" fmla="*/ 23476 w 46951"/>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1" h="46942">
                  <a:moveTo>
                    <a:pt x="23476" y="46942"/>
                  </a:moveTo>
                  <a:cubicBezTo>
                    <a:pt x="36680" y="46942"/>
                    <a:pt x="46951" y="36674"/>
                    <a:pt x="46951" y="23471"/>
                  </a:cubicBezTo>
                  <a:cubicBezTo>
                    <a:pt x="46951" y="10269"/>
                    <a:pt x="36680" y="0"/>
                    <a:pt x="23476" y="0"/>
                  </a:cubicBezTo>
                  <a:cubicBezTo>
                    <a:pt x="10271" y="0"/>
                    <a:pt x="0" y="10269"/>
                    <a:pt x="0" y="23471"/>
                  </a:cubicBezTo>
                  <a:cubicBezTo>
                    <a:pt x="0" y="36674"/>
                    <a:pt x="10271"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91" name="Forma libre: forma 3346">
              <a:extLst>
                <a:ext uri="{FF2B5EF4-FFF2-40B4-BE49-F238E27FC236}">
                  <a16:creationId xmlns:a16="http://schemas.microsoft.com/office/drawing/2014/main" id="{39A25BAE-5F6A-0C7A-F76C-3CA61DB49942}"/>
                </a:ext>
              </a:extLst>
            </p:cNvPr>
            <p:cNvSpPr/>
            <p:nvPr/>
          </p:nvSpPr>
          <p:spPr>
            <a:xfrm>
              <a:off x="9844365" y="425326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92" name="Forma libre: forma 3347">
              <a:extLst>
                <a:ext uri="{FF2B5EF4-FFF2-40B4-BE49-F238E27FC236}">
                  <a16:creationId xmlns:a16="http://schemas.microsoft.com/office/drawing/2014/main" id="{5D54E065-4245-702B-2D9B-2DAC174515CF}"/>
                </a:ext>
              </a:extLst>
            </p:cNvPr>
            <p:cNvSpPr/>
            <p:nvPr/>
          </p:nvSpPr>
          <p:spPr>
            <a:xfrm>
              <a:off x="9906722" y="425326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93" name="Forma libre: forma 3348">
              <a:extLst>
                <a:ext uri="{FF2B5EF4-FFF2-40B4-BE49-F238E27FC236}">
                  <a16:creationId xmlns:a16="http://schemas.microsoft.com/office/drawing/2014/main" id="{AC45648B-2E98-C31C-EAB6-5CC3AF3B89E6}"/>
                </a:ext>
              </a:extLst>
            </p:cNvPr>
            <p:cNvSpPr/>
            <p:nvPr/>
          </p:nvSpPr>
          <p:spPr>
            <a:xfrm>
              <a:off x="9968345"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94" name="Forma libre: forma 3349">
              <a:extLst>
                <a:ext uri="{FF2B5EF4-FFF2-40B4-BE49-F238E27FC236}">
                  <a16:creationId xmlns:a16="http://schemas.microsoft.com/office/drawing/2014/main" id="{80C5549F-258F-7F76-17F9-C5E8C72194D3}"/>
                </a:ext>
              </a:extLst>
            </p:cNvPr>
            <p:cNvSpPr/>
            <p:nvPr/>
          </p:nvSpPr>
          <p:spPr>
            <a:xfrm>
              <a:off x="10030702"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95" name="Forma libre: forma 3350">
              <a:extLst>
                <a:ext uri="{FF2B5EF4-FFF2-40B4-BE49-F238E27FC236}">
                  <a16:creationId xmlns:a16="http://schemas.microsoft.com/office/drawing/2014/main" id="{288A40A6-6773-5B2D-3329-DB1ACCC7D359}"/>
                </a:ext>
              </a:extLst>
            </p:cNvPr>
            <p:cNvSpPr/>
            <p:nvPr/>
          </p:nvSpPr>
          <p:spPr>
            <a:xfrm>
              <a:off x="10092325" y="425326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96" name="Forma libre: forma 3351">
              <a:extLst>
                <a:ext uri="{FF2B5EF4-FFF2-40B4-BE49-F238E27FC236}">
                  <a16:creationId xmlns:a16="http://schemas.microsoft.com/office/drawing/2014/main" id="{F2EA1E8F-1788-1899-00AA-87CC3D497915}"/>
                </a:ext>
              </a:extLst>
            </p:cNvPr>
            <p:cNvSpPr/>
            <p:nvPr/>
          </p:nvSpPr>
          <p:spPr>
            <a:xfrm>
              <a:off x="10154682" y="425326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97" name="Forma libre: forma 3352">
              <a:extLst>
                <a:ext uri="{FF2B5EF4-FFF2-40B4-BE49-F238E27FC236}">
                  <a16:creationId xmlns:a16="http://schemas.microsoft.com/office/drawing/2014/main" id="{4CB11A21-8462-DC63-27A2-7BA061D9A518}"/>
                </a:ext>
              </a:extLst>
            </p:cNvPr>
            <p:cNvSpPr/>
            <p:nvPr/>
          </p:nvSpPr>
          <p:spPr>
            <a:xfrm>
              <a:off x="10216305"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98" name="Forma libre: forma 3353">
              <a:extLst>
                <a:ext uri="{FF2B5EF4-FFF2-40B4-BE49-F238E27FC236}">
                  <a16:creationId xmlns:a16="http://schemas.microsoft.com/office/drawing/2014/main" id="{B27B0AA4-EDD4-E21D-EE42-A0810A1C0130}"/>
                </a:ext>
              </a:extLst>
            </p:cNvPr>
            <p:cNvSpPr/>
            <p:nvPr/>
          </p:nvSpPr>
          <p:spPr>
            <a:xfrm>
              <a:off x="10277928" y="4253261"/>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99" name="Forma libre: forma 3354">
              <a:extLst>
                <a:ext uri="{FF2B5EF4-FFF2-40B4-BE49-F238E27FC236}">
                  <a16:creationId xmlns:a16="http://schemas.microsoft.com/office/drawing/2014/main" id="{ACA99A16-1642-2F7C-0DCC-C19EABB8C88B}"/>
                </a:ext>
              </a:extLst>
            </p:cNvPr>
            <p:cNvSpPr/>
            <p:nvPr/>
          </p:nvSpPr>
          <p:spPr>
            <a:xfrm>
              <a:off x="10340285" y="425326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00" name="Forma libre: forma 3355">
              <a:extLst>
                <a:ext uri="{FF2B5EF4-FFF2-40B4-BE49-F238E27FC236}">
                  <a16:creationId xmlns:a16="http://schemas.microsoft.com/office/drawing/2014/main" id="{8BB89723-CC8C-1301-093C-0543FF18B930}"/>
                </a:ext>
              </a:extLst>
            </p:cNvPr>
            <p:cNvSpPr/>
            <p:nvPr/>
          </p:nvSpPr>
          <p:spPr>
            <a:xfrm>
              <a:off x="10401908" y="425326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01" name="Forma libre: forma 3356">
              <a:extLst>
                <a:ext uri="{FF2B5EF4-FFF2-40B4-BE49-F238E27FC236}">
                  <a16:creationId xmlns:a16="http://schemas.microsoft.com/office/drawing/2014/main" id="{799047C3-45DC-43A9-6215-2976503E0797}"/>
                </a:ext>
              </a:extLst>
            </p:cNvPr>
            <p:cNvSpPr/>
            <p:nvPr/>
          </p:nvSpPr>
          <p:spPr>
            <a:xfrm>
              <a:off x="10464265" y="425326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02" name="Forma libre: forma 3357">
              <a:extLst>
                <a:ext uri="{FF2B5EF4-FFF2-40B4-BE49-F238E27FC236}">
                  <a16:creationId xmlns:a16="http://schemas.microsoft.com/office/drawing/2014/main" id="{D0337444-443D-FA7D-3DEB-EBC2E5EED02F}"/>
                </a:ext>
              </a:extLst>
            </p:cNvPr>
            <p:cNvSpPr/>
            <p:nvPr/>
          </p:nvSpPr>
          <p:spPr>
            <a:xfrm>
              <a:off x="10525888"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03" name="Forma libre: forma 3358">
              <a:extLst>
                <a:ext uri="{FF2B5EF4-FFF2-40B4-BE49-F238E27FC236}">
                  <a16:creationId xmlns:a16="http://schemas.microsoft.com/office/drawing/2014/main" id="{30CDFE1A-6362-517E-CC34-DD3A8D07447A}"/>
                </a:ext>
              </a:extLst>
            </p:cNvPr>
            <p:cNvSpPr/>
            <p:nvPr/>
          </p:nvSpPr>
          <p:spPr>
            <a:xfrm>
              <a:off x="10588245"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04" name="Forma libre: forma 3359">
              <a:extLst>
                <a:ext uri="{FF2B5EF4-FFF2-40B4-BE49-F238E27FC236}">
                  <a16:creationId xmlns:a16="http://schemas.microsoft.com/office/drawing/2014/main" id="{A35E0956-E729-866A-F18F-1774C9C291B5}"/>
                </a:ext>
              </a:extLst>
            </p:cNvPr>
            <p:cNvSpPr/>
            <p:nvPr/>
          </p:nvSpPr>
          <p:spPr>
            <a:xfrm>
              <a:off x="10649868" y="425326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05" name="Forma libre: forma 3360">
              <a:extLst>
                <a:ext uri="{FF2B5EF4-FFF2-40B4-BE49-F238E27FC236}">
                  <a16:creationId xmlns:a16="http://schemas.microsoft.com/office/drawing/2014/main" id="{159181A9-774B-C459-ABA6-2616A7F6F0E9}"/>
                </a:ext>
              </a:extLst>
            </p:cNvPr>
            <p:cNvSpPr/>
            <p:nvPr/>
          </p:nvSpPr>
          <p:spPr>
            <a:xfrm>
              <a:off x="10712225" y="425326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06" name="Forma libre: forma 3361">
              <a:extLst>
                <a:ext uri="{FF2B5EF4-FFF2-40B4-BE49-F238E27FC236}">
                  <a16:creationId xmlns:a16="http://schemas.microsoft.com/office/drawing/2014/main" id="{6AE89240-7F12-5CEB-4D7F-03AF3DE77D10}"/>
                </a:ext>
              </a:extLst>
            </p:cNvPr>
            <p:cNvSpPr/>
            <p:nvPr/>
          </p:nvSpPr>
          <p:spPr>
            <a:xfrm>
              <a:off x="10773848"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07" name="Forma libre: forma 3362">
              <a:extLst>
                <a:ext uri="{FF2B5EF4-FFF2-40B4-BE49-F238E27FC236}">
                  <a16:creationId xmlns:a16="http://schemas.microsoft.com/office/drawing/2014/main" id="{AF799481-CB16-9826-B5C1-D3AEBFEC1EB5}"/>
                </a:ext>
              </a:extLst>
            </p:cNvPr>
            <p:cNvSpPr/>
            <p:nvPr/>
          </p:nvSpPr>
          <p:spPr>
            <a:xfrm>
              <a:off x="10836204" y="425326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08" name="Forma libre: forma 3363">
              <a:extLst>
                <a:ext uri="{FF2B5EF4-FFF2-40B4-BE49-F238E27FC236}">
                  <a16:creationId xmlns:a16="http://schemas.microsoft.com/office/drawing/2014/main" id="{8AAEEF9F-2EF1-3A17-8777-DB48EFE4B998}"/>
                </a:ext>
              </a:extLst>
            </p:cNvPr>
            <p:cNvSpPr/>
            <p:nvPr/>
          </p:nvSpPr>
          <p:spPr>
            <a:xfrm>
              <a:off x="10897828" y="425326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09" name="Forma libre: forma 3364">
              <a:extLst>
                <a:ext uri="{FF2B5EF4-FFF2-40B4-BE49-F238E27FC236}">
                  <a16:creationId xmlns:a16="http://schemas.microsoft.com/office/drawing/2014/main" id="{8E71E9CE-1314-5C73-6264-D072A3C5FEEB}"/>
                </a:ext>
              </a:extLst>
            </p:cNvPr>
            <p:cNvSpPr/>
            <p:nvPr/>
          </p:nvSpPr>
          <p:spPr>
            <a:xfrm>
              <a:off x="10960185" y="425326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10" name="Forma libre: forma 3365">
              <a:extLst>
                <a:ext uri="{FF2B5EF4-FFF2-40B4-BE49-F238E27FC236}">
                  <a16:creationId xmlns:a16="http://schemas.microsoft.com/office/drawing/2014/main" id="{7C42F903-FDBA-1C7C-2D3A-DEA2C48B1B25}"/>
                </a:ext>
              </a:extLst>
            </p:cNvPr>
            <p:cNvSpPr/>
            <p:nvPr/>
          </p:nvSpPr>
          <p:spPr>
            <a:xfrm>
              <a:off x="11021807" y="425326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11" name="Forma libre: forma 3366">
              <a:extLst>
                <a:ext uri="{FF2B5EF4-FFF2-40B4-BE49-F238E27FC236}">
                  <a16:creationId xmlns:a16="http://schemas.microsoft.com/office/drawing/2014/main" id="{60ACA9E8-F59C-E087-54D6-664A98535EFC}"/>
                </a:ext>
              </a:extLst>
            </p:cNvPr>
            <p:cNvSpPr/>
            <p:nvPr/>
          </p:nvSpPr>
          <p:spPr>
            <a:xfrm>
              <a:off x="11104706" y="4273799"/>
              <a:ext cx="8802" cy="8801"/>
            </a:xfrm>
            <a:custGeom>
              <a:avLst/>
              <a:gdLst>
                <a:gd name="connsiteX0" fmla="*/ 4401 w 8802"/>
                <a:gd name="connsiteY0" fmla="*/ 8802 h 8801"/>
                <a:gd name="connsiteX1" fmla="*/ 8803 w 8802"/>
                <a:gd name="connsiteY1" fmla="*/ 4401 h 8801"/>
                <a:gd name="connsiteX2" fmla="*/ 4401 w 8802"/>
                <a:gd name="connsiteY2" fmla="*/ 0 h 8801"/>
                <a:gd name="connsiteX3" fmla="*/ 0 w 8802"/>
                <a:gd name="connsiteY3" fmla="*/ 4401 h 8801"/>
                <a:gd name="connsiteX4" fmla="*/ 4401 w 8802"/>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2" h="8801">
                  <a:moveTo>
                    <a:pt x="4401" y="8802"/>
                  </a:moveTo>
                  <a:cubicBezTo>
                    <a:pt x="6602" y="8802"/>
                    <a:pt x="8803" y="6601"/>
                    <a:pt x="8803" y="4401"/>
                  </a:cubicBezTo>
                  <a:cubicBezTo>
                    <a:pt x="8803" y="2200"/>
                    <a:pt x="6602" y="0"/>
                    <a:pt x="4401" y="0"/>
                  </a:cubicBezTo>
                  <a:cubicBezTo>
                    <a:pt x="2201" y="0"/>
                    <a:pt x="0" y="2200"/>
                    <a:pt x="0" y="4401"/>
                  </a:cubicBezTo>
                  <a:cubicBezTo>
                    <a:pt x="0" y="6601"/>
                    <a:pt x="1467" y="8802"/>
                    <a:pt x="4401"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12" name="Forma libre: forma 3367">
              <a:extLst>
                <a:ext uri="{FF2B5EF4-FFF2-40B4-BE49-F238E27FC236}">
                  <a16:creationId xmlns:a16="http://schemas.microsoft.com/office/drawing/2014/main" id="{3D448B2C-0B17-E8DB-D9B6-4BA5BF4ED839}"/>
                </a:ext>
              </a:extLst>
            </p:cNvPr>
            <p:cNvSpPr/>
            <p:nvPr/>
          </p:nvSpPr>
          <p:spPr>
            <a:xfrm>
              <a:off x="6423546" y="4333210"/>
              <a:ext cx="13205" cy="13202"/>
            </a:xfrm>
            <a:custGeom>
              <a:avLst/>
              <a:gdLst>
                <a:gd name="connsiteX0" fmla="*/ 6603 w 13205"/>
                <a:gd name="connsiteY0" fmla="*/ 13203 h 13202"/>
                <a:gd name="connsiteX1" fmla="*/ 13205 w 13205"/>
                <a:gd name="connsiteY1" fmla="*/ 6601 h 13202"/>
                <a:gd name="connsiteX2" fmla="*/ 6603 w 13205"/>
                <a:gd name="connsiteY2" fmla="*/ 0 h 13202"/>
                <a:gd name="connsiteX3" fmla="*/ 0 w 13205"/>
                <a:gd name="connsiteY3" fmla="*/ 6601 h 13202"/>
                <a:gd name="connsiteX4" fmla="*/ 6603 w 13205"/>
                <a:gd name="connsiteY4" fmla="*/ 13203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5" h="13202">
                  <a:moveTo>
                    <a:pt x="6603" y="13203"/>
                  </a:moveTo>
                  <a:cubicBezTo>
                    <a:pt x="10271" y="13203"/>
                    <a:pt x="13205" y="10269"/>
                    <a:pt x="13205" y="6601"/>
                  </a:cubicBezTo>
                  <a:cubicBezTo>
                    <a:pt x="13205" y="2934"/>
                    <a:pt x="10271" y="0"/>
                    <a:pt x="6603" y="0"/>
                  </a:cubicBezTo>
                  <a:cubicBezTo>
                    <a:pt x="2935" y="0"/>
                    <a:pt x="0" y="2934"/>
                    <a:pt x="0" y="6601"/>
                  </a:cubicBezTo>
                  <a:cubicBezTo>
                    <a:pt x="0" y="10269"/>
                    <a:pt x="2935" y="13203"/>
                    <a:pt x="6603" y="132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13" name="Forma libre: forma 3368">
              <a:extLst>
                <a:ext uri="{FF2B5EF4-FFF2-40B4-BE49-F238E27FC236}">
                  <a16:creationId xmlns:a16="http://schemas.microsoft.com/office/drawing/2014/main" id="{67B338CC-D8BE-3E0C-1483-603CF4849607}"/>
                </a:ext>
              </a:extLst>
            </p:cNvPr>
            <p:cNvSpPr/>
            <p:nvPr/>
          </p:nvSpPr>
          <p:spPr>
            <a:xfrm>
              <a:off x="6466829"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14" name="Forma libre: forma 3369">
              <a:extLst>
                <a:ext uri="{FF2B5EF4-FFF2-40B4-BE49-F238E27FC236}">
                  <a16:creationId xmlns:a16="http://schemas.microsoft.com/office/drawing/2014/main" id="{A220FCD7-EBAA-668F-D515-9863D6C3015E}"/>
                </a:ext>
              </a:extLst>
            </p:cNvPr>
            <p:cNvSpPr/>
            <p:nvPr/>
          </p:nvSpPr>
          <p:spPr>
            <a:xfrm>
              <a:off x="6529186"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15" name="Forma libre: forma 3370">
              <a:extLst>
                <a:ext uri="{FF2B5EF4-FFF2-40B4-BE49-F238E27FC236}">
                  <a16:creationId xmlns:a16="http://schemas.microsoft.com/office/drawing/2014/main" id="{721EC37C-7F5C-866A-4308-52F0D48C7DDB}"/>
                </a:ext>
              </a:extLst>
            </p:cNvPr>
            <p:cNvSpPr/>
            <p:nvPr/>
          </p:nvSpPr>
          <p:spPr>
            <a:xfrm>
              <a:off x="6590809"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16" name="Forma libre: forma 3371">
              <a:extLst>
                <a:ext uri="{FF2B5EF4-FFF2-40B4-BE49-F238E27FC236}">
                  <a16:creationId xmlns:a16="http://schemas.microsoft.com/office/drawing/2014/main" id="{C1B7A92C-FF90-E60E-E2A7-B445F9BC292C}"/>
                </a:ext>
              </a:extLst>
            </p:cNvPr>
            <p:cNvSpPr/>
            <p:nvPr/>
          </p:nvSpPr>
          <p:spPr>
            <a:xfrm>
              <a:off x="6653165"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17" name="Forma libre: forma 3372">
              <a:extLst>
                <a:ext uri="{FF2B5EF4-FFF2-40B4-BE49-F238E27FC236}">
                  <a16:creationId xmlns:a16="http://schemas.microsoft.com/office/drawing/2014/main" id="{9A2259C6-6483-675E-622A-472B1BFA38FA}"/>
                </a:ext>
              </a:extLst>
            </p:cNvPr>
            <p:cNvSpPr/>
            <p:nvPr/>
          </p:nvSpPr>
          <p:spPr>
            <a:xfrm>
              <a:off x="6714789"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18" name="Forma libre: forma 3373">
              <a:extLst>
                <a:ext uri="{FF2B5EF4-FFF2-40B4-BE49-F238E27FC236}">
                  <a16:creationId xmlns:a16="http://schemas.microsoft.com/office/drawing/2014/main" id="{3A17CAFA-0DC3-C48B-6C0E-429A32E38B7B}"/>
                </a:ext>
              </a:extLst>
            </p:cNvPr>
            <p:cNvSpPr/>
            <p:nvPr/>
          </p:nvSpPr>
          <p:spPr>
            <a:xfrm>
              <a:off x="6777145"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19" name="Forma libre: forma 3374">
              <a:extLst>
                <a:ext uri="{FF2B5EF4-FFF2-40B4-BE49-F238E27FC236}">
                  <a16:creationId xmlns:a16="http://schemas.microsoft.com/office/drawing/2014/main" id="{14BEA91C-54AB-42DF-6612-C753A4AB3102}"/>
                </a:ext>
              </a:extLst>
            </p:cNvPr>
            <p:cNvSpPr/>
            <p:nvPr/>
          </p:nvSpPr>
          <p:spPr>
            <a:xfrm>
              <a:off x="6838768" y="431560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20" name="Forma libre: forma 3375">
              <a:extLst>
                <a:ext uri="{FF2B5EF4-FFF2-40B4-BE49-F238E27FC236}">
                  <a16:creationId xmlns:a16="http://schemas.microsoft.com/office/drawing/2014/main" id="{89B18EFF-95AF-4F78-BB4B-2F0E6E7823D8}"/>
                </a:ext>
              </a:extLst>
            </p:cNvPr>
            <p:cNvSpPr/>
            <p:nvPr/>
          </p:nvSpPr>
          <p:spPr>
            <a:xfrm>
              <a:off x="6901125" y="431560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21" name="Forma libre: forma 3376">
              <a:extLst>
                <a:ext uri="{FF2B5EF4-FFF2-40B4-BE49-F238E27FC236}">
                  <a16:creationId xmlns:a16="http://schemas.microsoft.com/office/drawing/2014/main" id="{F5E02B29-BD47-A78B-676F-27B7C2874689}"/>
                </a:ext>
              </a:extLst>
            </p:cNvPr>
            <p:cNvSpPr/>
            <p:nvPr/>
          </p:nvSpPr>
          <p:spPr>
            <a:xfrm>
              <a:off x="6962748" y="431560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22" name="Forma libre: forma 3377">
              <a:extLst>
                <a:ext uri="{FF2B5EF4-FFF2-40B4-BE49-F238E27FC236}">
                  <a16:creationId xmlns:a16="http://schemas.microsoft.com/office/drawing/2014/main" id="{9FFBDACA-80B2-A2C8-253B-454245E43F66}"/>
                </a:ext>
              </a:extLst>
            </p:cNvPr>
            <p:cNvSpPr/>
            <p:nvPr/>
          </p:nvSpPr>
          <p:spPr>
            <a:xfrm>
              <a:off x="7024372" y="4315606"/>
              <a:ext cx="50618" cy="49876"/>
            </a:xfrm>
            <a:custGeom>
              <a:avLst/>
              <a:gdLst>
                <a:gd name="connsiteX0" fmla="*/ 24943 w 50618"/>
                <a:gd name="connsiteY0" fmla="*/ 49876 h 49876"/>
                <a:gd name="connsiteX1" fmla="*/ 50619 w 50618"/>
                <a:gd name="connsiteY1" fmla="*/ 24938 h 49876"/>
                <a:gd name="connsiteX2" fmla="*/ 24943 w 50618"/>
                <a:gd name="connsiteY2" fmla="*/ 0 h 49876"/>
                <a:gd name="connsiteX3" fmla="*/ 0 w 50618"/>
                <a:gd name="connsiteY3" fmla="*/ 24938 h 49876"/>
                <a:gd name="connsiteX4" fmla="*/ 24943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23" name="Forma libre: forma 3378">
              <a:extLst>
                <a:ext uri="{FF2B5EF4-FFF2-40B4-BE49-F238E27FC236}">
                  <a16:creationId xmlns:a16="http://schemas.microsoft.com/office/drawing/2014/main" id="{CD1DEDD0-7547-1BBC-E8DA-9965095AC224}"/>
                </a:ext>
              </a:extLst>
            </p:cNvPr>
            <p:cNvSpPr/>
            <p:nvPr/>
          </p:nvSpPr>
          <p:spPr>
            <a:xfrm>
              <a:off x="7086728"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24" name="Forma libre: forma 3379">
              <a:extLst>
                <a:ext uri="{FF2B5EF4-FFF2-40B4-BE49-F238E27FC236}">
                  <a16:creationId xmlns:a16="http://schemas.microsoft.com/office/drawing/2014/main" id="{1A31CE19-866E-C710-ECB6-E2F30782EEE5}"/>
                </a:ext>
              </a:extLst>
            </p:cNvPr>
            <p:cNvSpPr/>
            <p:nvPr/>
          </p:nvSpPr>
          <p:spPr>
            <a:xfrm>
              <a:off x="7149085"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25" name="Forma libre: forma 3380">
              <a:extLst>
                <a:ext uri="{FF2B5EF4-FFF2-40B4-BE49-F238E27FC236}">
                  <a16:creationId xmlns:a16="http://schemas.microsoft.com/office/drawing/2014/main" id="{BF33AD16-D66E-03CE-7CEE-035076CE0509}"/>
                </a:ext>
              </a:extLst>
            </p:cNvPr>
            <p:cNvSpPr/>
            <p:nvPr/>
          </p:nvSpPr>
          <p:spPr>
            <a:xfrm>
              <a:off x="7210708"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26" name="Forma libre: forma 3381">
              <a:extLst>
                <a:ext uri="{FF2B5EF4-FFF2-40B4-BE49-F238E27FC236}">
                  <a16:creationId xmlns:a16="http://schemas.microsoft.com/office/drawing/2014/main" id="{1BB61DC0-45C5-5C24-DD2B-A10782C75617}"/>
                </a:ext>
              </a:extLst>
            </p:cNvPr>
            <p:cNvSpPr/>
            <p:nvPr/>
          </p:nvSpPr>
          <p:spPr>
            <a:xfrm>
              <a:off x="7273065"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27" name="Forma libre: forma 3382">
              <a:extLst>
                <a:ext uri="{FF2B5EF4-FFF2-40B4-BE49-F238E27FC236}">
                  <a16:creationId xmlns:a16="http://schemas.microsoft.com/office/drawing/2014/main" id="{3C0A34B6-14D0-E8BA-6C40-3DA69B3A0676}"/>
                </a:ext>
              </a:extLst>
            </p:cNvPr>
            <p:cNvSpPr/>
            <p:nvPr/>
          </p:nvSpPr>
          <p:spPr>
            <a:xfrm>
              <a:off x="7334688"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28" name="Forma libre: forma 3383">
              <a:extLst>
                <a:ext uri="{FF2B5EF4-FFF2-40B4-BE49-F238E27FC236}">
                  <a16:creationId xmlns:a16="http://schemas.microsoft.com/office/drawing/2014/main" id="{CDC6B079-B69D-8A5E-3652-B26F44072A6D}"/>
                </a:ext>
              </a:extLst>
            </p:cNvPr>
            <p:cNvSpPr/>
            <p:nvPr/>
          </p:nvSpPr>
          <p:spPr>
            <a:xfrm>
              <a:off x="7397045"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29" name="Forma libre: forma 3384">
              <a:extLst>
                <a:ext uri="{FF2B5EF4-FFF2-40B4-BE49-F238E27FC236}">
                  <a16:creationId xmlns:a16="http://schemas.microsoft.com/office/drawing/2014/main" id="{EC2DEA04-EF6E-B91E-4A30-80D71981CD49}"/>
                </a:ext>
              </a:extLst>
            </p:cNvPr>
            <p:cNvSpPr/>
            <p:nvPr/>
          </p:nvSpPr>
          <p:spPr>
            <a:xfrm>
              <a:off x="7459402" y="4316340"/>
              <a:ext cx="48418" cy="48409"/>
            </a:xfrm>
            <a:custGeom>
              <a:avLst/>
              <a:gdLst>
                <a:gd name="connsiteX0" fmla="*/ 24209 w 48418"/>
                <a:gd name="connsiteY0" fmla="*/ 48409 h 48409"/>
                <a:gd name="connsiteX1" fmla="*/ 48418 w 48418"/>
                <a:gd name="connsiteY1" fmla="*/ 24204 h 48409"/>
                <a:gd name="connsiteX2" fmla="*/ 24209 w 48418"/>
                <a:gd name="connsiteY2" fmla="*/ 0 h 48409"/>
                <a:gd name="connsiteX3" fmla="*/ 0 w 48418"/>
                <a:gd name="connsiteY3" fmla="*/ 24204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8148" y="48409"/>
                    <a:pt x="48418" y="37407"/>
                    <a:pt x="48418" y="24204"/>
                  </a:cubicBezTo>
                  <a:cubicBezTo>
                    <a:pt x="48418" y="11002"/>
                    <a:pt x="37414" y="0"/>
                    <a:pt x="24209" y="0"/>
                  </a:cubicBezTo>
                  <a:cubicBezTo>
                    <a:pt x="11004" y="0"/>
                    <a:pt x="0" y="11002"/>
                    <a:pt x="0" y="24204"/>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30" name="Forma libre: forma 3385">
              <a:extLst>
                <a:ext uri="{FF2B5EF4-FFF2-40B4-BE49-F238E27FC236}">
                  <a16:creationId xmlns:a16="http://schemas.microsoft.com/office/drawing/2014/main" id="{83E2E5B8-B886-AAAD-0B96-FCC935D371B8}"/>
                </a:ext>
              </a:extLst>
            </p:cNvPr>
            <p:cNvSpPr/>
            <p:nvPr/>
          </p:nvSpPr>
          <p:spPr>
            <a:xfrm>
              <a:off x="7532763" y="4327342"/>
              <a:ext cx="26409" cy="26405"/>
            </a:xfrm>
            <a:custGeom>
              <a:avLst/>
              <a:gdLst>
                <a:gd name="connsiteX0" fmla="*/ 13205 w 26409"/>
                <a:gd name="connsiteY0" fmla="*/ 26405 h 26405"/>
                <a:gd name="connsiteX1" fmla="*/ 26410 w 26409"/>
                <a:gd name="connsiteY1" fmla="*/ 13202 h 26405"/>
                <a:gd name="connsiteX2" fmla="*/ 13205 w 26409"/>
                <a:gd name="connsiteY2" fmla="*/ 0 h 26405"/>
                <a:gd name="connsiteX3" fmla="*/ 0 w 26409"/>
                <a:gd name="connsiteY3" fmla="*/ 13202 h 26405"/>
                <a:gd name="connsiteX4" fmla="*/ 13205 w 26409"/>
                <a:gd name="connsiteY4" fmla="*/ 26405 h 26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09" h="26405">
                  <a:moveTo>
                    <a:pt x="13205" y="26405"/>
                  </a:moveTo>
                  <a:cubicBezTo>
                    <a:pt x="20541" y="26405"/>
                    <a:pt x="26410" y="20537"/>
                    <a:pt x="26410" y="13202"/>
                  </a:cubicBezTo>
                  <a:cubicBezTo>
                    <a:pt x="26410" y="5868"/>
                    <a:pt x="20541" y="0"/>
                    <a:pt x="13205" y="0"/>
                  </a:cubicBezTo>
                  <a:cubicBezTo>
                    <a:pt x="5869" y="0"/>
                    <a:pt x="0" y="5868"/>
                    <a:pt x="0" y="13202"/>
                  </a:cubicBezTo>
                  <a:cubicBezTo>
                    <a:pt x="0" y="20537"/>
                    <a:pt x="5135"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31" name="Forma libre: forma 3386">
              <a:extLst>
                <a:ext uri="{FF2B5EF4-FFF2-40B4-BE49-F238E27FC236}">
                  <a16:creationId xmlns:a16="http://schemas.microsoft.com/office/drawing/2014/main" id="{2384B391-0681-B6B0-0BA2-60CA7E886833}"/>
                </a:ext>
              </a:extLst>
            </p:cNvPr>
            <p:cNvSpPr/>
            <p:nvPr/>
          </p:nvSpPr>
          <p:spPr>
            <a:xfrm>
              <a:off x="7607591" y="4340218"/>
              <a:ext cx="7336" cy="325"/>
            </a:xfrm>
            <a:custGeom>
              <a:avLst/>
              <a:gdLst>
                <a:gd name="connsiteX0" fmla="*/ 0 w 7336"/>
                <a:gd name="connsiteY0" fmla="*/ 326 h 325"/>
                <a:gd name="connsiteX1" fmla="*/ 0 w 7336"/>
                <a:gd name="connsiteY1" fmla="*/ 326 h 325"/>
                <a:gd name="connsiteX2" fmla="*/ 0 w 7336"/>
                <a:gd name="connsiteY2" fmla="*/ 326 h 325"/>
                <a:gd name="connsiteX3" fmla="*/ 0 w 7336"/>
                <a:gd name="connsiteY3" fmla="*/ 326 h 325"/>
                <a:gd name="connsiteX4" fmla="*/ 0 w 7336"/>
                <a:gd name="connsiteY4" fmla="*/ 326 h 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325">
                  <a:moveTo>
                    <a:pt x="0" y="326"/>
                  </a:moveTo>
                  <a:cubicBezTo>
                    <a:pt x="0" y="326"/>
                    <a:pt x="0" y="326"/>
                    <a:pt x="0" y="326"/>
                  </a:cubicBezTo>
                  <a:cubicBezTo>
                    <a:pt x="0" y="326"/>
                    <a:pt x="0" y="-407"/>
                    <a:pt x="0" y="326"/>
                  </a:cubicBezTo>
                  <a:lnTo>
                    <a:pt x="0" y="326"/>
                  </a:lnTo>
                  <a:lnTo>
                    <a:pt x="0" y="326"/>
                  </a:ln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32" name="Forma libre: forma 3387">
              <a:extLst>
                <a:ext uri="{FF2B5EF4-FFF2-40B4-BE49-F238E27FC236}">
                  <a16:creationId xmlns:a16="http://schemas.microsoft.com/office/drawing/2014/main" id="{8B01B92C-8F0C-8FE0-C7F8-01186105FAC9}"/>
                </a:ext>
              </a:extLst>
            </p:cNvPr>
            <p:cNvSpPr/>
            <p:nvPr/>
          </p:nvSpPr>
          <p:spPr>
            <a:xfrm>
              <a:off x="9813554" y="431560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33" name="Forma libre: forma 3388">
              <a:extLst>
                <a:ext uri="{FF2B5EF4-FFF2-40B4-BE49-F238E27FC236}">
                  <a16:creationId xmlns:a16="http://schemas.microsoft.com/office/drawing/2014/main" id="{577D6446-9FF4-0E12-3AC0-B80D65329AB0}"/>
                </a:ext>
              </a:extLst>
            </p:cNvPr>
            <p:cNvSpPr/>
            <p:nvPr/>
          </p:nvSpPr>
          <p:spPr>
            <a:xfrm>
              <a:off x="9875910" y="431560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34" name="Forma libre: forma 3389">
              <a:extLst>
                <a:ext uri="{FF2B5EF4-FFF2-40B4-BE49-F238E27FC236}">
                  <a16:creationId xmlns:a16="http://schemas.microsoft.com/office/drawing/2014/main" id="{1DF55313-9ED9-E09D-9025-D3C161E19533}"/>
                </a:ext>
              </a:extLst>
            </p:cNvPr>
            <p:cNvSpPr/>
            <p:nvPr/>
          </p:nvSpPr>
          <p:spPr>
            <a:xfrm>
              <a:off x="9937533"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35" name="Forma libre: forma 3390">
              <a:extLst>
                <a:ext uri="{FF2B5EF4-FFF2-40B4-BE49-F238E27FC236}">
                  <a16:creationId xmlns:a16="http://schemas.microsoft.com/office/drawing/2014/main" id="{D806EEEF-0075-4285-A363-138708214DAF}"/>
                </a:ext>
              </a:extLst>
            </p:cNvPr>
            <p:cNvSpPr/>
            <p:nvPr/>
          </p:nvSpPr>
          <p:spPr>
            <a:xfrm>
              <a:off x="9999157" y="431560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36" name="Forma libre: forma 3391">
              <a:extLst>
                <a:ext uri="{FF2B5EF4-FFF2-40B4-BE49-F238E27FC236}">
                  <a16:creationId xmlns:a16="http://schemas.microsoft.com/office/drawing/2014/main" id="{FB703B2D-FB7F-94C7-356E-AB63CA71D9D0}"/>
                </a:ext>
              </a:extLst>
            </p:cNvPr>
            <p:cNvSpPr/>
            <p:nvPr/>
          </p:nvSpPr>
          <p:spPr>
            <a:xfrm>
              <a:off x="10061513" y="431560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37" name="Forma libre: forma 3392">
              <a:extLst>
                <a:ext uri="{FF2B5EF4-FFF2-40B4-BE49-F238E27FC236}">
                  <a16:creationId xmlns:a16="http://schemas.microsoft.com/office/drawing/2014/main" id="{8B366905-78EE-5D09-AE4F-BA4C81381526}"/>
                </a:ext>
              </a:extLst>
            </p:cNvPr>
            <p:cNvSpPr/>
            <p:nvPr/>
          </p:nvSpPr>
          <p:spPr>
            <a:xfrm>
              <a:off x="10123136" y="431560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38" name="Forma libre: forma 3393">
              <a:extLst>
                <a:ext uri="{FF2B5EF4-FFF2-40B4-BE49-F238E27FC236}">
                  <a16:creationId xmlns:a16="http://schemas.microsoft.com/office/drawing/2014/main" id="{9487718B-17AD-8313-E2D8-17A321806803}"/>
                </a:ext>
              </a:extLst>
            </p:cNvPr>
            <p:cNvSpPr/>
            <p:nvPr/>
          </p:nvSpPr>
          <p:spPr>
            <a:xfrm>
              <a:off x="10185493" y="431560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39" name="Forma libre: forma 3394">
              <a:extLst>
                <a:ext uri="{FF2B5EF4-FFF2-40B4-BE49-F238E27FC236}">
                  <a16:creationId xmlns:a16="http://schemas.microsoft.com/office/drawing/2014/main" id="{C66EC9BF-945F-E17B-8A49-088820242E16}"/>
                </a:ext>
              </a:extLst>
            </p:cNvPr>
            <p:cNvSpPr/>
            <p:nvPr/>
          </p:nvSpPr>
          <p:spPr>
            <a:xfrm>
              <a:off x="10247116"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40" name="Forma libre: forma 3395">
              <a:extLst>
                <a:ext uri="{FF2B5EF4-FFF2-40B4-BE49-F238E27FC236}">
                  <a16:creationId xmlns:a16="http://schemas.microsoft.com/office/drawing/2014/main" id="{8D0A02E3-70A9-C365-6FDF-FC57A0E2AF53}"/>
                </a:ext>
              </a:extLst>
            </p:cNvPr>
            <p:cNvSpPr/>
            <p:nvPr/>
          </p:nvSpPr>
          <p:spPr>
            <a:xfrm>
              <a:off x="10309473"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41" name="Forma libre: forma 3396">
              <a:extLst>
                <a:ext uri="{FF2B5EF4-FFF2-40B4-BE49-F238E27FC236}">
                  <a16:creationId xmlns:a16="http://schemas.microsoft.com/office/drawing/2014/main" id="{CDB4657E-9867-0C6C-4F24-8CD26BEEBDF4}"/>
                </a:ext>
              </a:extLst>
            </p:cNvPr>
            <p:cNvSpPr/>
            <p:nvPr/>
          </p:nvSpPr>
          <p:spPr>
            <a:xfrm>
              <a:off x="10371097" y="431560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42" name="Forma libre: forma 3397">
              <a:extLst>
                <a:ext uri="{FF2B5EF4-FFF2-40B4-BE49-F238E27FC236}">
                  <a16:creationId xmlns:a16="http://schemas.microsoft.com/office/drawing/2014/main" id="{0A004820-5453-3432-E169-92E8D2674F2F}"/>
                </a:ext>
              </a:extLst>
            </p:cNvPr>
            <p:cNvSpPr/>
            <p:nvPr/>
          </p:nvSpPr>
          <p:spPr>
            <a:xfrm>
              <a:off x="10433453" y="431560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43" name="Forma libre: forma 3398">
              <a:extLst>
                <a:ext uri="{FF2B5EF4-FFF2-40B4-BE49-F238E27FC236}">
                  <a16:creationId xmlns:a16="http://schemas.microsoft.com/office/drawing/2014/main" id="{50670E08-E64C-7FC2-E83B-4103C0552D95}"/>
                </a:ext>
              </a:extLst>
            </p:cNvPr>
            <p:cNvSpPr/>
            <p:nvPr/>
          </p:nvSpPr>
          <p:spPr>
            <a:xfrm>
              <a:off x="10495076"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44" name="Forma libre: forma 3399">
              <a:extLst>
                <a:ext uri="{FF2B5EF4-FFF2-40B4-BE49-F238E27FC236}">
                  <a16:creationId xmlns:a16="http://schemas.microsoft.com/office/drawing/2014/main" id="{8CEF75D1-6CB4-5577-9B4E-6A8BA1BA5715}"/>
                </a:ext>
              </a:extLst>
            </p:cNvPr>
            <p:cNvSpPr/>
            <p:nvPr/>
          </p:nvSpPr>
          <p:spPr>
            <a:xfrm>
              <a:off x="10557433"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45" name="Forma libre: forma 3400">
              <a:extLst>
                <a:ext uri="{FF2B5EF4-FFF2-40B4-BE49-F238E27FC236}">
                  <a16:creationId xmlns:a16="http://schemas.microsoft.com/office/drawing/2014/main" id="{B05B3BA6-DB89-23EF-A2B2-0B7571559B22}"/>
                </a:ext>
              </a:extLst>
            </p:cNvPr>
            <p:cNvSpPr/>
            <p:nvPr/>
          </p:nvSpPr>
          <p:spPr>
            <a:xfrm>
              <a:off x="10634462" y="4331009"/>
              <a:ext cx="18340" cy="18336"/>
            </a:xfrm>
            <a:custGeom>
              <a:avLst/>
              <a:gdLst>
                <a:gd name="connsiteX0" fmla="*/ 9537 w 18340"/>
                <a:gd name="connsiteY0" fmla="*/ 18337 h 18336"/>
                <a:gd name="connsiteX1" fmla="*/ 18340 w 18340"/>
                <a:gd name="connsiteY1" fmla="*/ 9535 h 18336"/>
                <a:gd name="connsiteX2" fmla="*/ 9537 w 18340"/>
                <a:gd name="connsiteY2" fmla="*/ 0 h 18336"/>
                <a:gd name="connsiteX3" fmla="*/ 0 w 18340"/>
                <a:gd name="connsiteY3" fmla="*/ 9535 h 18336"/>
                <a:gd name="connsiteX4" fmla="*/ 9537 w 18340"/>
                <a:gd name="connsiteY4" fmla="*/ 18337 h 18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0" h="18336">
                  <a:moveTo>
                    <a:pt x="9537" y="18337"/>
                  </a:moveTo>
                  <a:cubicBezTo>
                    <a:pt x="14672" y="18337"/>
                    <a:pt x="18340" y="13936"/>
                    <a:pt x="18340" y="9535"/>
                  </a:cubicBezTo>
                  <a:cubicBezTo>
                    <a:pt x="18340" y="5134"/>
                    <a:pt x="14672" y="0"/>
                    <a:pt x="9537" y="0"/>
                  </a:cubicBezTo>
                  <a:cubicBezTo>
                    <a:pt x="4402" y="0"/>
                    <a:pt x="0" y="4401"/>
                    <a:pt x="0" y="9535"/>
                  </a:cubicBezTo>
                  <a:cubicBezTo>
                    <a:pt x="0" y="14669"/>
                    <a:pt x="4402" y="18337"/>
                    <a:pt x="9537" y="1833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46" name="Forma libre: forma 3401">
              <a:extLst>
                <a:ext uri="{FF2B5EF4-FFF2-40B4-BE49-F238E27FC236}">
                  <a16:creationId xmlns:a16="http://schemas.microsoft.com/office/drawing/2014/main" id="{135ECF45-5793-AD32-0B3F-43D976904F45}"/>
                </a:ext>
              </a:extLst>
            </p:cNvPr>
            <p:cNvSpPr/>
            <p:nvPr/>
          </p:nvSpPr>
          <p:spPr>
            <a:xfrm>
              <a:off x="10701954" y="4336877"/>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134"/>
                    <a:pt x="2201"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47" name="Forma libre: forma 3402">
              <a:extLst>
                <a:ext uri="{FF2B5EF4-FFF2-40B4-BE49-F238E27FC236}">
                  <a16:creationId xmlns:a16="http://schemas.microsoft.com/office/drawing/2014/main" id="{AF0348C3-D5AC-8708-F344-F78B21375857}"/>
                </a:ext>
              </a:extLst>
            </p:cNvPr>
            <p:cNvSpPr/>
            <p:nvPr/>
          </p:nvSpPr>
          <p:spPr>
            <a:xfrm>
              <a:off x="10743036" y="431560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48" name="Forma libre: forma 3403">
              <a:extLst>
                <a:ext uri="{FF2B5EF4-FFF2-40B4-BE49-F238E27FC236}">
                  <a16:creationId xmlns:a16="http://schemas.microsoft.com/office/drawing/2014/main" id="{B9A29802-C135-3618-46D6-E06F5EB58164}"/>
                </a:ext>
              </a:extLst>
            </p:cNvPr>
            <p:cNvSpPr/>
            <p:nvPr/>
          </p:nvSpPr>
          <p:spPr>
            <a:xfrm>
              <a:off x="10805393" y="4315606"/>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49" name="Forma libre: forma 3404">
              <a:extLst>
                <a:ext uri="{FF2B5EF4-FFF2-40B4-BE49-F238E27FC236}">
                  <a16:creationId xmlns:a16="http://schemas.microsoft.com/office/drawing/2014/main" id="{2DFE3DE1-2EA0-06F1-FA3E-422CF735B50C}"/>
                </a:ext>
              </a:extLst>
            </p:cNvPr>
            <p:cNvSpPr/>
            <p:nvPr/>
          </p:nvSpPr>
          <p:spPr>
            <a:xfrm>
              <a:off x="10867016" y="431560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50" name="Forma libre: forma 3405">
              <a:extLst>
                <a:ext uri="{FF2B5EF4-FFF2-40B4-BE49-F238E27FC236}">
                  <a16:creationId xmlns:a16="http://schemas.microsoft.com/office/drawing/2014/main" id="{A733A1B1-94EF-1684-7EFE-9A5E9EF61E27}"/>
                </a:ext>
              </a:extLst>
            </p:cNvPr>
            <p:cNvSpPr/>
            <p:nvPr/>
          </p:nvSpPr>
          <p:spPr>
            <a:xfrm>
              <a:off x="10928639" y="431560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51" name="Forma libre: forma 3406">
              <a:extLst>
                <a:ext uri="{FF2B5EF4-FFF2-40B4-BE49-F238E27FC236}">
                  <a16:creationId xmlns:a16="http://schemas.microsoft.com/office/drawing/2014/main" id="{3C41874C-FD3D-28D7-1703-2E3F68B77F9E}"/>
                </a:ext>
              </a:extLst>
            </p:cNvPr>
            <p:cNvSpPr/>
            <p:nvPr/>
          </p:nvSpPr>
          <p:spPr>
            <a:xfrm>
              <a:off x="10990996" y="431560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52" name="Forma libre: forma 3407">
              <a:extLst>
                <a:ext uri="{FF2B5EF4-FFF2-40B4-BE49-F238E27FC236}">
                  <a16:creationId xmlns:a16="http://schemas.microsoft.com/office/drawing/2014/main" id="{20193895-6908-8DD2-BF28-6AC0B9D71506}"/>
                </a:ext>
              </a:extLst>
            </p:cNvPr>
            <p:cNvSpPr/>
            <p:nvPr/>
          </p:nvSpPr>
          <p:spPr>
            <a:xfrm>
              <a:off x="6440419" y="4382352"/>
              <a:ext cx="41082" cy="40340"/>
            </a:xfrm>
            <a:custGeom>
              <a:avLst/>
              <a:gdLst>
                <a:gd name="connsiteX0" fmla="*/ 20541 w 41082"/>
                <a:gd name="connsiteY0" fmla="*/ 40341 h 40340"/>
                <a:gd name="connsiteX1" fmla="*/ 41082 w 41082"/>
                <a:gd name="connsiteY1" fmla="*/ 19804 h 40340"/>
                <a:gd name="connsiteX2" fmla="*/ 20541 w 41082"/>
                <a:gd name="connsiteY2" fmla="*/ 0 h 40340"/>
                <a:gd name="connsiteX3" fmla="*/ 0 w 41082"/>
                <a:gd name="connsiteY3" fmla="*/ 19804 h 40340"/>
                <a:gd name="connsiteX4" fmla="*/ 20541 w 41082"/>
                <a:gd name="connsiteY4" fmla="*/ 40341 h 40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2" h="40340">
                  <a:moveTo>
                    <a:pt x="20541" y="40341"/>
                  </a:moveTo>
                  <a:cubicBezTo>
                    <a:pt x="31545" y="40341"/>
                    <a:pt x="41082" y="31539"/>
                    <a:pt x="41082" y="19804"/>
                  </a:cubicBezTo>
                  <a:cubicBezTo>
                    <a:pt x="41082" y="8068"/>
                    <a:pt x="32279" y="0"/>
                    <a:pt x="20541" y="0"/>
                  </a:cubicBezTo>
                  <a:cubicBezTo>
                    <a:pt x="8803" y="0"/>
                    <a:pt x="0" y="8802"/>
                    <a:pt x="0" y="19804"/>
                  </a:cubicBezTo>
                  <a:cubicBezTo>
                    <a:pt x="0" y="30806"/>
                    <a:pt x="9537" y="40341"/>
                    <a:pt x="20541" y="4034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53" name="Forma libre: forma 3408">
              <a:extLst>
                <a:ext uri="{FF2B5EF4-FFF2-40B4-BE49-F238E27FC236}">
                  <a16:creationId xmlns:a16="http://schemas.microsoft.com/office/drawing/2014/main" id="{52A04828-6887-1A75-906A-F40CE5A71A03}"/>
                </a:ext>
              </a:extLst>
            </p:cNvPr>
            <p:cNvSpPr/>
            <p:nvPr/>
          </p:nvSpPr>
          <p:spPr>
            <a:xfrm>
              <a:off x="6498374" y="43772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54" name="Forma libre: forma 3409">
              <a:extLst>
                <a:ext uri="{FF2B5EF4-FFF2-40B4-BE49-F238E27FC236}">
                  <a16:creationId xmlns:a16="http://schemas.microsoft.com/office/drawing/2014/main" id="{EE5A69FB-A686-762B-C2DD-FC6A531050C6}"/>
                </a:ext>
              </a:extLst>
            </p:cNvPr>
            <p:cNvSpPr/>
            <p:nvPr/>
          </p:nvSpPr>
          <p:spPr>
            <a:xfrm>
              <a:off x="6559997" y="437721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55" name="Forma libre: forma 3410">
              <a:extLst>
                <a:ext uri="{FF2B5EF4-FFF2-40B4-BE49-F238E27FC236}">
                  <a16:creationId xmlns:a16="http://schemas.microsoft.com/office/drawing/2014/main" id="{5C543FBE-8ABD-3F23-6261-D7E2C1D73053}"/>
                </a:ext>
              </a:extLst>
            </p:cNvPr>
            <p:cNvSpPr/>
            <p:nvPr/>
          </p:nvSpPr>
          <p:spPr>
            <a:xfrm>
              <a:off x="6622354" y="437721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56" name="Forma libre: forma 3411">
              <a:extLst>
                <a:ext uri="{FF2B5EF4-FFF2-40B4-BE49-F238E27FC236}">
                  <a16:creationId xmlns:a16="http://schemas.microsoft.com/office/drawing/2014/main" id="{C940B8C3-2F9C-D54F-DC9A-39F6579C8A82}"/>
                </a:ext>
              </a:extLst>
            </p:cNvPr>
            <p:cNvSpPr/>
            <p:nvPr/>
          </p:nvSpPr>
          <p:spPr>
            <a:xfrm>
              <a:off x="6683977" y="437721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57" name="Forma libre: forma 3412">
              <a:extLst>
                <a:ext uri="{FF2B5EF4-FFF2-40B4-BE49-F238E27FC236}">
                  <a16:creationId xmlns:a16="http://schemas.microsoft.com/office/drawing/2014/main" id="{5306B723-BBAB-D6B0-6CD5-317AC05AC74A}"/>
                </a:ext>
              </a:extLst>
            </p:cNvPr>
            <p:cNvSpPr/>
            <p:nvPr/>
          </p:nvSpPr>
          <p:spPr>
            <a:xfrm>
              <a:off x="6745600" y="43772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58" name="Forma libre: forma 3413">
              <a:extLst>
                <a:ext uri="{FF2B5EF4-FFF2-40B4-BE49-F238E27FC236}">
                  <a16:creationId xmlns:a16="http://schemas.microsoft.com/office/drawing/2014/main" id="{F270F36B-8A77-A01E-F069-36282D040CB9}"/>
                </a:ext>
              </a:extLst>
            </p:cNvPr>
            <p:cNvSpPr/>
            <p:nvPr/>
          </p:nvSpPr>
          <p:spPr>
            <a:xfrm>
              <a:off x="6807957" y="43772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59" name="Forma libre: forma 3414">
              <a:extLst>
                <a:ext uri="{FF2B5EF4-FFF2-40B4-BE49-F238E27FC236}">
                  <a16:creationId xmlns:a16="http://schemas.microsoft.com/office/drawing/2014/main" id="{3D4143F2-E3D7-B0A7-8023-5975891FC8BF}"/>
                </a:ext>
              </a:extLst>
            </p:cNvPr>
            <p:cNvSpPr/>
            <p:nvPr/>
          </p:nvSpPr>
          <p:spPr>
            <a:xfrm>
              <a:off x="6869580" y="43772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60" name="Forma libre: forma 3415">
              <a:extLst>
                <a:ext uri="{FF2B5EF4-FFF2-40B4-BE49-F238E27FC236}">
                  <a16:creationId xmlns:a16="http://schemas.microsoft.com/office/drawing/2014/main" id="{418FD161-7155-9DB0-E9E3-E62C635E7EEC}"/>
                </a:ext>
              </a:extLst>
            </p:cNvPr>
            <p:cNvSpPr/>
            <p:nvPr/>
          </p:nvSpPr>
          <p:spPr>
            <a:xfrm>
              <a:off x="6931937" y="43772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61" name="Forma libre: forma 3416">
              <a:extLst>
                <a:ext uri="{FF2B5EF4-FFF2-40B4-BE49-F238E27FC236}">
                  <a16:creationId xmlns:a16="http://schemas.microsoft.com/office/drawing/2014/main" id="{EDE9F74F-406C-912F-9B3E-B48A42463F2F}"/>
                </a:ext>
              </a:extLst>
            </p:cNvPr>
            <p:cNvSpPr/>
            <p:nvPr/>
          </p:nvSpPr>
          <p:spPr>
            <a:xfrm>
              <a:off x="6994294" y="43772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62" name="Forma libre: forma 3417">
              <a:extLst>
                <a:ext uri="{FF2B5EF4-FFF2-40B4-BE49-F238E27FC236}">
                  <a16:creationId xmlns:a16="http://schemas.microsoft.com/office/drawing/2014/main" id="{3FDC65E5-B464-DDE3-56CD-8F87627BEA27}"/>
                </a:ext>
              </a:extLst>
            </p:cNvPr>
            <p:cNvSpPr/>
            <p:nvPr/>
          </p:nvSpPr>
          <p:spPr>
            <a:xfrm>
              <a:off x="7055917" y="43772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63" name="Forma libre: forma 3418">
              <a:extLst>
                <a:ext uri="{FF2B5EF4-FFF2-40B4-BE49-F238E27FC236}">
                  <a16:creationId xmlns:a16="http://schemas.microsoft.com/office/drawing/2014/main" id="{8AF59429-8CEA-55E7-BC69-B10815B8EA18}"/>
                </a:ext>
              </a:extLst>
            </p:cNvPr>
            <p:cNvSpPr/>
            <p:nvPr/>
          </p:nvSpPr>
          <p:spPr>
            <a:xfrm>
              <a:off x="7117540" y="437721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64" name="Forma libre: forma 3419">
              <a:extLst>
                <a:ext uri="{FF2B5EF4-FFF2-40B4-BE49-F238E27FC236}">
                  <a16:creationId xmlns:a16="http://schemas.microsoft.com/office/drawing/2014/main" id="{64098118-CD82-FD38-E069-F9A963F8FBA0}"/>
                </a:ext>
              </a:extLst>
            </p:cNvPr>
            <p:cNvSpPr/>
            <p:nvPr/>
          </p:nvSpPr>
          <p:spPr>
            <a:xfrm>
              <a:off x="7179897" y="437721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65" name="Forma libre: forma 3420">
              <a:extLst>
                <a:ext uri="{FF2B5EF4-FFF2-40B4-BE49-F238E27FC236}">
                  <a16:creationId xmlns:a16="http://schemas.microsoft.com/office/drawing/2014/main" id="{55F27486-7DC3-7B2C-324B-A3C40DA2E1E3}"/>
                </a:ext>
              </a:extLst>
            </p:cNvPr>
            <p:cNvSpPr/>
            <p:nvPr/>
          </p:nvSpPr>
          <p:spPr>
            <a:xfrm>
              <a:off x="7241520" y="437721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66" name="Forma libre: forma 3421">
              <a:extLst>
                <a:ext uri="{FF2B5EF4-FFF2-40B4-BE49-F238E27FC236}">
                  <a16:creationId xmlns:a16="http://schemas.microsoft.com/office/drawing/2014/main" id="{B34D837C-4E62-F836-C64A-80BD8011CC04}"/>
                </a:ext>
              </a:extLst>
            </p:cNvPr>
            <p:cNvSpPr/>
            <p:nvPr/>
          </p:nvSpPr>
          <p:spPr>
            <a:xfrm>
              <a:off x="7303877" y="437721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67" name="Forma libre: forma 3422">
              <a:extLst>
                <a:ext uri="{FF2B5EF4-FFF2-40B4-BE49-F238E27FC236}">
                  <a16:creationId xmlns:a16="http://schemas.microsoft.com/office/drawing/2014/main" id="{039ED8CE-1E75-7042-2E11-CBE56CA94053}"/>
                </a:ext>
              </a:extLst>
            </p:cNvPr>
            <p:cNvSpPr/>
            <p:nvPr/>
          </p:nvSpPr>
          <p:spPr>
            <a:xfrm>
              <a:off x="7427857" y="43772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68" name="Forma libre: forma 3423">
              <a:extLst>
                <a:ext uri="{FF2B5EF4-FFF2-40B4-BE49-F238E27FC236}">
                  <a16:creationId xmlns:a16="http://schemas.microsoft.com/office/drawing/2014/main" id="{52AA9E2D-4DF2-D579-A48D-F69C8363EF09}"/>
                </a:ext>
              </a:extLst>
            </p:cNvPr>
            <p:cNvSpPr/>
            <p:nvPr/>
          </p:nvSpPr>
          <p:spPr>
            <a:xfrm>
              <a:off x="7493148" y="4380885"/>
              <a:ext cx="42549" cy="42541"/>
            </a:xfrm>
            <a:custGeom>
              <a:avLst/>
              <a:gdLst>
                <a:gd name="connsiteX0" fmla="*/ 21275 w 42549"/>
                <a:gd name="connsiteY0" fmla="*/ 42541 h 42541"/>
                <a:gd name="connsiteX1" fmla="*/ 42549 w 42549"/>
                <a:gd name="connsiteY1" fmla="*/ 21271 h 42541"/>
                <a:gd name="connsiteX2" fmla="*/ 21275 w 42549"/>
                <a:gd name="connsiteY2" fmla="*/ 0 h 42541"/>
                <a:gd name="connsiteX3" fmla="*/ 0 w 42549"/>
                <a:gd name="connsiteY3" fmla="*/ 21271 h 42541"/>
                <a:gd name="connsiteX4" fmla="*/ 21275 w 42549"/>
                <a:gd name="connsiteY4" fmla="*/ 42541 h 42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9" h="42541">
                  <a:moveTo>
                    <a:pt x="21275" y="42541"/>
                  </a:moveTo>
                  <a:cubicBezTo>
                    <a:pt x="33012" y="42541"/>
                    <a:pt x="42549" y="33006"/>
                    <a:pt x="42549" y="21271"/>
                  </a:cubicBezTo>
                  <a:cubicBezTo>
                    <a:pt x="42549" y="9535"/>
                    <a:pt x="33012" y="0"/>
                    <a:pt x="21275" y="0"/>
                  </a:cubicBezTo>
                  <a:cubicBezTo>
                    <a:pt x="9537" y="0"/>
                    <a:pt x="0" y="9535"/>
                    <a:pt x="0" y="21271"/>
                  </a:cubicBezTo>
                  <a:cubicBezTo>
                    <a:pt x="0" y="33006"/>
                    <a:pt x="9537" y="42541"/>
                    <a:pt x="21275" y="4254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69" name="Forma libre: forma 3424">
              <a:extLst>
                <a:ext uri="{FF2B5EF4-FFF2-40B4-BE49-F238E27FC236}">
                  <a16:creationId xmlns:a16="http://schemas.microsoft.com/office/drawing/2014/main" id="{F501C069-203E-1242-9E34-9E078C47F72B}"/>
                </a:ext>
              </a:extLst>
            </p:cNvPr>
            <p:cNvSpPr/>
            <p:nvPr/>
          </p:nvSpPr>
          <p:spPr>
            <a:xfrm>
              <a:off x="7556238" y="4381619"/>
              <a:ext cx="41081" cy="41807"/>
            </a:xfrm>
            <a:custGeom>
              <a:avLst/>
              <a:gdLst>
                <a:gd name="connsiteX0" fmla="*/ 20541 w 41081"/>
                <a:gd name="connsiteY0" fmla="*/ 41808 h 41807"/>
                <a:gd name="connsiteX1" fmla="*/ 41082 w 41081"/>
                <a:gd name="connsiteY1" fmla="*/ 20537 h 41807"/>
                <a:gd name="connsiteX2" fmla="*/ 20541 w 41081"/>
                <a:gd name="connsiteY2" fmla="*/ 0 h 41807"/>
                <a:gd name="connsiteX3" fmla="*/ 0 w 41081"/>
                <a:gd name="connsiteY3" fmla="*/ 20537 h 41807"/>
                <a:gd name="connsiteX4" fmla="*/ 20541 w 41081"/>
                <a:gd name="connsiteY4" fmla="*/ 41808 h 41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1" h="41807">
                  <a:moveTo>
                    <a:pt x="20541" y="41808"/>
                  </a:moveTo>
                  <a:cubicBezTo>
                    <a:pt x="32279" y="41808"/>
                    <a:pt x="41082" y="32273"/>
                    <a:pt x="41082" y="20537"/>
                  </a:cubicBezTo>
                  <a:cubicBezTo>
                    <a:pt x="41082" y="8802"/>
                    <a:pt x="32279" y="0"/>
                    <a:pt x="20541" y="0"/>
                  </a:cubicBezTo>
                  <a:cubicBezTo>
                    <a:pt x="8803" y="0"/>
                    <a:pt x="0" y="9535"/>
                    <a:pt x="0" y="20537"/>
                  </a:cubicBezTo>
                  <a:cubicBezTo>
                    <a:pt x="0" y="31539"/>
                    <a:pt x="8803" y="41808"/>
                    <a:pt x="20541" y="418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70" name="Forma libre: forma 3425">
              <a:extLst>
                <a:ext uri="{FF2B5EF4-FFF2-40B4-BE49-F238E27FC236}">
                  <a16:creationId xmlns:a16="http://schemas.microsoft.com/office/drawing/2014/main" id="{3613E6C4-CE3A-6AD1-B221-2869DA711CAD}"/>
                </a:ext>
              </a:extLst>
            </p:cNvPr>
            <p:cNvSpPr/>
            <p:nvPr/>
          </p:nvSpPr>
          <p:spPr>
            <a:xfrm>
              <a:off x="7625931" y="4389687"/>
              <a:ext cx="24942" cy="24937"/>
            </a:xfrm>
            <a:custGeom>
              <a:avLst/>
              <a:gdLst>
                <a:gd name="connsiteX0" fmla="*/ 12471 w 24942"/>
                <a:gd name="connsiteY0" fmla="*/ 24938 h 24937"/>
                <a:gd name="connsiteX1" fmla="*/ 24942 w 24942"/>
                <a:gd name="connsiteY1" fmla="*/ 12469 h 24937"/>
                <a:gd name="connsiteX2" fmla="*/ 12471 w 24942"/>
                <a:gd name="connsiteY2" fmla="*/ 0 h 24937"/>
                <a:gd name="connsiteX3" fmla="*/ 0 w 24942"/>
                <a:gd name="connsiteY3" fmla="*/ 12469 h 24937"/>
                <a:gd name="connsiteX4" fmla="*/ 12471 w 24942"/>
                <a:gd name="connsiteY4" fmla="*/ 24938 h 24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2" h="24937">
                  <a:moveTo>
                    <a:pt x="12471" y="24938"/>
                  </a:moveTo>
                  <a:cubicBezTo>
                    <a:pt x="19074" y="24938"/>
                    <a:pt x="24942" y="19070"/>
                    <a:pt x="24942" y="12469"/>
                  </a:cubicBezTo>
                  <a:cubicBezTo>
                    <a:pt x="24942" y="5868"/>
                    <a:pt x="19074" y="0"/>
                    <a:pt x="12471" y="0"/>
                  </a:cubicBezTo>
                  <a:cubicBezTo>
                    <a:pt x="5869" y="0"/>
                    <a:pt x="0" y="5868"/>
                    <a:pt x="0" y="12469"/>
                  </a:cubicBezTo>
                  <a:cubicBezTo>
                    <a:pt x="0" y="19070"/>
                    <a:pt x="5869" y="24938"/>
                    <a:pt x="12471" y="249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71" name="Forma libre: forma 3426">
              <a:extLst>
                <a:ext uri="{FF2B5EF4-FFF2-40B4-BE49-F238E27FC236}">
                  <a16:creationId xmlns:a16="http://schemas.microsoft.com/office/drawing/2014/main" id="{4345F4C1-14DA-18F5-76F0-546E5C1140F6}"/>
                </a:ext>
              </a:extLst>
            </p:cNvPr>
            <p:cNvSpPr/>
            <p:nvPr/>
          </p:nvSpPr>
          <p:spPr>
            <a:xfrm>
              <a:off x="7683886" y="4385286"/>
              <a:ext cx="33746" cy="34473"/>
            </a:xfrm>
            <a:custGeom>
              <a:avLst/>
              <a:gdLst>
                <a:gd name="connsiteX0" fmla="*/ 16873 w 33746"/>
                <a:gd name="connsiteY0" fmla="*/ 34473 h 34473"/>
                <a:gd name="connsiteX1" fmla="*/ 33746 w 33746"/>
                <a:gd name="connsiteY1" fmla="*/ 16870 h 34473"/>
                <a:gd name="connsiteX2" fmla="*/ 16873 w 33746"/>
                <a:gd name="connsiteY2" fmla="*/ 0 h 34473"/>
                <a:gd name="connsiteX3" fmla="*/ 0 w 33746"/>
                <a:gd name="connsiteY3" fmla="*/ 16870 h 34473"/>
                <a:gd name="connsiteX4" fmla="*/ 16873 w 33746"/>
                <a:gd name="connsiteY4" fmla="*/ 34473 h 34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46" h="34473">
                  <a:moveTo>
                    <a:pt x="16873" y="34473"/>
                  </a:moveTo>
                  <a:cubicBezTo>
                    <a:pt x="26410" y="34473"/>
                    <a:pt x="33746" y="27139"/>
                    <a:pt x="33746" y="16870"/>
                  </a:cubicBezTo>
                  <a:cubicBezTo>
                    <a:pt x="33746" y="6601"/>
                    <a:pt x="26410" y="0"/>
                    <a:pt x="16873" y="0"/>
                  </a:cubicBezTo>
                  <a:cubicBezTo>
                    <a:pt x="7336" y="0"/>
                    <a:pt x="0" y="7335"/>
                    <a:pt x="0" y="16870"/>
                  </a:cubicBezTo>
                  <a:cubicBezTo>
                    <a:pt x="0" y="26405"/>
                    <a:pt x="6603" y="34473"/>
                    <a:pt x="16873" y="3447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72" name="Forma libre: forma 3427">
              <a:extLst>
                <a:ext uri="{FF2B5EF4-FFF2-40B4-BE49-F238E27FC236}">
                  <a16:creationId xmlns:a16="http://schemas.microsoft.com/office/drawing/2014/main" id="{02C90D8E-C157-FBC6-0048-1B7E2BE4136A}"/>
                </a:ext>
              </a:extLst>
            </p:cNvPr>
            <p:cNvSpPr/>
            <p:nvPr/>
          </p:nvSpPr>
          <p:spPr>
            <a:xfrm>
              <a:off x="7757981" y="4398489"/>
              <a:ext cx="8069" cy="8068"/>
            </a:xfrm>
            <a:custGeom>
              <a:avLst/>
              <a:gdLst>
                <a:gd name="connsiteX0" fmla="*/ 4401 w 8069"/>
                <a:gd name="connsiteY0" fmla="*/ 8068 h 8068"/>
                <a:gd name="connsiteX1" fmla="*/ 8070 w 8069"/>
                <a:gd name="connsiteY1" fmla="*/ 3667 h 8068"/>
                <a:gd name="connsiteX2" fmla="*/ 4401 w 8069"/>
                <a:gd name="connsiteY2" fmla="*/ 0 h 8068"/>
                <a:gd name="connsiteX3" fmla="*/ 0 w 8069"/>
                <a:gd name="connsiteY3" fmla="*/ 3667 h 8068"/>
                <a:gd name="connsiteX4" fmla="*/ 4401 w 8069"/>
                <a:gd name="connsiteY4" fmla="*/ 8068 h 8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9" h="8068">
                  <a:moveTo>
                    <a:pt x="4401" y="8068"/>
                  </a:moveTo>
                  <a:cubicBezTo>
                    <a:pt x="6602" y="8068"/>
                    <a:pt x="8070" y="5868"/>
                    <a:pt x="8070" y="3667"/>
                  </a:cubicBezTo>
                  <a:cubicBezTo>
                    <a:pt x="8070" y="1467"/>
                    <a:pt x="6602" y="0"/>
                    <a:pt x="4401" y="0"/>
                  </a:cubicBezTo>
                  <a:cubicBezTo>
                    <a:pt x="2201" y="0"/>
                    <a:pt x="0" y="1467"/>
                    <a:pt x="0" y="3667"/>
                  </a:cubicBezTo>
                  <a:cubicBezTo>
                    <a:pt x="0" y="5868"/>
                    <a:pt x="2201" y="8068"/>
                    <a:pt x="4401" y="80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73" name="Forma libre: forma 3428">
              <a:extLst>
                <a:ext uri="{FF2B5EF4-FFF2-40B4-BE49-F238E27FC236}">
                  <a16:creationId xmlns:a16="http://schemas.microsoft.com/office/drawing/2014/main" id="{BFFBC04C-4AF3-5FEF-7A17-D91F5D29EFB4}"/>
                </a:ext>
              </a:extLst>
            </p:cNvPr>
            <p:cNvSpPr/>
            <p:nvPr/>
          </p:nvSpPr>
          <p:spPr>
            <a:xfrm>
              <a:off x="9806217" y="4400689"/>
              <a:ext cx="2934" cy="2933"/>
            </a:xfrm>
            <a:custGeom>
              <a:avLst/>
              <a:gdLst>
                <a:gd name="connsiteX0" fmla="*/ 1467 w 2934"/>
                <a:gd name="connsiteY0" fmla="*/ 2934 h 2933"/>
                <a:gd name="connsiteX1" fmla="*/ 2934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4" y="2200"/>
                    <a:pt x="2934" y="1467"/>
                  </a:cubicBezTo>
                  <a:cubicBezTo>
                    <a:pt x="2934" y="734"/>
                    <a:pt x="2201" y="0"/>
                    <a:pt x="1467" y="0"/>
                  </a:cubicBezTo>
                  <a:cubicBezTo>
                    <a:pt x="733" y="0"/>
                    <a:pt x="0" y="734"/>
                    <a:pt x="0" y="1467"/>
                  </a:cubicBezTo>
                  <a:cubicBezTo>
                    <a:pt x="0" y="2200"/>
                    <a:pt x="733"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74" name="Forma libre: forma 3429">
              <a:extLst>
                <a:ext uri="{FF2B5EF4-FFF2-40B4-BE49-F238E27FC236}">
                  <a16:creationId xmlns:a16="http://schemas.microsoft.com/office/drawing/2014/main" id="{DB7DA0E2-389E-C869-886D-E853BDF99CED}"/>
                </a:ext>
              </a:extLst>
            </p:cNvPr>
            <p:cNvSpPr/>
            <p:nvPr/>
          </p:nvSpPr>
          <p:spPr>
            <a:xfrm>
              <a:off x="9844365" y="437721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75" name="Forma libre: forma 3430">
              <a:extLst>
                <a:ext uri="{FF2B5EF4-FFF2-40B4-BE49-F238E27FC236}">
                  <a16:creationId xmlns:a16="http://schemas.microsoft.com/office/drawing/2014/main" id="{97BF296B-D25A-BEF7-F25A-77316536C688}"/>
                </a:ext>
              </a:extLst>
            </p:cNvPr>
            <p:cNvSpPr/>
            <p:nvPr/>
          </p:nvSpPr>
          <p:spPr>
            <a:xfrm>
              <a:off x="9906722" y="437721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76" name="Forma libre: forma 3431">
              <a:extLst>
                <a:ext uri="{FF2B5EF4-FFF2-40B4-BE49-F238E27FC236}">
                  <a16:creationId xmlns:a16="http://schemas.microsoft.com/office/drawing/2014/main" id="{44C97141-A103-8666-B5A1-8BE3F62BF863}"/>
                </a:ext>
              </a:extLst>
            </p:cNvPr>
            <p:cNvSpPr/>
            <p:nvPr/>
          </p:nvSpPr>
          <p:spPr>
            <a:xfrm>
              <a:off x="9968345" y="43772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77" name="Forma libre: forma 3432">
              <a:extLst>
                <a:ext uri="{FF2B5EF4-FFF2-40B4-BE49-F238E27FC236}">
                  <a16:creationId xmlns:a16="http://schemas.microsoft.com/office/drawing/2014/main" id="{ACE232A2-2FF6-DAAB-5EB2-2AF36778A3AA}"/>
                </a:ext>
              </a:extLst>
            </p:cNvPr>
            <p:cNvSpPr/>
            <p:nvPr/>
          </p:nvSpPr>
          <p:spPr>
            <a:xfrm>
              <a:off x="10030702" y="43772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78" name="Forma libre: forma 3433">
              <a:extLst>
                <a:ext uri="{FF2B5EF4-FFF2-40B4-BE49-F238E27FC236}">
                  <a16:creationId xmlns:a16="http://schemas.microsoft.com/office/drawing/2014/main" id="{4DCF74BC-FDAD-7A3A-EECF-4C1B513286C0}"/>
                </a:ext>
              </a:extLst>
            </p:cNvPr>
            <p:cNvSpPr/>
            <p:nvPr/>
          </p:nvSpPr>
          <p:spPr>
            <a:xfrm>
              <a:off x="10092325" y="437721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79" name="Forma libre: forma 3434">
              <a:extLst>
                <a:ext uri="{FF2B5EF4-FFF2-40B4-BE49-F238E27FC236}">
                  <a16:creationId xmlns:a16="http://schemas.microsoft.com/office/drawing/2014/main" id="{3F445DA4-53B2-8FDE-7C84-DFE717382BC6}"/>
                </a:ext>
              </a:extLst>
            </p:cNvPr>
            <p:cNvSpPr/>
            <p:nvPr/>
          </p:nvSpPr>
          <p:spPr>
            <a:xfrm>
              <a:off x="10154682" y="437721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80" name="Forma libre: forma 3435">
              <a:extLst>
                <a:ext uri="{FF2B5EF4-FFF2-40B4-BE49-F238E27FC236}">
                  <a16:creationId xmlns:a16="http://schemas.microsoft.com/office/drawing/2014/main" id="{A638A736-C988-64DE-2F57-75AF51A4B4BC}"/>
                </a:ext>
              </a:extLst>
            </p:cNvPr>
            <p:cNvSpPr/>
            <p:nvPr/>
          </p:nvSpPr>
          <p:spPr>
            <a:xfrm>
              <a:off x="10216305" y="43772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81" name="Forma libre: forma 3436">
              <a:extLst>
                <a:ext uri="{FF2B5EF4-FFF2-40B4-BE49-F238E27FC236}">
                  <a16:creationId xmlns:a16="http://schemas.microsoft.com/office/drawing/2014/main" id="{FF9517C4-9E55-55EA-6E5F-5794C9F8B014}"/>
                </a:ext>
              </a:extLst>
            </p:cNvPr>
            <p:cNvSpPr/>
            <p:nvPr/>
          </p:nvSpPr>
          <p:spPr>
            <a:xfrm>
              <a:off x="10277928" y="4377218"/>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82" name="Forma libre: forma 3437">
              <a:extLst>
                <a:ext uri="{FF2B5EF4-FFF2-40B4-BE49-F238E27FC236}">
                  <a16:creationId xmlns:a16="http://schemas.microsoft.com/office/drawing/2014/main" id="{5C2685B0-DCFD-443D-53EC-33DC762AF7DF}"/>
                </a:ext>
              </a:extLst>
            </p:cNvPr>
            <p:cNvSpPr/>
            <p:nvPr/>
          </p:nvSpPr>
          <p:spPr>
            <a:xfrm>
              <a:off x="10340285" y="437721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83" name="Forma libre: forma 3438">
              <a:extLst>
                <a:ext uri="{FF2B5EF4-FFF2-40B4-BE49-F238E27FC236}">
                  <a16:creationId xmlns:a16="http://schemas.microsoft.com/office/drawing/2014/main" id="{F1444521-DCB4-B16C-DC1D-EE199C7A27B7}"/>
                </a:ext>
              </a:extLst>
            </p:cNvPr>
            <p:cNvSpPr/>
            <p:nvPr/>
          </p:nvSpPr>
          <p:spPr>
            <a:xfrm>
              <a:off x="10401908" y="437721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84" name="Forma libre: forma 3439">
              <a:extLst>
                <a:ext uri="{FF2B5EF4-FFF2-40B4-BE49-F238E27FC236}">
                  <a16:creationId xmlns:a16="http://schemas.microsoft.com/office/drawing/2014/main" id="{8A36E93C-C0C1-6B30-2067-B30F363F6E3B}"/>
                </a:ext>
              </a:extLst>
            </p:cNvPr>
            <p:cNvSpPr/>
            <p:nvPr/>
          </p:nvSpPr>
          <p:spPr>
            <a:xfrm>
              <a:off x="10464265" y="437721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85" name="Forma libre: forma 3440">
              <a:extLst>
                <a:ext uri="{FF2B5EF4-FFF2-40B4-BE49-F238E27FC236}">
                  <a16:creationId xmlns:a16="http://schemas.microsoft.com/office/drawing/2014/main" id="{FE1F222E-D989-50E2-75CD-4B9B24252F5A}"/>
                </a:ext>
              </a:extLst>
            </p:cNvPr>
            <p:cNvSpPr/>
            <p:nvPr/>
          </p:nvSpPr>
          <p:spPr>
            <a:xfrm>
              <a:off x="10525888" y="43772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86" name="Forma libre: forma 3441">
              <a:extLst>
                <a:ext uri="{FF2B5EF4-FFF2-40B4-BE49-F238E27FC236}">
                  <a16:creationId xmlns:a16="http://schemas.microsoft.com/office/drawing/2014/main" id="{AA44BAE1-3254-0E9E-6009-2BF426D3C229}"/>
                </a:ext>
              </a:extLst>
            </p:cNvPr>
            <p:cNvSpPr/>
            <p:nvPr/>
          </p:nvSpPr>
          <p:spPr>
            <a:xfrm>
              <a:off x="10588245" y="43772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87" name="Forma libre: forma 3442">
              <a:extLst>
                <a:ext uri="{FF2B5EF4-FFF2-40B4-BE49-F238E27FC236}">
                  <a16:creationId xmlns:a16="http://schemas.microsoft.com/office/drawing/2014/main" id="{90863806-CA8C-7FFB-E103-AC1DAF9CB899}"/>
                </a:ext>
              </a:extLst>
            </p:cNvPr>
            <p:cNvSpPr/>
            <p:nvPr/>
          </p:nvSpPr>
          <p:spPr>
            <a:xfrm>
              <a:off x="10674810" y="4402339"/>
              <a:ext cx="550" cy="549"/>
            </a:xfrm>
            <a:custGeom>
              <a:avLst/>
              <a:gdLst>
                <a:gd name="connsiteX0" fmla="*/ 0 w 550"/>
                <a:gd name="connsiteY0" fmla="*/ 550 h 549"/>
                <a:gd name="connsiteX1" fmla="*/ 0 w 550"/>
                <a:gd name="connsiteY1" fmla="*/ 550 h 549"/>
                <a:gd name="connsiteX2" fmla="*/ 0 w 550"/>
                <a:gd name="connsiteY2" fmla="*/ 550 h 549"/>
                <a:gd name="connsiteX3" fmla="*/ 0 w 550"/>
                <a:gd name="connsiteY3" fmla="*/ 550 h 549"/>
                <a:gd name="connsiteX4" fmla="*/ 0 w 550"/>
                <a:gd name="connsiteY4" fmla="*/ 550 h 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549">
                  <a:moveTo>
                    <a:pt x="0" y="550"/>
                  </a:moveTo>
                  <a:cubicBezTo>
                    <a:pt x="0" y="550"/>
                    <a:pt x="734" y="-183"/>
                    <a:pt x="0" y="550"/>
                  </a:cubicBezTo>
                  <a:cubicBezTo>
                    <a:pt x="734" y="-183"/>
                    <a:pt x="734" y="-183"/>
                    <a:pt x="0" y="550"/>
                  </a:cubicBezTo>
                  <a:cubicBezTo>
                    <a:pt x="0" y="-183"/>
                    <a:pt x="0" y="-183"/>
                    <a:pt x="0" y="550"/>
                  </a:cubicBezTo>
                  <a:cubicBezTo>
                    <a:pt x="0" y="-183"/>
                    <a:pt x="0" y="550"/>
                    <a:pt x="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88" name="Forma libre: forma 3443">
              <a:extLst>
                <a:ext uri="{FF2B5EF4-FFF2-40B4-BE49-F238E27FC236}">
                  <a16:creationId xmlns:a16="http://schemas.microsoft.com/office/drawing/2014/main" id="{E0184617-7634-5395-C840-B80473A9B776}"/>
                </a:ext>
              </a:extLst>
            </p:cNvPr>
            <p:cNvSpPr/>
            <p:nvPr/>
          </p:nvSpPr>
          <p:spPr>
            <a:xfrm>
              <a:off x="10736434" y="4401422"/>
              <a:ext cx="1467" cy="1466"/>
            </a:xfrm>
            <a:custGeom>
              <a:avLst/>
              <a:gdLst>
                <a:gd name="connsiteX0" fmla="*/ 733 w 1467"/>
                <a:gd name="connsiteY0" fmla="*/ 1467 h 1466"/>
                <a:gd name="connsiteX1" fmla="*/ 1467 w 1467"/>
                <a:gd name="connsiteY1" fmla="*/ 734 h 1466"/>
                <a:gd name="connsiteX2" fmla="*/ 733 w 1467"/>
                <a:gd name="connsiteY2" fmla="*/ 0 h 1466"/>
                <a:gd name="connsiteX3" fmla="*/ 0 w 1467"/>
                <a:gd name="connsiteY3" fmla="*/ 734 h 1466"/>
                <a:gd name="connsiteX4" fmla="*/ 733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3" y="1467"/>
                  </a:moveTo>
                  <a:cubicBezTo>
                    <a:pt x="1467" y="1467"/>
                    <a:pt x="1467" y="1467"/>
                    <a:pt x="1467" y="734"/>
                  </a:cubicBezTo>
                  <a:cubicBezTo>
                    <a:pt x="1467" y="734"/>
                    <a:pt x="733" y="0"/>
                    <a:pt x="733" y="0"/>
                  </a:cubicBezTo>
                  <a:cubicBezTo>
                    <a:pt x="733" y="0"/>
                    <a:pt x="0" y="0"/>
                    <a:pt x="0" y="734"/>
                  </a:cubicBezTo>
                  <a:cubicBezTo>
                    <a:pt x="0" y="1467"/>
                    <a:pt x="0" y="1467"/>
                    <a:pt x="733"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89" name="Forma libre: forma 3444">
              <a:extLst>
                <a:ext uri="{FF2B5EF4-FFF2-40B4-BE49-F238E27FC236}">
                  <a16:creationId xmlns:a16="http://schemas.microsoft.com/office/drawing/2014/main" id="{9C320653-A22F-21E2-BCF2-057CB13D0EDE}"/>
                </a:ext>
              </a:extLst>
            </p:cNvPr>
            <p:cNvSpPr/>
            <p:nvPr/>
          </p:nvSpPr>
          <p:spPr>
            <a:xfrm>
              <a:off x="10773848" y="43772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90" name="Forma libre: forma 3445">
              <a:extLst>
                <a:ext uri="{FF2B5EF4-FFF2-40B4-BE49-F238E27FC236}">
                  <a16:creationId xmlns:a16="http://schemas.microsoft.com/office/drawing/2014/main" id="{C94C5C22-2A63-46E0-D2DF-119A53BA3A0A}"/>
                </a:ext>
              </a:extLst>
            </p:cNvPr>
            <p:cNvSpPr/>
            <p:nvPr/>
          </p:nvSpPr>
          <p:spPr>
            <a:xfrm>
              <a:off x="10836204" y="43772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91" name="Forma libre: forma 3446">
              <a:extLst>
                <a:ext uri="{FF2B5EF4-FFF2-40B4-BE49-F238E27FC236}">
                  <a16:creationId xmlns:a16="http://schemas.microsoft.com/office/drawing/2014/main" id="{8E5EAAEF-8991-F3F1-8EC1-6EA558D7B469}"/>
                </a:ext>
              </a:extLst>
            </p:cNvPr>
            <p:cNvSpPr/>
            <p:nvPr/>
          </p:nvSpPr>
          <p:spPr>
            <a:xfrm>
              <a:off x="10897828" y="437721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92" name="Forma libre: forma 3447">
              <a:extLst>
                <a:ext uri="{FF2B5EF4-FFF2-40B4-BE49-F238E27FC236}">
                  <a16:creationId xmlns:a16="http://schemas.microsoft.com/office/drawing/2014/main" id="{6ACADBEA-EECE-D157-DC6A-901376E9FADE}"/>
                </a:ext>
              </a:extLst>
            </p:cNvPr>
            <p:cNvSpPr/>
            <p:nvPr/>
          </p:nvSpPr>
          <p:spPr>
            <a:xfrm>
              <a:off x="10960185" y="4377218"/>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93" name="Forma libre: forma 3448">
              <a:extLst>
                <a:ext uri="{FF2B5EF4-FFF2-40B4-BE49-F238E27FC236}">
                  <a16:creationId xmlns:a16="http://schemas.microsoft.com/office/drawing/2014/main" id="{E216788B-AACB-A22F-DB21-D3280BF926AF}"/>
                </a:ext>
              </a:extLst>
            </p:cNvPr>
            <p:cNvSpPr/>
            <p:nvPr/>
          </p:nvSpPr>
          <p:spPr>
            <a:xfrm>
              <a:off x="11032812" y="4388220"/>
              <a:ext cx="28610" cy="28605"/>
            </a:xfrm>
            <a:custGeom>
              <a:avLst/>
              <a:gdLst>
                <a:gd name="connsiteX0" fmla="*/ 13939 w 28610"/>
                <a:gd name="connsiteY0" fmla="*/ 28606 h 28605"/>
                <a:gd name="connsiteX1" fmla="*/ 28611 w 28610"/>
                <a:gd name="connsiteY1" fmla="*/ 13936 h 28605"/>
                <a:gd name="connsiteX2" fmla="*/ 13939 w 28610"/>
                <a:gd name="connsiteY2" fmla="*/ 0 h 28605"/>
                <a:gd name="connsiteX3" fmla="*/ 0 w 28610"/>
                <a:gd name="connsiteY3" fmla="*/ 13936 h 28605"/>
                <a:gd name="connsiteX4" fmla="*/ 13939 w 28610"/>
                <a:gd name="connsiteY4" fmla="*/ 28606 h 28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0" h="28605">
                  <a:moveTo>
                    <a:pt x="13939" y="28606"/>
                  </a:moveTo>
                  <a:cubicBezTo>
                    <a:pt x="22008" y="28606"/>
                    <a:pt x="28611" y="22004"/>
                    <a:pt x="28611" y="13936"/>
                  </a:cubicBezTo>
                  <a:cubicBezTo>
                    <a:pt x="28611" y="5868"/>
                    <a:pt x="22008" y="0"/>
                    <a:pt x="13939" y="0"/>
                  </a:cubicBezTo>
                  <a:cubicBezTo>
                    <a:pt x="5869" y="0"/>
                    <a:pt x="0" y="6601"/>
                    <a:pt x="0" y="13936"/>
                  </a:cubicBezTo>
                  <a:cubicBezTo>
                    <a:pt x="0" y="21271"/>
                    <a:pt x="5869" y="28606"/>
                    <a:pt x="13939" y="286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94" name="Forma libre: forma 3449">
              <a:extLst>
                <a:ext uri="{FF2B5EF4-FFF2-40B4-BE49-F238E27FC236}">
                  <a16:creationId xmlns:a16="http://schemas.microsoft.com/office/drawing/2014/main" id="{DA2E36AF-C440-F218-C720-34E41B63BCB9}"/>
                </a:ext>
              </a:extLst>
            </p:cNvPr>
            <p:cNvSpPr/>
            <p:nvPr/>
          </p:nvSpPr>
          <p:spPr>
            <a:xfrm>
              <a:off x="6424279" y="4458633"/>
              <a:ext cx="11737" cy="11735"/>
            </a:xfrm>
            <a:custGeom>
              <a:avLst/>
              <a:gdLst>
                <a:gd name="connsiteX0" fmla="*/ 5869 w 11737"/>
                <a:gd name="connsiteY0" fmla="*/ 11736 h 11735"/>
                <a:gd name="connsiteX1" fmla="*/ 11738 w 11737"/>
                <a:gd name="connsiteY1" fmla="*/ 5868 h 11735"/>
                <a:gd name="connsiteX2" fmla="*/ 5869 w 11737"/>
                <a:gd name="connsiteY2" fmla="*/ 0 h 11735"/>
                <a:gd name="connsiteX3" fmla="*/ 0 w 11737"/>
                <a:gd name="connsiteY3" fmla="*/ 5868 h 11735"/>
                <a:gd name="connsiteX4" fmla="*/ 5869 w 11737"/>
                <a:gd name="connsiteY4" fmla="*/ 11736 h 11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7" h="11735">
                  <a:moveTo>
                    <a:pt x="5869" y="11736"/>
                  </a:moveTo>
                  <a:cubicBezTo>
                    <a:pt x="9537" y="11736"/>
                    <a:pt x="11738" y="8802"/>
                    <a:pt x="11738" y="5868"/>
                  </a:cubicBezTo>
                  <a:cubicBezTo>
                    <a:pt x="11738" y="2934"/>
                    <a:pt x="9537" y="0"/>
                    <a:pt x="5869" y="0"/>
                  </a:cubicBezTo>
                  <a:cubicBezTo>
                    <a:pt x="2201" y="0"/>
                    <a:pt x="0" y="2934"/>
                    <a:pt x="0" y="5868"/>
                  </a:cubicBezTo>
                  <a:cubicBezTo>
                    <a:pt x="0" y="8802"/>
                    <a:pt x="2201" y="11736"/>
                    <a:pt x="5869" y="117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95" name="Forma libre: forma 3450">
              <a:extLst>
                <a:ext uri="{FF2B5EF4-FFF2-40B4-BE49-F238E27FC236}">
                  <a16:creationId xmlns:a16="http://schemas.microsoft.com/office/drawing/2014/main" id="{21ADF866-FD76-EFF5-C5D8-BD63956F0B50}"/>
                </a:ext>
              </a:extLst>
            </p:cNvPr>
            <p:cNvSpPr/>
            <p:nvPr/>
          </p:nvSpPr>
          <p:spPr>
            <a:xfrm>
              <a:off x="6466829" y="443883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96" name="Forma libre: forma 3451">
              <a:extLst>
                <a:ext uri="{FF2B5EF4-FFF2-40B4-BE49-F238E27FC236}">
                  <a16:creationId xmlns:a16="http://schemas.microsoft.com/office/drawing/2014/main" id="{526A37CB-F446-55D3-92BE-93B17A354E38}"/>
                </a:ext>
              </a:extLst>
            </p:cNvPr>
            <p:cNvSpPr/>
            <p:nvPr/>
          </p:nvSpPr>
          <p:spPr>
            <a:xfrm>
              <a:off x="6529186"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97" name="Forma libre: forma 3452">
              <a:extLst>
                <a:ext uri="{FF2B5EF4-FFF2-40B4-BE49-F238E27FC236}">
                  <a16:creationId xmlns:a16="http://schemas.microsoft.com/office/drawing/2014/main" id="{B7DEB229-C4FF-EEEF-A045-2E6666827DBC}"/>
                </a:ext>
              </a:extLst>
            </p:cNvPr>
            <p:cNvSpPr/>
            <p:nvPr/>
          </p:nvSpPr>
          <p:spPr>
            <a:xfrm>
              <a:off x="6590809"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98" name="Forma libre: forma 3453">
              <a:extLst>
                <a:ext uri="{FF2B5EF4-FFF2-40B4-BE49-F238E27FC236}">
                  <a16:creationId xmlns:a16="http://schemas.microsoft.com/office/drawing/2014/main" id="{5ECB7F4A-1943-7C43-4402-BCE5DD6AC50E}"/>
                </a:ext>
              </a:extLst>
            </p:cNvPr>
            <p:cNvSpPr/>
            <p:nvPr/>
          </p:nvSpPr>
          <p:spPr>
            <a:xfrm>
              <a:off x="6653165"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99" name="Forma libre: forma 3454">
              <a:extLst>
                <a:ext uri="{FF2B5EF4-FFF2-40B4-BE49-F238E27FC236}">
                  <a16:creationId xmlns:a16="http://schemas.microsoft.com/office/drawing/2014/main" id="{D8870343-CD7E-CB01-B91A-AF080505C914}"/>
                </a:ext>
              </a:extLst>
            </p:cNvPr>
            <p:cNvSpPr/>
            <p:nvPr/>
          </p:nvSpPr>
          <p:spPr>
            <a:xfrm>
              <a:off x="6714789"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00" name="Forma libre: forma 3455">
              <a:extLst>
                <a:ext uri="{FF2B5EF4-FFF2-40B4-BE49-F238E27FC236}">
                  <a16:creationId xmlns:a16="http://schemas.microsoft.com/office/drawing/2014/main" id="{7580D615-66F5-2300-D465-41860587694F}"/>
                </a:ext>
              </a:extLst>
            </p:cNvPr>
            <p:cNvSpPr/>
            <p:nvPr/>
          </p:nvSpPr>
          <p:spPr>
            <a:xfrm>
              <a:off x="6777145" y="443883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01" name="Forma libre: forma 3456">
              <a:extLst>
                <a:ext uri="{FF2B5EF4-FFF2-40B4-BE49-F238E27FC236}">
                  <a16:creationId xmlns:a16="http://schemas.microsoft.com/office/drawing/2014/main" id="{8D97164E-FE4B-1B45-B7A9-95FFBC26C0EB}"/>
                </a:ext>
              </a:extLst>
            </p:cNvPr>
            <p:cNvSpPr/>
            <p:nvPr/>
          </p:nvSpPr>
          <p:spPr>
            <a:xfrm>
              <a:off x="6838768" y="44395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02" name="Forma libre: forma 3457">
              <a:extLst>
                <a:ext uri="{FF2B5EF4-FFF2-40B4-BE49-F238E27FC236}">
                  <a16:creationId xmlns:a16="http://schemas.microsoft.com/office/drawing/2014/main" id="{C61EA5E5-9FC2-DDF2-0B8B-67792DB8F27E}"/>
                </a:ext>
              </a:extLst>
            </p:cNvPr>
            <p:cNvSpPr/>
            <p:nvPr/>
          </p:nvSpPr>
          <p:spPr>
            <a:xfrm>
              <a:off x="6901125" y="44395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03" name="Forma libre: forma 3458">
              <a:extLst>
                <a:ext uri="{FF2B5EF4-FFF2-40B4-BE49-F238E27FC236}">
                  <a16:creationId xmlns:a16="http://schemas.microsoft.com/office/drawing/2014/main" id="{A1B1BBA0-6C8C-B8D0-2204-2712BADDAA13}"/>
                </a:ext>
              </a:extLst>
            </p:cNvPr>
            <p:cNvSpPr/>
            <p:nvPr/>
          </p:nvSpPr>
          <p:spPr>
            <a:xfrm>
              <a:off x="6962748" y="44395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04" name="Forma libre: forma 3459">
              <a:extLst>
                <a:ext uri="{FF2B5EF4-FFF2-40B4-BE49-F238E27FC236}">
                  <a16:creationId xmlns:a16="http://schemas.microsoft.com/office/drawing/2014/main" id="{0C1BFA83-1E28-DCEE-0171-5FFE5FCA4841}"/>
                </a:ext>
              </a:extLst>
            </p:cNvPr>
            <p:cNvSpPr/>
            <p:nvPr/>
          </p:nvSpPr>
          <p:spPr>
            <a:xfrm>
              <a:off x="7024372" y="4439563"/>
              <a:ext cx="50618" cy="49876"/>
            </a:xfrm>
            <a:custGeom>
              <a:avLst/>
              <a:gdLst>
                <a:gd name="connsiteX0" fmla="*/ 24943 w 50618"/>
                <a:gd name="connsiteY0" fmla="*/ 49876 h 49876"/>
                <a:gd name="connsiteX1" fmla="*/ 50619 w 50618"/>
                <a:gd name="connsiteY1" fmla="*/ 24938 h 49876"/>
                <a:gd name="connsiteX2" fmla="*/ 24943 w 50618"/>
                <a:gd name="connsiteY2" fmla="*/ 0 h 49876"/>
                <a:gd name="connsiteX3" fmla="*/ 0 w 50618"/>
                <a:gd name="connsiteY3" fmla="*/ 24938 h 49876"/>
                <a:gd name="connsiteX4" fmla="*/ 24943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05" name="Forma libre: forma 3460">
              <a:extLst>
                <a:ext uri="{FF2B5EF4-FFF2-40B4-BE49-F238E27FC236}">
                  <a16:creationId xmlns:a16="http://schemas.microsoft.com/office/drawing/2014/main" id="{D810ADD3-9310-CE02-9FF9-451BEA55E328}"/>
                </a:ext>
              </a:extLst>
            </p:cNvPr>
            <p:cNvSpPr/>
            <p:nvPr/>
          </p:nvSpPr>
          <p:spPr>
            <a:xfrm>
              <a:off x="7086728"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06" name="Forma libre: forma 3461">
              <a:extLst>
                <a:ext uri="{FF2B5EF4-FFF2-40B4-BE49-F238E27FC236}">
                  <a16:creationId xmlns:a16="http://schemas.microsoft.com/office/drawing/2014/main" id="{48E8049B-A2D1-072E-A7A4-899BFEAE7D3B}"/>
                </a:ext>
              </a:extLst>
            </p:cNvPr>
            <p:cNvSpPr/>
            <p:nvPr/>
          </p:nvSpPr>
          <p:spPr>
            <a:xfrm>
              <a:off x="7149085"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07" name="Forma libre: forma 3462">
              <a:extLst>
                <a:ext uri="{FF2B5EF4-FFF2-40B4-BE49-F238E27FC236}">
                  <a16:creationId xmlns:a16="http://schemas.microsoft.com/office/drawing/2014/main" id="{23E764AB-26A0-36A9-E7DB-05AEA03966C7}"/>
                </a:ext>
              </a:extLst>
            </p:cNvPr>
            <p:cNvSpPr/>
            <p:nvPr/>
          </p:nvSpPr>
          <p:spPr>
            <a:xfrm>
              <a:off x="7210708"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08" name="Forma libre: forma 3463">
              <a:extLst>
                <a:ext uri="{FF2B5EF4-FFF2-40B4-BE49-F238E27FC236}">
                  <a16:creationId xmlns:a16="http://schemas.microsoft.com/office/drawing/2014/main" id="{E68DFA45-E51D-DF55-4878-E36C5E289516}"/>
                </a:ext>
              </a:extLst>
            </p:cNvPr>
            <p:cNvSpPr/>
            <p:nvPr/>
          </p:nvSpPr>
          <p:spPr>
            <a:xfrm>
              <a:off x="7273065"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09" name="Forma libre: forma 3464">
              <a:extLst>
                <a:ext uri="{FF2B5EF4-FFF2-40B4-BE49-F238E27FC236}">
                  <a16:creationId xmlns:a16="http://schemas.microsoft.com/office/drawing/2014/main" id="{3FA53793-D2B2-5701-1316-C147B7D288E7}"/>
                </a:ext>
              </a:extLst>
            </p:cNvPr>
            <p:cNvSpPr/>
            <p:nvPr/>
          </p:nvSpPr>
          <p:spPr>
            <a:xfrm>
              <a:off x="7334688"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10" name="Forma libre: forma 3465">
              <a:extLst>
                <a:ext uri="{FF2B5EF4-FFF2-40B4-BE49-F238E27FC236}">
                  <a16:creationId xmlns:a16="http://schemas.microsoft.com/office/drawing/2014/main" id="{F0CC2C7B-DA16-4AC3-C9BD-78218BDA9C14}"/>
                </a:ext>
              </a:extLst>
            </p:cNvPr>
            <p:cNvSpPr/>
            <p:nvPr/>
          </p:nvSpPr>
          <p:spPr>
            <a:xfrm>
              <a:off x="7397045"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11" name="Forma libre: forma 3466">
              <a:extLst>
                <a:ext uri="{FF2B5EF4-FFF2-40B4-BE49-F238E27FC236}">
                  <a16:creationId xmlns:a16="http://schemas.microsoft.com/office/drawing/2014/main" id="{052AD3DF-AC79-02D0-FBD6-4A66159BAEB4}"/>
                </a:ext>
              </a:extLst>
            </p:cNvPr>
            <p:cNvSpPr/>
            <p:nvPr/>
          </p:nvSpPr>
          <p:spPr>
            <a:xfrm>
              <a:off x="7521025" y="44395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12" name="Forma libre: forma 3467">
              <a:extLst>
                <a:ext uri="{FF2B5EF4-FFF2-40B4-BE49-F238E27FC236}">
                  <a16:creationId xmlns:a16="http://schemas.microsoft.com/office/drawing/2014/main" id="{2A76B85B-A9A8-765E-FE44-01D89AD14C88}"/>
                </a:ext>
              </a:extLst>
            </p:cNvPr>
            <p:cNvSpPr/>
            <p:nvPr/>
          </p:nvSpPr>
          <p:spPr>
            <a:xfrm>
              <a:off x="7582648"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13" name="Forma libre: forma 3468">
              <a:extLst>
                <a:ext uri="{FF2B5EF4-FFF2-40B4-BE49-F238E27FC236}">
                  <a16:creationId xmlns:a16="http://schemas.microsoft.com/office/drawing/2014/main" id="{78212998-6653-8855-E3FE-94CF6CF4F3E9}"/>
                </a:ext>
              </a:extLst>
            </p:cNvPr>
            <p:cNvSpPr/>
            <p:nvPr/>
          </p:nvSpPr>
          <p:spPr>
            <a:xfrm>
              <a:off x="7644271" y="443956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14" name="Forma libre: forma 3469">
              <a:extLst>
                <a:ext uri="{FF2B5EF4-FFF2-40B4-BE49-F238E27FC236}">
                  <a16:creationId xmlns:a16="http://schemas.microsoft.com/office/drawing/2014/main" id="{E7ED1C00-288B-0B3A-A0FC-621756EA77BC}"/>
                </a:ext>
              </a:extLst>
            </p:cNvPr>
            <p:cNvSpPr/>
            <p:nvPr/>
          </p:nvSpPr>
          <p:spPr>
            <a:xfrm>
              <a:off x="7706628" y="443956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15" name="Forma libre: forma 3470">
              <a:extLst>
                <a:ext uri="{FF2B5EF4-FFF2-40B4-BE49-F238E27FC236}">
                  <a16:creationId xmlns:a16="http://schemas.microsoft.com/office/drawing/2014/main" id="{5D560635-855E-F53E-A2A6-AEFFAACF5D55}"/>
                </a:ext>
              </a:extLst>
            </p:cNvPr>
            <p:cNvSpPr/>
            <p:nvPr/>
          </p:nvSpPr>
          <p:spPr>
            <a:xfrm>
              <a:off x="7768251" y="4438830"/>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16" name="Forma libre: forma 3471">
              <a:extLst>
                <a:ext uri="{FF2B5EF4-FFF2-40B4-BE49-F238E27FC236}">
                  <a16:creationId xmlns:a16="http://schemas.microsoft.com/office/drawing/2014/main" id="{83F4624E-E5BB-8674-A4A7-4542C5B9D65E}"/>
                </a:ext>
              </a:extLst>
            </p:cNvPr>
            <p:cNvSpPr/>
            <p:nvPr/>
          </p:nvSpPr>
          <p:spPr>
            <a:xfrm>
              <a:off x="7832809" y="4441763"/>
              <a:ext cx="45483" cy="45475"/>
            </a:xfrm>
            <a:custGeom>
              <a:avLst/>
              <a:gdLst>
                <a:gd name="connsiteX0" fmla="*/ 22742 w 45483"/>
                <a:gd name="connsiteY0" fmla="*/ 45475 h 45475"/>
                <a:gd name="connsiteX1" fmla="*/ 45483 w 45483"/>
                <a:gd name="connsiteY1" fmla="*/ 22738 h 45475"/>
                <a:gd name="connsiteX2" fmla="*/ 22742 w 45483"/>
                <a:gd name="connsiteY2" fmla="*/ 0 h 45475"/>
                <a:gd name="connsiteX3" fmla="*/ 0 w 45483"/>
                <a:gd name="connsiteY3" fmla="*/ 22738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3" y="35207"/>
                    <a:pt x="45483" y="22738"/>
                  </a:cubicBezTo>
                  <a:cubicBezTo>
                    <a:pt x="45483" y="10269"/>
                    <a:pt x="35213" y="0"/>
                    <a:pt x="22742" y="0"/>
                  </a:cubicBezTo>
                  <a:cubicBezTo>
                    <a:pt x="10270" y="0"/>
                    <a:pt x="0" y="10269"/>
                    <a:pt x="0" y="22738"/>
                  </a:cubicBezTo>
                  <a:cubicBezTo>
                    <a:pt x="0" y="35207"/>
                    <a:pt x="10270"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17" name="Forma libre: forma 3472">
              <a:extLst>
                <a:ext uri="{FF2B5EF4-FFF2-40B4-BE49-F238E27FC236}">
                  <a16:creationId xmlns:a16="http://schemas.microsoft.com/office/drawing/2014/main" id="{64D64F2B-B77C-6DC6-790E-E3C95886DF52}"/>
                </a:ext>
              </a:extLst>
            </p:cNvPr>
            <p:cNvSpPr/>
            <p:nvPr/>
          </p:nvSpPr>
          <p:spPr>
            <a:xfrm>
              <a:off x="7903235" y="4450565"/>
              <a:ext cx="27877" cy="27872"/>
            </a:xfrm>
            <a:custGeom>
              <a:avLst/>
              <a:gdLst>
                <a:gd name="connsiteX0" fmla="*/ 13939 w 27877"/>
                <a:gd name="connsiteY0" fmla="*/ 27872 h 27872"/>
                <a:gd name="connsiteX1" fmla="*/ 27877 w 27877"/>
                <a:gd name="connsiteY1" fmla="*/ 13936 h 27872"/>
                <a:gd name="connsiteX2" fmla="*/ 13939 w 27877"/>
                <a:gd name="connsiteY2" fmla="*/ 0 h 27872"/>
                <a:gd name="connsiteX3" fmla="*/ 0 w 27877"/>
                <a:gd name="connsiteY3" fmla="*/ 13936 h 27872"/>
                <a:gd name="connsiteX4" fmla="*/ 13939 w 27877"/>
                <a:gd name="connsiteY4" fmla="*/ 27872 h 27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872">
                  <a:moveTo>
                    <a:pt x="13939" y="27872"/>
                  </a:moveTo>
                  <a:cubicBezTo>
                    <a:pt x="21275" y="27872"/>
                    <a:pt x="27877" y="21271"/>
                    <a:pt x="27877" y="13936"/>
                  </a:cubicBezTo>
                  <a:cubicBezTo>
                    <a:pt x="27877" y="6601"/>
                    <a:pt x="21275" y="0"/>
                    <a:pt x="13939" y="0"/>
                  </a:cubicBezTo>
                  <a:cubicBezTo>
                    <a:pt x="6603" y="0"/>
                    <a:pt x="0" y="5868"/>
                    <a:pt x="0" y="13936"/>
                  </a:cubicBezTo>
                  <a:cubicBezTo>
                    <a:pt x="0" y="22004"/>
                    <a:pt x="6603" y="27872"/>
                    <a:pt x="13939"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18" name="Forma libre: forma 3473">
              <a:extLst>
                <a:ext uri="{FF2B5EF4-FFF2-40B4-BE49-F238E27FC236}">
                  <a16:creationId xmlns:a16="http://schemas.microsoft.com/office/drawing/2014/main" id="{F0DCB5C0-A9BB-9064-AAC4-AC383E4C759B}"/>
                </a:ext>
              </a:extLst>
            </p:cNvPr>
            <p:cNvSpPr/>
            <p:nvPr/>
          </p:nvSpPr>
          <p:spPr>
            <a:xfrm>
              <a:off x="9817955" y="4443964"/>
              <a:ext cx="41081" cy="41074"/>
            </a:xfrm>
            <a:custGeom>
              <a:avLst/>
              <a:gdLst>
                <a:gd name="connsiteX0" fmla="*/ 20541 w 41081"/>
                <a:gd name="connsiteY0" fmla="*/ 41074 h 41074"/>
                <a:gd name="connsiteX1" fmla="*/ 41082 w 41081"/>
                <a:gd name="connsiteY1" fmla="*/ 20537 h 41074"/>
                <a:gd name="connsiteX2" fmla="*/ 20541 w 41081"/>
                <a:gd name="connsiteY2" fmla="*/ 0 h 41074"/>
                <a:gd name="connsiteX3" fmla="*/ 0 w 41081"/>
                <a:gd name="connsiteY3" fmla="*/ 20537 h 41074"/>
                <a:gd name="connsiteX4" fmla="*/ 20541 w 41081"/>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1" h="41074">
                  <a:moveTo>
                    <a:pt x="20541" y="41074"/>
                  </a:moveTo>
                  <a:cubicBezTo>
                    <a:pt x="31545" y="41074"/>
                    <a:pt x="41082" y="32273"/>
                    <a:pt x="41082" y="20537"/>
                  </a:cubicBezTo>
                  <a:cubicBezTo>
                    <a:pt x="41082" y="8802"/>
                    <a:pt x="32279" y="0"/>
                    <a:pt x="20541" y="0"/>
                  </a:cubicBezTo>
                  <a:cubicBezTo>
                    <a:pt x="8803" y="0"/>
                    <a:pt x="0" y="8802"/>
                    <a:pt x="0" y="20537"/>
                  </a:cubicBezTo>
                  <a:cubicBezTo>
                    <a:pt x="0" y="32273"/>
                    <a:pt x="9537"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19" name="Forma libre: forma 3474">
              <a:extLst>
                <a:ext uri="{FF2B5EF4-FFF2-40B4-BE49-F238E27FC236}">
                  <a16:creationId xmlns:a16="http://schemas.microsoft.com/office/drawing/2014/main" id="{44D19082-D278-7636-6945-0A2BD96FAD3A}"/>
                </a:ext>
              </a:extLst>
            </p:cNvPr>
            <p:cNvSpPr/>
            <p:nvPr/>
          </p:nvSpPr>
          <p:spPr>
            <a:xfrm>
              <a:off x="9875910" y="443883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20" name="Forma libre: forma 3475">
              <a:extLst>
                <a:ext uri="{FF2B5EF4-FFF2-40B4-BE49-F238E27FC236}">
                  <a16:creationId xmlns:a16="http://schemas.microsoft.com/office/drawing/2014/main" id="{335B638C-DE62-2128-B485-881A36C31892}"/>
                </a:ext>
              </a:extLst>
            </p:cNvPr>
            <p:cNvSpPr/>
            <p:nvPr/>
          </p:nvSpPr>
          <p:spPr>
            <a:xfrm>
              <a:off x="9937533"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21" name="Forma libre: forma 3476">
              <a:extLst>
                <a:ext uri="{FF2B5EF4-FFF2-40B4-BE49-F238E27FC236}">
                  <a16:creationId xmlns:a16="http://schemas.microsoft.com/office/drawing/2014/main" id="{7059664B-1962-3AB8-0B5F-0DF1E11CE2AD}"/>
                </a:ext>
              </a:extLst>
            </p:cNvPr>
            <p:cNvSpPr/>
            <p:nvPr/>
          </p:nvSpPr>
          <p:spPr>
            <a:xfrm>
              <a:off x="9999157" y="443956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22" name="Forma libre: forma 3477">
              <a:extLst>
                <a:ext uri="{FF2B5EF4-FFF2-40B4-BE49-F238E27FC236}">
                  <a16:creationId xmlns:a16="http://schemas.microsoft.com/office/drawing/2014/main" id="{97D116CC-588B-E56A-FE0A-3FB4BE763986}"/>
                </a:ext>
              </a:extLst>
            </p:cNvPr>
            <p:cNvSpPr/>
            <p:nvPr/>
          </p:nvSpPr>
          <p:spPr>
            <a:xfrm>
              <a:off x="10061513" y="443956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23" name="Forma libre: forma 3478">
              <a:extLst>
                <a:ext uri="{FF2B5EF4-FFF2-40B4-BE49-F238E27FC236}">
                  <a16:creationId xmlns:a16="http://schemas.microsoft.com/office/drawing/2014/main" id="{EB81EF32-8ABD-B360-8500-C5378228F099}"/>
                </a:ext>
              </a:extLst>
            </p:cNvPr>
            <p:cNvSpPr/>
            <p:nvPr/>
          </p:nvSpPr>
          <p:spPr>
            <a:xfrm>
              <a:off x="10123136" y="44395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24" name="Forma libre: forma 3479">
              <a:extLst>
                <a:ext uri="{FF2B5EF4-FFF2-40B4-BE49-F238E27FC236}">
                  <a16:creationId xmlns:a16="http://schemas.microsoft.com/office/drawing/2014/main" id="{6F03FDEB-7D9D-381D-EFE8-15B5A7428E72}"/>
                </a:ext>
              </a:extLst>
            </p:cNvPr>
            <p:cNvSpPr/>
            <p:nvPr/>
          </p:nvSpPr>
          <p:spPr>
            <a:xfrm>
              <a:off x="10185493" y="44395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25" name="Forma libre: forma 3480">
              <a:extLst>
                <a:ext uri="{FF2B5EF4-FFF2-40B4-BE49-F238E27FC236}">
                  <a16:creationId xmlns:a16="http://schemas.microsoft.com/office/drawing/2014/main" id="{AC448D9C-D2C2-93F1-4D84-36A26445A2D4}"/>
                </a:ext>
              </a:extLst>
            </p:cNvPr>
            <p:cNvSpPr/>
            <p:nvPr/>
          </p:nvSpPr>
          <p:spPr>
            <a:xfrm>
              <a:off x="10247116"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26" name="Forma libre: forma 3481">
              <a:extLst>
                <a:ext uri="{FF2B5EF4-FFF2-40B4-BE49-F238E27FC236}">
                  <a16:creationId xmlns:a16="http://schemas.microsoft.com/office/drawing/2014/main" id="{CCCBA848-C86A-8890-122A-6BF1CB6147D5}"/>
                </a:ext>
              </a:extLst>
            </p:cNvPr>
            <p:cNvSpPr/>
            <p:nvPr/>
          </p:nvSpPr>
          <p:spPr>
            <a:xfrm>
              <a:off x="10309473"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27" name="Forma libre: forma 3482">
              <a:extLst>
                <a:ext uri="{FF2B5EF4-FFF2-40B4-BE49-F238E27FC236}">
                  <a16:creationId xmlns:a16="http://schemas.microsoft.com/office/drawing/2014/main" id="{609F1E6D-E405-EA1E-14F3-E3284A78D043}"/>
                </a:ext>
              </a:extLst>
            </p:cNvPr>
            <p:cNvSpPr/>
            <p:nvPr/>
          </p:nvSpPr>
          <p:spPr>
            <a:xfrm>
              <a:off x="10371097" y="443956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28" name="Forma libre: forma 3483">
              <a:extLst>
                <a:ext uri="{FF2B5EF4-FFF2-40B4-BE49-F238E27FC236}">
                  <a16:creationId xmlns:a16="http://schemas.microsoft.com/office/drawing/2014/main" id="{AE91DEAB-156D-E851-4BD3-7585934BB271}"/>
                </a:ext>
              </a:extLst>
            </p:cNvPr>
            <p:cNvSpPr/>
            <p:nvPr/>
          </p:nvSpPr>
          <p:spPr>
            <a:xfrm>
              <a:off x="10433453" y="443956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29" name="Forma libre: forma 3484">
              <a:extLst>
                <a:ext uri="{FF2B5EF4-FFF2-40B4-BE49-F238E27FC236}">
                  <a16:creationId xmlns:a16="http://schemas.microsoft.com/office/drawing/2014/main" id="{673A938C-0C7B-CFFD-2007-A3288749F4B2}"/>
                </a:ext>
              </a:extLst>
            </p:cNvPr>
            <p:cNvSpPr/>
            <p:nvPr/>
          </p:nvSpPr>
          <p:spPr>
            <a:xfrm>
              <a:off x="10495810" y="4440296"/>
              <a:ext cx="49151" cy="48409"/>
            </a:xfrm>
            <a:custGeom>
              <a:avLst/>
              <a:gdLst>
                <a:gd name="connsiteX0" fmla="*/ 24209 w 49151"/>
                <a:gd name="connsiteY0" fmla="*/ 48409 h 48409"/>
                <a:gd name="connsiteX1" fmla="*/ 49151 w 49151"/>
                <a:gd name="connsiteY1" fmla="*/ 24205 h 48409"/>
                <a:gd name="connsiteX2" fmla="*/ 24209 w 49151"/>
                <a:gd name="connsiteY2" fmla="*/ 0 h 48409"/>
                <a:gd name="connsiteX3" fmla="*/ 0 w 49151"/>
                <a:gd name="connsiteY3" fmla="*/ 24205 h 48409"/>
                <a:gd name="connsiteX4" fmla="*/ 24209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209" y="48409"/>
                  </a:moveTo>
                  <a:cubicBezTo>
                    <a:pt x="37414" y="48409"/>
                    <a:pt x="49151" y="37407"/>
                    <a:pt x="49151" y="24205"/>
                  </a:cubicBezTo>
                  <a:cubicBezTo>
                    <a:pt x="49151" y="11002"/>
                    <a:pt x="38147" y="0"/>
                    <a:pt x="24209" y="0"/>
                  </a:cubicBezTo>
                  <a:cubicBezTo>
                    <a:pt x="10270"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30" name="Forma libre: forma 3485">
              <a:extLst>
                <a:ext uri="{FF2B5EF4-FFF2-40B4-BE49-F238E27FC236}">
                  <a16:creationId xmlns:a16="http://schemas.microsoft.com/office/drawing/2014/main" id="{3045695D-4D5F-D803-12AC-F52CC94E62CB}"/>
                </a:ext>
              </a:extLst>
            </p:cNvPr>
            <p:cNvSpPr/>
            <p:nvPr/>
          </p:nvSpPr>
          <p:spPr>
            <a:xfrm>
              <a:off x="10557433"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31" name="Forma libre: forma 3486">
              <a:extLst>
                <a:ext uri="{FF2B5EF4-FFF2-40B4-BE49-F238E27FC236}">
                  <a16:creationId xmlns:a16="http://schemas.microsoft.com/office/drawing/2014/main" id="{B5186F0C-3D1D-282A-B3C8-4BBB2AF1F911}"/>
                </a:ext>
              </a:extLst>
            </p:cNvPr>
            <p:cNvSpPr/>
            <p:nvPr/>
          </p:nvSpPr>
          <p:spPr>
            <a:xfrm>
              <a:off x="10619056" y="443883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8"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32" name="Forma libre: forma 3487">
              <a:extLst>
                <a:ext uri="{FF2B5EF4-FFF2-40B4-BE49-F238E27FC236}">
                  <a16:creationId xmlns:a16="http://schemas.microsoft.com/office/drawing/2014/main" id="{8AFCB801-8B80-3376-F8A8-28D4F7E32776}"/>
                </a:ext>
              </a:extLst>
            </p:cNvPr>
            <p:cNvSpPr/>
            <p:nvPr/>
          </p:nvSpPr>
          <p:spPr>
            <a:xfrm>
              <a:off x="10680679" y="44395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33" name="Forma libre: forma 3488">
              <a:extLst>
                <a:ext uri="{FF2B5EF4-FFF2-40B4-BE49-F238E27FC236}">
                  <a16:creationId xmlns:a16="http://schemas.microsoft.com/office/drawing/2014/main" id="{9A87A9F0-51E9-D3B0-72DC-DF9ADDB5B713}"/>
                </a:ext>
              </a:extLst>
            </p:cNvPr>
            <p:cNvSpPr/>
            <p:nvPr/>
          </p:nvSpPr>
          <p:spPr>
            <a:xfrm>
              <a:off x="10743036" y="44395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34" name="Forma libre: forma 3489">
              <a:extLst>
                <a:ext uri="{FF2B5EF4-FFF2-40B4-BE49-F238E27FC236}">
                  <a16:creationId xmlns:a16="http://schemas.microsoft.com/office/drawing/2014/main" id="{559E2BEA-35BD-7692-1284-D06F9B5845AB}"/>
                </a:ext>
              </a:extLst>
            </p:cNvPr>
            <p:cNvSpPr/>
            <p:nvPr/>
          </p:nvSpPr>
          <p:spPr>
            <a:xfrm>
              <a:off x="10805393" y="4439563"/>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35" name="Forma libre: forma 3490">
              <a:extLst>
                <a:ext uri="{FF2B5EF4-FFF2-40B4-BE49-F238E27FC236}">
                  <a16:creationId xmlns:a16="http://schemas.microsoft.com/office/drawing/2014/main" id="{D6BB3FF2-B662-A2CF-B1F1-226FDA86E7C0}"/>
                </a:ext>
              </a:extLst>
            </p:cNvPr>
            <p:cNvSpPr/>
            <p:nvPr/>
          </p:nvSpPr>
          <p:spPr>
            <a:xfrm>
              <a:off x="10867016" y="443956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36" name="Forma libre: forma 3491">
              <a:extLst>
                <a:ext uri="{FF2B5EF4-FFF2-40B4-BE49-F238E27FC236}">
                  <a16:creationId xmlns:a16="http://schemas.microsoft.com/office/drawing/2014/main" id="{5F25FA0A-B760-E26B-0CD2-7BFB7143ED56}"/>
                </a:ext>
              </a:extLst>
            </p:cNvPr>
            <p:cNvSpPr/>
            <p:nvPr/>
          </p:nvSpPr>
          <p:spPr>
            <a:xfrm>
              <a:off x="10950648" y="4461567"/>
              <a:ext cx="5868" cy="5867"/>
            </a:xfrm>
            <a:custGeom>
              <a:avLst/>
              <a:gdLst>
                <a:gd name="connsiteX0" fmla="*/ 2934 w 5868"/>
                <a:gd name="connsiteY0" fmla="*/ 5868 h 5867"/>
                <a:gd name="connsiteX1" fmla="*/ 5869 w 5868"/>
                <a:gd name="connsiteY1" fmla="*/ 2934 h 5867"/>
                <a:gd name="connsiteX2" fmla="*/ 2934 w 5868"/>
                <a:gd name="connsiteY2" fmla="*/ 0 h 5867"/>
                <a:gd name="connsiteX3" fmla="*/ 0 w 5868"/>
                <a:gd name="connsiteY3" fmla="*/ 2934 h 5867"/>
                <a:gd name="connsiteX4" fmla="*/ 2934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4" y="5868"/>
                  </a:moveTo>
                  <a:cubicBezTo>
                    <a:pt x="4401" y="5868"/>
                    <a:pt x="5869" y="4401"/>
                    <a:pt x="5869" y="2934"/>
                  </a:cubicBezTo>
                  <a:cubicBezTo>
                    <a:pt x="5869" y="1467"/>
                    <a:pt x="4401" y="0"/>
                    <a:pt x="2934" y="0"/>
                  </a:cubicBezTo>
                  <a:cubicBezTo>
                    <a:pt x="1467" y="0"/>
                    <a:pt x="0" y="1467"/>
                    <a:pt x="0" y="2934"/>
                  </a:cubicBezTo>
                  <a:cubicBezTo>
                    <a:pt x="0" y="4401"/>
                    <a:pt x="1467" y="5868"/>
                    <a:pt x="2934"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37" name="Forma libre: forma 3492">
              <a:extLst>
                <a:ext uri="{FF2B5EF4-FFF2-40B4-BE49-F238E27FC236}">
                  <a16:creationId xmlns:a16="http://schemas.microsoft.com/office/drawing/2014/main" id="{EA4A2AD3-453B-EEE9-85D3-9BE61657BF9A}"/>
                </a:ext>
              </a:extLst>
            </p:cNvPr>
            <p:cNvSpPr/>
            <p:nvPr/>
          </p:nvSpPr>
          <p:spPr>
            <a:xfrm>
              <a:off x="6398299" y="4525379"/>
              <a:ext cx="2504" cy="2200"/>
            </a:xfrm>
            <a:custGeom>
              <a:avLst/>
              <a:gdLst>
                <a:gd name="connsiteX0" fmla="*/ 1038 w 2504"/>
                <a:gd name="connsiteY0" fmla="*/ 2200 h 2200"/>
                <a:gd name="connsiteX1" fmla="*/ 2505 w 2504"/>
                <a:gd name="connsiteY1" fmla="*/ 1467 h 2200"/>
                <a:gd name="connsiteX2" fmla="*/ 1038 w 2504"/>
                <a:gd name="connsiteY2" fmla="*/ 0 h 2200"/>
                <a:gd name="connsiteX3" fmla="*/ 304 w 2504"/>
                <a:gd name="connsiteY3" fmla="*/ 1467 h 2200"/>
                <a:gd name="connsiteX4" fmla="*/ 1038 w 2504"/>
                <a:gd name="connsiteY4" fmla="*/ 2200 h 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 h="2200">
                  <a:moveTo>
                    <a:pt x="1038" y="2200"/>
                  </a:moveTo>
                  <a:cubicBezTo>
                    <a:pt x="1771" y="2200"/>
                    <a:pt x="2505" y="2200"/>
                    <a:pt x="2505" y="1467"/>
                  </a:cubicBezTo>
                  <a:cubicBezTo>
                    <a:pt x="2505" y="734"/>
                    <a:pt x="1771" y="0"/>
                    <a:pt x="1038" y="0"/>
                  </a:cubicBezTo>
                  <a:cubicBezTo>
                    <a:pt x="304" y="0"/>
                    <a:pt x="304" y="734"/>
                    <a:pt x="304" y="1467"/>
                  </a:cubicBezTo>
                  <a:cubicBezTo>
                    <a:pt x="-430" y="1467"/>
                    <a:pt x="304" y="2200"/>
                    <a:pt x="1038" y="220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38" name="Forma libre: forma 3493">
              <a:extLst>
                <a:ext uri="{FF2B5EF4-FFF2-40B4-BE49-F238E27FC236}">
                  <a16:creationId xmlns:a16="http://schemas.microsoft.com/office/drawing/2014/main" id="{4C243B75-D818-9873-C6DC-AE75F09955DE}"/>
                </a:ext>
              </a:extLst>
            </p:cNvPr>
            <p:cNvSpPr/>
            <p:nvPr/>
          </p:nvSpPr>
          <p:spPr>
            <a:xfrm>
              <a:off x="6436751" y="4501908"/>
              <a:ext cx="48418" cy="49142"/>
            </a:xfrm>
            <a:custGeom>
              <a:avLst/>
              <a:gdLst>
                <a:gd name="connsiteX0" fmla="*/ 24209 w 48418"/>
                <a:gd name="connsiteY0" fmla="*/ 49143 h 49142"/>
                <a:gd name="connsiteX1" fmla="*/ 48418 w 48418"/>
                <a:gd name="connsiteY1" fmla="*/ 24938 h 49142"/>
                <a:gd name="connsiteX2" fmla="*/ 24209 w 48418"/>
                <a:gd name="connsiteY2" fmla="*/ 0 h 49142"/>
                <a:gd name="connsiteX3" fmla="*/ 0 w 48418"/>
                <a:gd name="connsiteY3" fmla="*/ 24938 h 49142"/>
                <a:gd name="connsiteX4" fmla="*/ 24209 w 48418"/>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9142">
                  <a:moveTo>
                    <a:pt x="24209" y="49143"/>
                  </a:moveTo>
                  <a:cubicBezTo>
                    <a:pt x="38148" y="49143"/>
                    <a:pt x="48418" y="38141"/>
                    <a:pt x="48418" y="24938"/>
                  </a:cubicBezTo>
                  <a:cubicBezTo>
                    <a:pt x="48418" y="11736"/>
                    <a:pt x="37414" y="0"/>
                    <a:pt x="24209" y="0"/>
                  </a:cubicBezTo>
                  <a:cubicBezTo>
                    <a:pt x="11004" y="0"/>
                    <a:pt x="0" y="11002"/>
                    <a:pt x="0" y="24938"/>
                  </a:cubicBezTo>
                  <a:cubicBezTo>
                    <a:pt x="0" y="38874"/>
                    <a:pt x="11004"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39" name="Forma libre: forma 3494">
              <a:extLst>
                <a:ext uri="{FF2B5EF4-FFF2-40B4-BE49-F238E27FC236}">
                  <a16:creationId xmlns:a16="http://schemas.microsoft.com/office/drawing/2014/main" id="{473976B3-F839-5AC7-8912-A1FA40E8F601}"/>
                </a:ext>
              </a:extLst>
            </p:cNvPr>
            <p:cNvSpPr/>
            <p:nvPr/>
          </p:nvSpPr>
          <p:spPr>
            <a:xfrm>
              <a:off x="6498374"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40" name="Forma libre: forma 3495">
              <a:extLst>
                <a:ext uri="{FF2B5EF4-FFF2-40B4-BE49-F238E27FC236}">
                  <a16:creationId xmlns:a16="http://schemas.microsoft.com/office/drawing/2014/main" id="{7186F93A-2C75-DA6F-E9CF-4ADEA781ABC5}"/>
                </a:ext>
              </a:extLst>
            </p:cNvPr>
            <p:cNvSpPr/>
            <p:nvPr/>
          </p:nvSpPr>
          <p:spPr>
            <a:xfrm>
              <a:off x="6559997" y="450117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41" name="Forma libre: forma 3496">
              <a:extLst>
                <a:ext uri="{FF2B5EF4-FFF2-40B4-BE49-F238E27FC236}">
                  <a16:creationId xmlns:a16="http://schemas.microsoft.com/office/drawing/2014/main" id="{1FC58684-964B-C413-859D-65B6F2B182A6}"/>
                </a:ext>
              </a:extLst>
            </p:cNvPr>
            <p:cNvSpPr/>
            <p:nvPr/>
          </p:nvSpPr>
          <p:spPr>
            <a:xfrm>
              <a:off x="6622354" y="450117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42" name="Forma libre: forma 3497">
              <a:extLst>
                <a:ext uri="{FF2B5EF4-FFF2-40B4-BE49-F238E27FC236}">
                  <a16:creationId xmlns:a16="http://schemas.microsoft.com/office/drawing/2014/main" id="{E15F3BD3-4E93-F160-3B16-8B48EAE3060A}"/>
                </a:ext>
              </a:extLst>
            </p:cNvPr>
            <p:cNvSpPr/>
            <p:nvPr/>
          </p:nvSpPr>
          <p:spPr>
            <a:xfrm>
              <a:off x="6683977" y="450117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43" name="Forma libre: forma 3498">
              <a:extLst>
                <a:ext uri="{FF2B5EF4-FFF2-40B4-BE49-F238E27FC236}">
                  <a16:creationId xmlns:a16="http://schemas.microsoft.com/office/drawing/2014/main" id="{603C0BCC-97E3-16EE-9E84-4642B5B7FC83}"/>
                </a:ext>
              </a:extLst>
            </p:cNvPr>
            <p:cNvSpPr/>
            <p:nvPr/>
          </p:nvSpPr>
          <p:spPr>
            <a:xfrm>
              <a:off x="6745600"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44" name="Forma libre: forma 3499">
              <a:extLst>
                <a:ext uri="{FF2B5EF4-FFF2-40B4-BE49-F238E27FC236}">
                  <a16:creationId xmlns:a16="http://schemas.microsoft.com/office/drawing/2014/main" id="{6E2561EB-0D9B-3476-7665-3FF1693F08A2}"/>
                </a:ext>
              </a:extLst>
            </p:cNvPr>
            <p:cNvSpPr/>
            <p:nvPr/>
          </p:nvSpPr>
          <p:spPr>
            <a:xfrm>
              <a:off x="6807957"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45" name="Forma libre: forma 3500">
              <a:extLst>
                <a:ext uri="{FF2B5EF4-FFF2-40B4-BE49-F238E27FC236}">
                  <a16:creationId xmlns:a16="http://schemas.microsoft.com/office/drawing/2014/main" id="{97FB04DA-BCA3-779B-2BC6-E08C8EB404DE}"/>
                </a:ext>
              </a:extLst>
            </p:cNvPr>
            <p:cNvSpPr/>
            <p:nvPr/>
          </p:nvSpPr>
          <p:spPr>
            <a:xfrm>
              <a:off x="6869580"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46" name="Forma libre: forma 3501">
              <a:extLst>
                <a:ext uri="{FF2B5EF4-FFF2-40B4-BE49-F238E27FC236}">
                  <a16:creationId xmlns:a16="http://schemas.microsoft.com/office/drawing/2014/main" id="{CA8C119C-77AC-1D17-31B4-B805038DF7BB}"/>
                </a:ext>
              </a:extLst>
            </p:cNvPr>
            <p:cNvSpPr/>
            <p:nvPr/>
          </p:nvSpPr>
          <p:spPr>
            <a:xfrm>
              <a:off x="6931937"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47" name="Forma libre: forma 3502">
              <a:extLst>
                <a:ext uri="{FF2B5EF4-FFF2-40B4-BE49-F238E27FC236}">
                  <a16:creationId xmlns:a16="http://schemas.microsoft.com/office/drawing/2014/main" id="{14075E22-AFAB-6AEA-05D8-6B99CA4F4E88}"/>
                </a:ext>
              </a:extLst>
            </p:cNvPr>
            <p:cNvSpPr/>
            <p:nvPr/>
          </p:nvSpPr>
          <p:spPr>
            <a:xfrm>
              <a:off x="6994294"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48" name="Forma libre: forma 3503">
              <a:extLst>
                <a:ext uri="{FF2B5EF4-FFF2-40B4-BE49-F238E27FC236}">
                  <a16:creationId xmlns:a16="http://schemas.microsoft.com/office/drawing/2014/main" id="{F421A5CB-692E-9013-B92F-23CD5675BF8D}"/>
                </a:ext>
              </a:extLst>
            </p:cNvPr>
            <p:cNvSpPr/>
            <p:nvPr/>
          </p:nvSpPr>
          <p:spPr>
            <a:xfrm>
              <a:off x="7055917"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49" name="Forma libre: forma 3504">
              <a:extLst>
                <a:ext uri="{FF2B5EF4-FFF2-40B4-BE49-F238E27FC236}">
                  <a16:creationId xmlns:a16="http://schemas.microsoft.com/office/drawing/2014/main" id="{23E7F4B1-1EC6-7A8C-96C7-24675BC0CF39}"/>
                </a:ext>
              </a:extLst>
            </p:cNvPr>
            <p:cNvSpPr/>
            <p:nvPr/>
          </p:nvSpPr>
          <p:spPr>
            <a:xfrm>
              <a:off x="7117540" y="450117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50" name="Forma libre: forma 3505">
              <a:extLst>
                <a:ext uri="{FF2B5EF4-FFF2-40B4-BE49-F238E27FC236}">
                  <a16:creationId xmlns:a16="http://schemas.microsoft.com/office/drawing/2014/main" id="{3CDDF862-37C0-01E9-9C73-6E91EF4B8634}"/>
                </a:ext>
              </a:extLst>
            </p:cNvPr>
            <p:cNvSpPr/>
            <p:nvPr/>
          </p:nvSpPr>
          <p:spPr>
            <a:xfrm>
              <a:off x="7179897" y="450117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51" name="Forma libre: forma 3506">
              <a:extLst>
                <a:ext uri="{FF2B5EF4-FFF2-40B4-BE49-F238E27FC236}">
                  <a16:creationId xmlns:a16="http://schemas.microsoft.com/office/drawing/2014/main" id="{99987A74-B2FB-B1C5-BBE5-B4F75096D3EC}"/>
                </a:ext>
              </a:extLst>
            </p:cNvPr>
            <p:cNvSpPr/>
            <p:nvPr/>
          </p:nvSpPr>
          <p:spPr>
            <a:xfrm>
              <a:off x="7241520" y="450117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52" name="Forma libre: forma 3507">
              <a:extLst>
                <a:ext uri="{FF2B5EF4-FFF2-40B4-BE49-F238E27FC236}">
                  <a16:creationId xmlns:a16="http://schemas.microsoft.com/office/drawing/2014/main" id="{88642723-CB7E-4FAE-3783-CEC549A982F4}"/>
                </a:ext>
              </a:extLst>
            </p:cNvPr>
            <p:cNvSpPr/>
            <p:nvPr/>
          </p:nvSpPr>
          <p:spPr>
            <a:xfrm>
              <a:off x="7303877" y="450117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53" name="Forma libre: forma 3508">
              <a:extLst>
                <a:ext uri="{FF2B5EF4-FFF2-40B4-BE49-F238E27FC236}">
                  <a16:creationId xmlns:a16="http://schemas.microsoft.com/office/drawing/2014/main" id="{94611A67-6117-BF17-00B9-9FFF55B85FA3}"/>
                </a:ext>
              </a:extLst>
            </p:cNvPr>
            <p:cNvSpPr/>
            <p:nvPr/>
          </p:nvSpPr>
          <p:spPr>
            <a:xfrm>
              <a:off x="7364766" y="4501175"/>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54" name="Forma libre: forma 3509">
              <a:extLst>
                <a:ext uri="{FF2B5EF4-FFF2-40B4-BE49-F238E27FC236}">
                  <a16:creationId xmlns:a16="http://schemas.microsoft.com/office/drawing/2014/main" id="{6D755BE0-F027-5F15-D61D-45ED4061A2E0}"/>
                </a:ext>
              </a:extLst>
            </p:cNvPr>
            <p:cNvSpPr/>
            <p:nvPr/>
          </p:nvSpPr>
          <p:spPr>
            <a:xfrm>
              <a:off x="7427857"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55" name="Forma libre: forma 3510">
              <a:extLst>
                <a:ext uri="{FF2B5EF4-FFF2-40B4-BE49-F238E27FC236}">
                  <a16:creationId xmlns:a16="http://schemas.microsoft.com/office/drawing/2014/main" id="{7F11E628-B140-3505-99BC-674A17B43CDA}"/>
                </a:ext>
              </a:extLst>
            </p:cNvPr>
            <p:cNvSpPr/>
            <p:nvPr/>
          </p:nvSpPr>
          <p:spPr>
            <a:xfrm>
              <a:off x="7489480"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56" name="Forma libre: forma 3511">
              <a:extLst>
                <a:ext uri="{FF2B5EF4-FFF2-40B4-BE49-F238E27FC236}">
                  <a16:creationId xmlns:a16="http://schemas.microsoft.com/office/drawing/2014/main" id="{6FDCC376-BEF1-ECB3-0425-BC0B2123CD21}"/>
                </a:ext>
              </a:extLst>
            </p:cNvPr>
            <p:cNvSpPr/>
            <p:nvPr/>
          </p:nvSpPr>
          <p:spPr>
            <a:xfrm>
              <a:off x="7551837" y="450117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57" name="Forma libre: forma 3512">
              <a:extLst>
                <a:ext uri="{FF2B5EF4-FFF2-40B4-BE49-F238E27FC236}">
                  <a16:creationId xmlns:a16="http://schemas.microsoft.com/office/drawing/2014/main" id="{84198AE0-236E-32FC-7F35-180AAE37E5E2}"/>
                </a:ext>
              </a:extLst>
            </p:cNvPr>
            <p:cNvSpPr/>
            <p:nvPr/>
          </p:nvSpPr>
          <p:spPr>
            <a:xfrm>
              <a:off x="7613460"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58" name="Forma libre: forma 3513">
              <a:extLst>
                <a:ext uri="{FF2B5EF4-FFF2-40B4-BE49-F238E27FC236}">
                  <a16:creationId xmlns:a16="http://schemas.microsoft.com/office/drawing/2014/main" id="{7252F15C-3F48-F8AC-B8BE-B806E4B03005}"/>
                </a:ext>
              </a:extLst>
            </p:cNvPr>
            <p:cNvSpPr/>
            <p:nvPr/>
          </p:nvSpPr>
          <p:spPr>
            <a:xfrm>
              <a:off x="7737440" y="450117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59" name="Forma libre: forma 3514">
              <a:extLst>
                <a:ext uri="{FF2B5EF4-FFF2-40B4-BE49-F238E27FC236}">
                  <a16:creationId xmlns:a16="http://schemas.microsoft.com/office/drawing/2014/main" id="{1F40844E-E515-C0E9-AF4F-53C67842D5CD}"/>
                </a:ext>
              </a:extLst>
            </p:cNvPr>
            <p:cNvSpPr/>
            <p:nvPr/>
          </p:nvSpPr>
          <p:spPr>
            <a:xfrm>
              <a:off x="7799797" y="450117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60" name="Forma libre: forma 3515">
              <a:extLst>
                <a:ext uri="{FF2B5EF4-FFF2-40B4-BE49-F238E27FC236}">
                  <a16:creationId xmlns:a16="http://schemas.microsoft.com/office/drawing/2014/main" id="{8898E0C5-B4EB-5DB0-3210-4230A5AD7056}"/>
                </a:ext>
              </a:extLst>
            </p:cNvPr>
            <p:cNvSpPr/>
            <p:nvPr/>
          </p:nvSpPr>
          <p:spPr>
            <a:xfrm>
              <a:off x="7861420"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61" name="Forma libre: forma 3516">
              <a:extLst>
                <a:ext uri="{FF2B5EF4-FFF2-40B4-BE49-F238E27FC236}">
                  <a16:creationId xmlns:a16="http://schemas.microsoft.com/office/drawing/2014/main" id="{E6FE6186-04B7-0282-1F30-B62F9B1697B1}"/>
                </a:ext>
              </a:extLst>
            </p:cNvPr>
            <p:cNvSpPr/>
            <p:nvPr/>
          </p:nvSpPr>
          <p:spPr>
            <a:xfrm>
              <a:off x="7923043" y="4501175"/>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62" name="Forma libre: forma 3517">
              <a:extLst>
                <a:ext uri="{FF2B5EF4-FFF2-40B4-BE49-F238E27FC236}">
                  <a16:creationId xmlns:a16="http://schemas.microsoft.com/office/drawing/2014/main" id="{6370E65B-9CE9-211B-3FC0-EFE3B6C95D53}"/>
                </a:ext>
              </a:extLst>
            </p:cNvPr>
            <p:cNvSpPr/>
            <p:nvPr/>
          </p:nvSpPr>
          <p:spPr>
            <a:xfrm>
              <a:off x="9867840" y="4525379"/>
              <a:ext cx="2934" cy="2200"/>
            </a:xfrm>
            <a:custGeom>
              <a:avLst/>
              <a:gdLst>
                <a:gd name="connsiteX0" fmla="*/ 1467 w 2934"/>
                <a:gd name="connsiteY0" fmla="*/ 2200 h 2200"/>
                <a:gd name="connsiteX1" fmla="*/ 2935 w 2934"/>
                <a:gd name="connsiteY1" fmla="*/ 1467 h 2200"/>
                <a:gd name="connsiteX2" fmla="*/ 1467 w 2934"/>
                <a:gd name="connsiteY2" fmla="*/ 0 h 2200"/>
                <a:gd name="connsiteX3" fmla="*/ 0 w 2934"/>
                <a:gd name="connsiteY3" fmla="*/ 1467 h 2200"/>
                <a:gd name="connsiteX4" fmla="*/ 1467 w 2934"/>
                <a:gd name="connsiteY4" fmla="*/ 2200 h 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200">
                  <a:moveTo>
                    <a:pt x="1467" y="2200"/>
                  </a:moveTo>
                  <a:cubicBezTo>
                    <a:pt x="2201" y="2200"/>
                    <a:pt x="2935" y="1467"/>
                    <a:pt x="2935" y="1467"/>
                  </a:cubicBezTo>
                  <a:cubicBezTo>
                    <a:pt x="2935" y="734"/>
                    <a:pt x="2935" y="0"/>
                    <a:pt x="1467" y="0"/>
                  </a:cubicBezTo>
                  <a:cubicBezTo>
                    <a:pt x="0" y="0"/>
                    <a:pt x="0" y="0"/>
                    <a:pt x="0" y="1467"/>
                  </a:cubicBezTo>
                  <a:cubicBezTo>
                    <a:pt x="734" y="1467"/>
                    <a:pt x="734" y="2200"/>
                    <a:pt x="1467" y="220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63" name="Forma libre: forma 3518">
              <a:extLst>
                <a:ext uri="{FF2B5EF4-FFF2-40B4-BE49-F238E27FC236}">
                  <a16:creationId xmlns:a16="http://schemas.microsoft.com/office/drawing/2014/main" id="{2D351F7E-430A-C488-D847-892CD83971F7}"/>
                </a:ext>
              </a:extLst>
            </p:cNvPr>
            <p:cNvSpPr/>
            <p:nvPr/>
          </p:nvSpPr>
          <p:spPr>
            <a:xfrm>
              <a:off x="9907455" y="4501908"/>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64" name="Forma libre: forma 3519">
              <a:extLst>
                <a:ext uri="{FF2B5EF4-FFF2-40B4-BE49-F238E27FC236}">
                  <a16:creationId xmlns:a16="http://schemas.microsoft.com/office/drawing/2014/main" id="{4D28C92D-7A16-051A-AE85-739935E333AF}"/>
                </a:ext>
              </a:extLst>
            </p:cNvPr>
            <p:cNvSpPr/>
            <p:nvPr/>
          </p:nvSpPr>
          <p:spPr>
            <a:xfrm>
              <a:off x="9968345"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65" name="Forma libre: forma 3520">
              <a:extLst>
                <a:ext uri="{FF2B5EF4-FFF2-40B4-BE49-F238E27FC236}">
                  <a16:creationId xmlns:a16="http://schemas.microsoft.com/office/drawing/2014/main" id="{42442636-D596-EF4C-ED19-2CCB6E78420D}"/>
                </a:ext>
              </a:extLst>
            </p:cNvPr>
            <p:cNvSpPr/>
            <p:nvPr/>
          </p:nvSpPr>
          <p:spPr>
            <a:xfrm>
              <a:off x="10030702"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66" name="Forma libre: forma 3521">
              <a:extLst>
                <a:ext uri="{FF2B5EF4-FFF2-40B4-BE49-F238E27FC236}">
                  <a16:creationId xmlns:a16="http://schemas.microsoft.com/office/drawing/2014/main" id="{18D9D81A-FBCB-DF3E-9259-2920C74ABACC}"/>
                </a:ext>
              </a:extLst>
            </p:cNvPr>
            <p:cNvSpPr/>
            <p:nvPr/>
          </p:nvSpPr>
          <p:spPr>
            <a:xfrm>
              <a:off x="10092325" y="450117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67" name="Forma libre: forma 3522">
              <a:extLst>
                <a:ext uri="{FF2B5EF4-FFF2-40B4-BE49-F238E27FC236}">
                  <a16:creationId xmlns:a16="http://schemas.microsoft.com/office/drawing/2014/main" id="{E0038F40-29FC-06DC-FDB1-7E94D00C52E5}"/>
                </a:ext>
              </a:extLst>
            </p:cNvPr>
            <p:cNvSpPr/>
            <p:nvPr/>
          </p:nvSpPr>
          <p:spPr>
            <a:xfrm>
              <a:off x="10154682" y="450117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68" name="Forma libre: forma 3523">
              <a:extLst>
                <a:ext uri="{FF2B5EF4-FFF2-40B4-BE49-F238E27FC236}">
                  <a16:creationId xmlns:a16="http://schemas.microsoft.com/office/drawing/2014/main" id="{AA4F8605-8330-5DB5-803A-EC9A5B99A363}"/>
                </a:ext>
              </a:extLst>
            </p:cNvPr>
            <p:cNvSpPr/>
            <p:nvPr/>
          </p:nvSpPr>
          <p:spPr>
            <a:xfrm>
              <a:off x="10216305"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69" name="Forma libre: forma 3524">
              <a:extLst>
                <a:ext uri="{FF2B5EF4-FFF2-40B4-BE49-F238E27FC236}">
                  <a16:creationId xmlns:a16="http://schemas.microsoft.com/office/drawing/2014/main" id="{C3C544AE-4CAF-46B4-9D17-69CC14A2100D}"/>
                </a:ext>
              </a:extLst>
            </p:cNvPr>
            <p:cNvSpPr/>
            <p:nvPr/>
          </p:nvSpPr>
          <p:spPr>
            <a:xfrm>
              <a:off x="10277928" y="4501175"/>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70" name="Forma libre: forma 3525">
              <a:extLst>
                <a:ext uri="{FF2B5EF4-FFF2-40B4-BE49-F238E27FC236}">
                  <a16:creationId xmlns:a16="http://schemas.microsoft.com/office/drawing/2014/main" id="{3F885F66-8BE0-A8A7-D785-2600B339745C}"/>
                </a:ext>
              </a:extLst>
            </p:cNvPr>
            <p:cNvSpPr/>
            <p:nvPr/>
          </p:nvSpPr>
          <p:spPr>
            <a:xfrm>
              <a:off x="10340285" y="450117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71" name="Forma libre: forma 3526">
              <a:extLst>
                <a:ext uri="{FF2B5EF4-FFF2-40B4-BE49-F238E27FC236}">
                  <a16:creationId xmlns:a16="http://schemas.microsoft.com/office/drawing/2014/main" id="{C28695F5-F3BA-1291-4989-05F6B331B0EA}"/>
                </a:ext>
              </a:extLst>
            </p:cNvPr>
            <p:cNvSpPr/>
            <p:nvPr/>
          </p:nvSpPr>
          <p:spPr>
            <a:xfrm>
              <a:off x="10401908" y="450117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72" name="Forma libre: forma 3527">
              <a:extLst>
                <a:ext uri="{FF2B5EF4-FFF2-40B4-BE49-F238E27FC236}">
                  <a16:creationId xmlns:a16="http://schemas.microsoft.com/office/drawing/2014/main" id="{219B642B-3F4C-C2AA-FECE-0B5207AB4BFC}"/>
                </a:ext>
              </a:extLst>
            </p:cNvPr>
            <p:cNvSpPr/>
            <p:nvPr/>
          </p:nvSpPr>
          <p:spPr>
            <a:xfrm>
              <a:off x="10464265" y="4501175"/>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73" name="Forma libre: forma 3528">
              <a:extLst>
                <a:ext uri="{FF2B5EF4-FFF2-40B4-BE49-F238E27FC236}">
                  <a16:creationId xmlns:a16="http://schemas.microsoft.com/office/drawing/2014/main" id="{4A3FD223-2571-E9B9-37E8-AC18C8119FE1}"/>
                </a:ext>
              </a:extLst>
            </p:cNvPr>
            <p:cNvSpPr/>
            <p:nvPr/>
          </p:nvSpPr>
          <p:spPr>
            <a:xfrm>
              <a:off x="10530289" y="4505575"/>
              <a:ext cx="41082" cy="41807"/>
            </a:xfrm>
            <a:custGeom>
              <a:avLst/>
              <a:gdLst>
                <a:gd name="connsiteX0" fmla="*/ 20541 w 41082"/>
                <a:gd name="connsiteY0" fmla="*/ 41808 h 41807"/>
                <a:gd name="connsiteX1" fmla="*/ 41082 w 41082"/>
                <a:gd name="connsiteY1" fmla="*/ 21271 h 41807"/>
                <a:gd name="connsiteX2" fmla="*/ 20541 w 41082"/>
                <a:gd name="connsiteY2" fmla="*/ 0 h 41807"/>
                <a:gd name="connsiteX3" fmla="*/ 0 w 41082"/>
                <a:gd name="connsiteY3" fmla="*/ 21271 h 41807"/>
                <a:gd name="connsiteX4" fmla="*/ 20541 w 41082"/>
                <a:gd name="connsiteY4" fmla="*/ 41808 h 41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2" h="41807">
                  <a:moveTo>
                    <a:pt x="20541" y="41808"/>
                  </a:moveTo>
                  <a:cubicBezTo>
                    <a:pt x="32279" y="41808"/>
                    <a:pt x="41082" y="33006"/>
                    <a:pt x="41082" y="21271"/>
                  </a:cubicBezTo>
                  <a:cubicBezTo>
                    <a:pt x="41082" y="9535"/>
                    <a:pt x="31546" y="0"/>
                    <a:pt x="20541" y="0"/>
                  </a:cubicBezTo>
                  <a:cubicBezTo>
                    <a:pt x="9537" y="0"/>
                    <a:pt x="0" y="9535"/>
                    <a:pt x="0" y="21271"/>
                  </a:cubicBezTo>
                  <a:cubicBezTo>
                    <a:pt x="0" y="33006"/>
                    <a:pt x="9537" y="41808"/>
                    <a:pt x="20541" y="418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74" name="Forma libre: forma 3529">
              <a:extLst>
                <a:ext uri="{FF2B5EF4-FFF2-40B4-BE49-F238E27FC236}">
                  <a16:creationId xmlns:a16="http://schemas.microsoft.com/office/drawing/2014/main" id="{89E093C5-10CA-53CB-6028-CAAC6AD9E06A}"/>
                </a:ext>
              </a:extLst>
            </p:cNvPr>
            <p:cNvSpPr/>
            <p:nvPr/>
          </p:nvSpPr>
          <p:spPr>
            <a:xfrm>
              <a:off x="10588245"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75" name="Forma libre: forma 3530">
              <a:extLst>
                <a:ext uri="{FF2B5EF4-FFF2-40B4-BE49-F238E27FC236}">
                  <a16:creationId xmlns:a16="http://schemas.microsoft.com/office/drawing/2014/main" id="{8777BB10-CD97-9EC8-E92E-E71C7A80284F}"/>
                </a:ext>
              </a:extLst>
            </p:cNvPr>
            <p:cNvSpPr/>
            <p:nvPr/>
          </p:nvSpPr>
          <p:spPr>
            <a:xfrm>
              <a:off x="10649868" y="450117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76" name="Forma libre: forma 3531">
              <a:extLst>
                <a:ext uri="{FF2B5EF4-FFF2-40B4-BE49-F238E27FC236}">
                  <a16:creationId xmlns:a16="http://schemas.microsoft.com/office/drawing/2014/main" id="{0096126C-3DC6-E724-32A0-EE6A8F6917B0}"/>
                </a:ext>
              </a:extLst>
            </p:cNvPr>
            <p:cNvSpPr/>
            <p:nvPr/>
          </p:nvSpPr>
          <p:spPr>
            <a:xfrm>
              <a:off x="10712225" y="450117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77" name="Forma libre: forma 3532">
              <a:extLst>
                <a:ext uri="{FF2B5EF4-FFF2-40B4-BE49-F238E27FC236}">
                  <a16:creationId xmlns:a16="http://schemas.microsoft.com/office/drawing/2014/main" id="{3C0970FD-4E1E-A915-0FB6-6ADDCFFBF499}"/>
                </a:ext>
              </a:extLst>
            </p:cNvPr>
            <p:cNvSpPr/>
            <p:nvPr/>
          </p:nvSpPr>
          <p:spPr>
            <a:xfrm>
              <a:off x="10773848"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78" name="Forma libre: forma 3533">
              <a:extLst>
                <a:ext uri="{FF2B5EF4-FFF2-40B4-BE49-F238E27FC236}">
                  <a16:creationId xmlns:a16="http://schemas.microsoft.com/office/drawing/2014/main" id="{56E0C080-64E8-DDD3-959F-61EF0517526F}"/>
                </a:ext>
              </a:extLst>
            </p:cNvPr>
            <p:cNvSpPr/>
            <p:nvPr/>
          </p:nvSpPr>
          <p:spPr>
            <a:xfrm>
              <a:off x="10836204" y="450117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79" name="Forma libre: forma 3534">
              <a:extLst>
                <a:ext uri="{FF2B5EF4-FFF2-40B4-BE49-F238E27FC236}">
                  <a16:creationId xmlns:a16="http://schemas.microsoft.com/office/drawing/2014/main" id="{EF31F907-7797-03B2-75EE-C4ECC37CE8E1}"/>
                </a:ext>
              </a:extLst>
            </p:cNvPr>
            <p:cNvSpPr/>
            <p:nvPr/>
          </p:nvSpPr>
          <p:spPr>
            <a:xfrm>
              <a:off x="10897828" y="4501175"/>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80" name="Forma libre: forma 3535">
              <a:extLst>
                <a:ext uri="{FF2B5EF4-FFF2-40B4-BE49-F238E27FC236}">
                  <a16:creationId xmlns:a16="http://schemas.microsoft.com/office/drawing/2014/main" id="{E53B1247-7D0E-BC79-270E-5ABE69DEDA72}"/>
                </a:ext>
              </a:extLst>
            </p:cNvPr>
            <p:cNvSpPr/>
            <p:nvPr/>
          </p:nvSpPr>
          <p:spPr>
            <a:xfrm>
              <a:off x="6367792" y="4588132"/>
              <a:ext cx="550" cy="326"/>
            </a:xfrm>
            <a:custGeom>
              <a:avLst/>
              <a:gdLst>
                <a:gd name="connsiteX0" fmla="*/ 0 w 550"/>
                <a:gd name="connsiteY0" fmla="*/ 326 h 326"/>
                <a:gd name="connsiteX1" fmla="*/ 0 w 550"/>
                <a:gd name="connsiteY1" fmla="*/ 326 h 326"/>
                <a:gd name="connsiteX2" fmla="*/ 0 w 550"/>
                <a:gd name="connsiteY2" fmla="*/ 326 h 326"/>
                <a:gd name="connsiteX3" fmla="*/ 0 w 550"/>
                <a:gd name="connsiteY3" fmla="*/ 326 h 326"/>
                <a:gd name="connsiteX4" fmla="*/ 0 w 550"/>
                <a:gd name="connsiteY4" fmla="*/ 326 h 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326">
                  <a:moveTo>
                    <a:pt x="0" y="326"/>
                  </a:moveTo>
                  <a:cubicBezTo>
                    <a:pt x="0" y="326"/>
                    <a:pt x="733" y="326"/>
                    <a:pt x="0" y="326"/>
                  </a:cubicBezTo>
                  <a:cubicBezTo>
                    <a:pt x="733" y="326"/>
                    <a:pt x="733" y="-408"/>
                    <a:pt x="0" y="326"/>
                  </a:cubicBezTo>
                  <a:lnTo>
                    <a:pt x="0" y="326"/>
                  </a:lnTo>
                  <a:lnTo>
                    <a:pt x="0" y="326"/>
                  </a:ln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81" name="Forma libre: forma 3536">
              <a:extLst>
                <a:ext uri="{FF2B5EF4-FFF2-40B4-BE49-F238E27FC236}">
                  <a16:creationId xmlns:a16="http://schemas.microsoft.com/office/drawing/2014/main" id="{F9A9D64F-5044-1660-EAAA-08AEE1554E97}"/>
                </a:ext>
              </a:extLst>
            </p:cNvPr>
            <p:cNvSpPr/>
            <p:nvPr/>
          </p:nvSpPr>
          <p:spPr>
            <a:xfrm>
              <a:off x="6417677" y="4575989"/>
              <a:ext cx="24942" cy="24937"/>
            </a:xfrm>
            <a:custGeom>
              <a:avLst/>
              <a:gdLst>
                <a:gd name="connsiteX0" fmla="*/ 12471 w 24942"/>
                <a:gd name="connsiteY0" fmla="*/ 24938 h 24937"/>
                <a:gd name="connsiteX1" fmla="*/ 24943 w 24942"/>
                <a:gd name="connsiteY1" fmla="*/ 12469 h 24937"/>
                <a:gd name="connsiteX2" fmla="*/ 12471 w 24942"/>
                <a:gd name="connsiteY2" fmla="*/ 0 h 24937"/>
                <a:gd name="connsiteX3" fmla="*/ 0 w 24942"/>
                <a:gd name="connsiteY3" fmla="*/ 12469 h 24937"/>
                <a:gd name="connsiteX4" fmla="*/ 12471 w 24942"/>
                <a:gd name="connsiteY4" fmla="*/ 24938 h 24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42" h="24937">
                  <a:moveTo>
                    <a:pt x="12471" y="24938"/>
                  </a:moveTo>
                  <a:cubicBezTo>
                    <a:pt x="19074" y="24938"/>
                    <a:pt x="24943" y="19070"/>
                    <a:pt x="24943" y="12469"/>
                  </a:cubicBezTo>
                  <a:cubicBezTo>
                    <a:pt x="24943" y="5868"/>
                    <a:pt x="19074" y="0"/>
                    <a:pt x="12471" y="0"/>
                  </a:cubicBezTo>
                  <a:cubicBezTo>
                    <a:pt x="5869" y="0"/>
                    <a:pt x="0" y="5868"/>
                    <a:pt x="0" y="12469"/>
                  </a:cubicBezTo>
                  <a:cubicBezTo>
                    <a:pt x="0" y="19070"/>
                    <a:pt x="5869" y="24938"/>
                    <a:pt x="12471" y="249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82" name="Forma libre: forma 3537">
              <a:extLst>
                <a:ext uri="{FF2B5EF4-FFF2-40B4-BE49-F238E27FC236}">
                  <a16:creationId xmlns:a16="http://schemas.microsoft.com/office/drawing/2014/main" id="{960D8847-3B6A-A934-8CDF-68CF0F385DEC}"/>
                </a:ext>
              </a:extLst>
            </p:cNvPr>
            <p:cNvSpPr/>
            <p:nvPr/>
          </p:nvSpPr>
          <p:spPr>
            <a:xfrm>
              <a:off x="6466095" y="4562786"/>
              <a:ext cx="50618" cy="50609"/>
            </a:xfrm>
            <a:custGeom>
              <a:avLst/>
              <a:gdLst>
                <a:gd name="connsiteX0" fmla="*/ 25676 w 50618"/>
                <a:gd name="connsiteY0" fmla="*/ 50609 h 50609"/>
                <a:gd name="connsiteX1" fmla="*/ 50619 w 50618"/>
                <a:gd name="connsiteY1" fmla="*/ 24938 h 50609"/>
                <a:gd name="connsiteX2" fmla="*/ 25676 w 50618"/>
                <a:gd name="connsiteY2" fmla="*/ 0 h 50609"/>
                <a:gd name="connsiteX3" fmla="*/ 0 w 50618"/>
                <a:gd name="connsiteY3" fmla="*/ 24938 h 50609"/>
                <a:gd name="connsiteX4" fmla="*/ 25676 w 50618"/>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50609">
                  <a:moveTo>
                    <a:pt x="25676" y="50609"/>
                  </a:moveTo>
                  <a:cubicBezTo>
                    <a:pt x="39615" y="50609"/>
                    <a:pt x="50619" y="39607"/>
                    <a:pt x="50619" y="24938"/>
                  </a:cubicBezTo>
                  <a:cubicBezTo>
                    <a:pt x="50619" y="10269"/>
                    <a:pt x="39615" y="0"/>
                    <a:pt x="25676" y="0"/>
                  </a:cubicBezTo>
                  <a:cubicBezTo>
                    <a:pt x="11738" y="0"/>
                    <a:pt x="0" y="11002"/>
                    <a:pt x="0" y="24938"/>
                  </a:cubicBezTo>
                  <a:cubicBezTo>
                    <a:pt x="0" y="38874"/>
                    <a:pt x="11738" y="50609"/>
                    <a:pt x="25676"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83" name="Forma libre: forma 3538">
              <a:extLst>
                <a:ext uri="{FF2B5EF4-FFF2-40B4-BE49-F238E27FC236}">
                  <a16:creationId xmlns:a16="http://schemas.microsoft.com/office/drawing/2014/main" id="{5ABBBCAD-3B87-53B2-752B-B05B20662B82}"/>
                </a:ext>
              </a:extLst>
            </p:cNvPr>
            <p:cNvSpPr/>
            <p:nvPr/>
          </p:nvSpPr>
          <p:spPr>
            <a:xfrm>
              <a:off x="6528452" y="4562786"/>
              <a:ext cx="50618" cy="50609"/>
            </a:xfrm>
            <a:custGeom>
              <a:avLst/>
              <a:gdLst>
                <a:gd name="connsiteX0" fmla="*/ 25676 w 50618"/>
                <a:gd name="connsiteY0" fmla="*/ 50609 h 50609"/>
                <a:gd name="connsiteX1" fmla="*/ 50619 w 50618"/>
                <a:gd name="connsiteY1" fmla="*/ 24938 h 50609"/>
                <a:gd name="connsiteX2" fmla="*/ 25676 w 50618"/>
                <a:gd name="connsiteY2" fmla="*/ 0 h 50609"/>
                <a:gd name="connsiteX3" fmla="*/ 0 w 50618"/>
                <a:gd name="connsiteY3" fmla="*/ 24938 h 50609"/>
                <a:gd name="connsiteX4" fmla="*/ 25676 w 50618"/>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50609">
                  <a:moveTo>
                    <a:pt x="25676" y="50609"/>
                  </a:moveTo>
                  <a:cubicBezTo>
                    <a:pt x="39615" y="50609"/>
                    <a:pt x="50619" y="39607"/>
                    <a:pt x="50619" y="24938"/>
                  </a:cubicBezTo>
                  <a:cubicBezTo>
                    <a:pt x="50619" y="10269"/>
                    <a:pt x="39615" y="0"/>
                    <a:pt x="25676" y="0"/>
                  </a:cubicBezTo>
                  <a:cubicBezTo>
                    <a:pt x="11738" y="0"/>
                    <a:pt x="0" y="11002"/>
                    <a:pt x="0" y="24938"/>
                  </a:cubicBezTo>
                  <a:cubicBezTo>
                    <a:pt x="0" y="38874"/>
                    <a:pt x="11738" y="50609"/>
                    <a:pt x="25676"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84" name="Forma libre: forma 3539">
              <a:extLst>
                <a:ext uri="{FF2B5EF4-FFF2-40B4-BE49-F238E27FC236}">
                  <a16:creationId xmlns:a16="http://schemas.microsoft.com/office/drawing/2014/main" id="{4CB8F864-DDC0-0C1E-5EBD-D88A8C17A256}"/>
                </a:ext>
              </a:extLst>
            </p:cNvPr>
            <p:cNvSpPr/>
            <p:nvPr/>
          </p:nvSpPr>
          <p:spPr>
            <a:xfrm>
              <a:off x="6590809" y="4562786"/>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85" name="Forma libre: forma 3540">
              <a:extLst>
                <a:ext uri="{FF2B5EF4-FFF2-40B4-BE49-F238E27FC236}">
                  <a16:creationId xmlns:a16="http://schemas.microsoft.com/office/drawing/2014/main" id="{25E039EA-2161-5A1A-6BEA-47DB91260CE0}"/>
                </a:ext>
              </a:extLst>
            </p:cNvPr>
            <p:cNvSpPr/>
            <p:nvPr/>
          </p:nvSpPr>
          <p:spPr>
            <a:xfrm>
              <a:off x="6653165" y="456352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86" name="Forma libre: forma 3541">
              <a:extLst>
                <a:ext uri="{FF2B5EF4-FFF2-40B4-BE49-F238E27FC236}">
                  <a16:creationId xmlns:a16="http://schemas.microsoft.com/office/drawing/2014/main" id="{1B209DA9-FA91-A04C-22F4-35CB198CE77E}"/>
                </a:ext>
              </a:extLst>
            </p:cNvPr>
            <p:cNvSpPr/>
            <p:nvPr/>
          </p:nvSpPr>
          <p:spPr>
            <a:xfrm>
              <a:off x="6714789" y="4562786"/>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87" name="Forma libre: forma 3542">
              <a:extLst>
                <a:ext uri="{FF2B5EF4-FFF2-40B4-BE49-F238E27FC236}">
                  <a16:creationId xmlns:a16="http://schemas.microsoft.com/office/drawing/2014/main" id="{69A7AEF0-077D-CC60-0950-44837E0D8A6C}"/>
                </a:ext>
              </a:extLst>
            </p:cNvPr>
            <p:cNvSpPr/>
            <p:nvPr/>
          </p:nvSpPr>
          <p:spPr>
            <a:xfrm>
              <a:off x="6777145" y="4562786"/>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88" name="Forma libre: forma 3543">
              <a:extLst>
                <a:ext uri="{FF2B5EF4-FFF2-40B4-BE49-F238E27FC236}">
                  <a16:creationId xmlns:a16="http://schemas.microsoft.com/office/drawing/2014/main" id="{96B6F33F-0D3E-C274-A656-DAEF45F9A01F}"/>
                </a:ext>
              </a:extLst>
            </p:cNvPr>
            <p:cNvSpPr/>
            <p:nvPr/>
          </p:nvSpPr>
          <p:spPr>
            <a:xfrm>
              <a:off x="6838768" y="4562786"/>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6" y="39607"/>
                    <a:pt x="49886" y="24938"/>
                  </a:cubicBezTo>
                  <a:cubicBezTo>
                    <a:pt x="49886"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89" name="Forma libre: forma 3544">
              <a:extLst>
                <a:ext uri="{FF2B5EF4-FFF2-40B4-BE49-F238E27FC236}">
                  <a16:creationId xmlns:a16="http://schemas.microsoft.com/office/drawing/2014/main" id="{B8846967-363D-F02D-CB09-0CA3BE7411A9}"/>
                </a:ext>
              </a:extLst>
            </p:cNvPr>
            <p:cNvSpPr/>
            <p:nvPr/>
          </p:nvSpPr>
          <p:spPr>
            <a:xfrm>
              <a:off x="6901125" y="4562786"/>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6" y="39607"/>
                    <a:pt x="49886" y="24938"/>
                  </a:cubicBezTo>
                  <a:cubicBezTo>
                    <a:pt x="49886"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90" name="Forma libre: forma 3545">
              <a:extLst>
                <a:ext uri="{FF2B5EF4-FFF2-40B4-BE49-F238E27FC236}">
                  <a16:creationId xmlns:a16="http://schemas.microsoft.com/office/drawing/2014/main" id="{6FEBBEF9-7D50-E582-700E-BC856742731E}"/>
                </a:ext>
              </a:extLst>
            </p:cNvPr>
            <p:cNvSpPr/>
            <p:nvPr/>
          </p:nvSpPr>
          <p:spPr>
            <a:xfrm>
              <a:off x="6962748" y="4562786"/>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6" y="39607"/>
                    <a:pt x="49886" y="24938"/>
                  </a:cubicBezTo>
                  <a:cubicBezTo>
                    <a:pt x="49886"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91" name="Forma libre: forma 3546">
              <a:extLst>
                <a:ext uri="{FF2B5EF4-FFF2-40B4-BE49-F238E27FC236}">
                  <a16:creationId xmlns:a16="http://schemas.microsoft.com/office/drawing/2014/main" id="{D7DF7094-C4EC-E187-2E26-88C1393648CF}"/>
                </a:ext>
              </a:extLst>
            </p:cNvPr>
            <p:cNvSpPr/>
            <p:nvPr/>
          </p:nvSpPr>
          <p:spPr>
            <a:xfrm>
              <a:off x="7024372" y="4562786"/>
              <a:ext cx="50618" cy="50609"/>
            </a:xfrm>
            <a:custGeom>
              <a:avLst/>
              <a:gdLst>
                <a:gd name="connsiteX0" fmla="*/ 24943 w 50618"/>
                <a:gd name="connsiteY0" fmla="*/ 50609 h 50609"/>
                <a:gd name="connsiteX1" fmla="*/ 50619 w 50618"/>
                <a:gd name="connsiteY1" fmla="*/ 24938 h 50609"/>
                <a:gd name="connsiteX2" fmla="*/ 24943 w 50618"/>
                <a:gd name="connsiteY2" fmla="*/ 0 h 50609"/>
                <a:gd name="connsiteX3" fmla="*/ 0 w 50618"/>
                <a:gd name="connsiteY3" fmla="*/ 24938 h 50609"/>
                <a:gd name="connsiteX4" fmla="*/ 24943 w 50618"/>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50609">
                  <a:moveTo>
                    <a:pt x="24943" y="50609"/>
                  </a:moveTo>
                  <a:cubicBezTo>
                    <a:pt x="38881" y="50609"/>
                    <a:pt x="50619" y="39607"/>
                    <a:pt x="50619" y="24938"/>
                  </a:cubicBezTo>
                  <a:cubicBezTo>
                    <a:pt x="50619" y="10269"/>
                    <a:pt x="39615" y="0"/>
                    <a:pt x="24943" y="0"/>
                  </a:cubicBezTo>
                  <a:cubicBezTo>
                    <a:pt x="10270" y="0"/>
                    <a:pt x="0" y="11002"/>
                    <a:pt x="0" y="24938"/>
                  </a:cubicBezTo>
                  <a:cubicBezTo>
                    <a:pt x="0" y="38874"/>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92" name="Forma libre: forma 3547">
              <a:extLst>
                <a:ext uri="{FF2B5EF4-FFF2-40B4-BE49-F238E27FC236}">
                  <a16:creationId xmlns:a16="http://schemas.microsoft.com/office/drawing/2014/main" id="{E8DF60E4-196B-6384-A414-B2700AB90BD0}"/>
                </a:ext>
              </a:extLst>
            </p:cNvPr>
            <p:cNvSpPr/>
            <p:nvPr/>
          </p:nvSpPr>
          <p:spPr>
            <a:xfrm>
              <a:off x="7086728" y="4562786"/>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93" name="Forma libre: forma 3548">
              <a:extLst>
                <a:ext uri="{FF2B5EF4-FFF2-40B4-BE49-F238E27FC236}">
                  <a16:creationId xmlns:a16="http://schemas.microsoft.com/office/drawing/2014/main" id="{96F10434-AD8F-EDD2-90EF-BF5BE06B6ADA}"/>
                </a:ext>
              </a:extLst>
            </p:cNvPr>
            <p:cNvSpPr/>
            <p:nvPr/>
          </p:nvSpPr>
          <p:spPr>
            <a:xfrm>
              <a:off x="7149085" y="4562786"/>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94" name="Forma libre: forma 3549">
              <a:extLst>
                <a:ext uri="{FF2B5EF4-FFF2-40B4-BE49-F238E27FC236}">
                  <a16:creationId xmlns:a16="http://schemas.microsoft.com/office/drawing/2014/main" id="{058C6893-39E8-7876-97B8-3FB053A6DEE9}"/>
                </a:ext>
              </a:extLst>
            </p:cNvPr>
            <p:cNvSpPr/>
            <p:nvPr/>
          </p:nvSpPr>
          <p:spPr>
            <a:xfrm>
              <a:off x="7210708" y="4562786"/>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95" name="Forma libre: forma 3550">
              <a:extLst>
                <a:ext uri="{FF2B5EF4-FFF2-40B4-BE49-F238E27FC236}">
                  <a16:creationId xmlns:a16="http://schemas.microsoft.com/office/drawing/2014/main" id="{D48E62B9-1EF9-4860-DDA8-4B765DCA6B3E}"/>
                </a:ext>
              </a:extLst>
            </p:cNvPr>
            <p:cNvSpPr/>
            <p:nvPr/>
          </p:nvSpPr>
          <p:spPr>
            <a:xfrm>
              <a:off x="7273065" y="4562786"/>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96" name="Forma libre: forma 3551">
              <a:extLst>
                <a:ext uri="{FF2B5EF4-FFF2-40B4-BE49-F238E27FC236}">
                  <a16:creationId xmlns:a16="http://schemas.microsoft.com/office/drawing/2014/main" id="{D2F9DFCF-901C-0C6E-232C-9CD4B01BF534}"/>
                </a:ext>
              </a:extLst>
            </p:cNvPr>
            <p:cNvSpPr/>
            <p:nvPr/>
          </p:nvSpPr>
          <p:spPr>
            <a:xfrm>
              <a:off x="7334688" y="4562786"/>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97" name="Forma libre: forma 3552">
              <a:extLst>
                <a:ext uri="{FF2B5EF4-FFF2-40B4-BE49-F238E27FC236}">
                  <a16:creationId xmlns:a16="http://schemas.microsoft.com/office/drawing/2014/main" id="{4361547F-44D7-833F-3A29-F3F1A8D64C3D}"/>
                </a:ext>
              </a:extLst>
            </p:cNvPr>
            <p:cNvSpPr/>
            <p:nvPr/>
          </p:nvSpPr>
          <p:spPr>
            <a:xfrm>
              <a:off x="7397045" y="4562786"/>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0270"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98" name="Forma libre: forma 3553">
              <a:extLst>
                <a:ext uri="{FF2B5EF4-FFF2-40B4-BE49-F238E27FC236}">
                  <a16:creationId xmlns:a16="http://schemas.microsoft.com/office/drawing/2014/main" id="{2D4152F1-E10D-FFCC-E0C8-2AF008250E2C}"/>
                </a:ext>
              </a:extLst>
            </p:cNvPr>
            <p:cNvSpPr/>
            <p:nvPr/>
          </p:nvSpPr>
          <p:spPr>
            <a:xfrm>
              <a:off x="7458668" y="4562786"/>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6" y="39607"/>
                    <a:pt x="49886" y="24938"/>
                  </a:cubicBezTo>
                  <a:cubicBezTo>
                    <a:pt x="49886"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99" name="Forma libre: forma 3554">
              <a:extLst>
                <a:ext uri="{FF2B5EF4-FFF2-40B4-BE49-F238E27FC236}">
                  <a16:creationId xmlns:a16="http://schemas.microsoft.com/office/drawing/2014/main" id="{E5987898-E1BF-4E33-F9E3-0701D78A5B9B}"/>
                </a:ext>
              </a:extLst>
            </p:cNvPr>
            <p:cNvSpPr/>
            <p:nvPr/>
          </p:nvSpPr>
          <p:spPr>
            <a:xfrm>
              <a:off x="7521025" y="4562786"/>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6" y="39607"/>
                    <a:pt x="49886" y="24938"/>
                  </a:cubicBezTo>
                  <a:cubicBezTo>
                    <a:pt x="49886" y="10269"/>
                    <a:pt x="38881" y="0"/>
                    <a:pt x="24943" y="0"/>
                  </a:cubicBezTo>
                  <a:cubicBezTo>
                    <a:pt x="11004" y="0"/>
                    <a:pt x="0" y="11002"/>
                    <a:pt x="0" y="24938"/>
                  </a:cubicBezTo>
                  <a:cubicBezTo>
                    <a:pt x="0" y="38874"/>
                    <a:pt x="10270"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00" name="Forma libre: forma 3555">
              <a:extLst>
                <a:ext uri="{FF2B5EF4-FFF2-40B4-BE49-F238E27FC236}">
                  <a16:creationId xmlns:a16="http://schemas.microsoft.com/office/drawing/2014/main" id="{67A593D9-2D96-89BD-8083-E509E3DE986D}"/>
                </a:ext>
              </a:extLst>
            </p:cNvPr>
            <p:cNvSpPr/>
            <p:nvPr/>
          </p:nvSpPr>
          <p:spPr>
            <a:xfrm>
              <a:off x="7582648" y="4562786"/>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01" name="Forma libre: forma 3556">
              <a:extLst>
                <a:ext uri="{FF2B5EF4-FFF2-40B4-BE49-F238E27FC236}">
                  <a16:creationId xmlns:a16="http://schemas.microsoft.com/office/drawing/2014/main" id="{2E09547E-E222-BB3A-EC22-01B6AF86F880}"/>
                </a:ext>
              </a:extLst>
            </p:cNvPr>
            <p:cNvSpPr/>
            <p:nvPr/>
          </p:nvSpPr>
          <p:spPr>
            <a:xfrm>
              <a:off x="7706628" y="4562786"/>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0269"/>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02" name="Forma libre: forma 3557">
              <a:extLst>
                <a:ext uri="{FF2B5EF4-FFF2-40B4-BE49-F238E27FC236}">
                  <a16:creationId xmlns:a16="http://schemas.microsoft.com/office/drawing/2014/main" id="{8B934F3F-CE2C-E683-9FD8-FC811177EAAC}"/>
                </a:ext>
              </a:extLst>
            </p:cNvPr>
            <p:cNvSpPr/>
            <p:nvPr/>
          </p:nvSpPr>
          <p:spPr>
            <a:xfrm>
              <a:off x="7768251" y="4562786"/>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0269"/>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03" name="Forma libre: forma 3558">
              <a:extLst>
                <a:ext uri="{FF2B5EF4-FFF2-40B4-BE49-F238E27FC236}">
                  <a16:creationId xmlns:a16="http://schemas.microsoft.com/office/drawing/2014/main" id="{2BEEC6ED-E1D8-916A-DD9F-344BF6D6BCE8}"/>
                </a:ext>
              </a:extLst>
            </p:cNvPr>
            <p:cNvSpPr/>
            <p:nvPr/>
          </p:nvSpPr>
          <p:spPr>
            <a:xfrm>
              <a:off x="7830608" y="4562786"/>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0269"/>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04" name="Forma libre: forma 3559">
              <a:extLst>
                <a:ext uri="{FF2B5EF4-FFF2-40B4-BE49-F238E27FC236}">
                  <a16:creationId xmlns:a16="http://schemas.microsoft.com/office/drawing/2014/main" id="{DA9410D8-4B4B-CA85-0C71-D2AB75ECDA1D}"/>
                </a:ext>
              </a:extLst>
            </p:cNvPr>
            <p:cNvSpPr/>
            <p:nvPr/>
          </p:nvSpPr>
          <p:spPr>
            <a:xfrm>
              <a:off x="7954588" y="4562786"/>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05" name="Forma libre: forma 3560">
              <a:extLst>
                <a:ext uri="{FF2B5EF4-FFF2-40B4-BE49-F238E27FC236}">
                  <a16:creationId xmlns:a16="http://schemas.microsoft.com/office/drawing/2014/main" id="{3D6C79A3-87FF-9BEE-24CC-8B88B11D19EB}"/>
                </a:ext>
              </a:extLst>
            </p:cNvPr>
            <p:cNvSpPr/>
            <p:nvPr/>
          </p:nvSpPr>
          <p:spPr>
            <a:xfrm>
              <a:off x="8016211" y="4562786"/>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0269"/>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06" name="Forma libre: forma 3561">
              <a:extLst>
                <a:ext uri="{FF2B5EF4-FFF2-40B4-BE49-F238E27FC236}">
                  <a16:creationId xmlns:a16="http://schemas.microsoft.com/office/drawing/2014/main" id="{666D1D44-15B9-4660-8D38-452101AF9379}"/>
                </a:ext>
              </a:extLst>
            </p:cNvPr>
            <p:cNvSpPr/>
            <p:nvPr/>
          </p:nvSpPr>
          <p:spPr>
            <a:xfrm>
              <a:off x="8088838" y="4573055"/>
              <a:ext cx="29344" cy="29338"/>
            </a:xfrm>
            <a:custGeom>
              <a:avLst/>
              <a:gdLst>
                <a:gd name="connsiteX0" fmla="*/ 14672 w 29344"/>
                <a:gd name="connsiteY0" fmla="*/ 29339 h 29338"/>
                <a:gd name="connsiteX1" fmla="*/ 29344 w 29344"/>
                <a:gd name="connsiteY1" fmla="*/ 14669 h 29338"/>
                <a:gd name="connsiteX2" fmla="*/ 14672 w 29344"/>
                <a:gd name="connsiteY2" fmla="*/ 0 h 29338"/>
                <a:gd name="connsiteX3" fmla="*/ 0 w 29344"/>
                <a:gd name="connsiteY3" fmla="*/ 14669 h 29338"/>
                <a:gd name="connsiteX4" fmla="*/ 14672 w 29344"/>
                <a:gd name="connsiteY4" fmla="*/ 29339 h 2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4" h="29338">
                  <a:moveTo>
                    <a:pt x="14672" y="29339"/>
                  </a:moveTo>
                  <a:cubicBezTo>
                    <a:pt x="22742" y="29339"/>
                    <a:pt x="29344" y="22738"/>
                    <a:pt x="29344" y="14669"/>
                  </a:cubicBezTo>
                  <a:cubicBezTo>
                    <a:pt x="29344" y="6601"/>
                    <a:pt x="22742" y="0"/>
                    <a:pt x="14672" y="0"/>
                  </a:cubicBezTo>
                  <a:cubicBezTo>
                    <a:pt x="6603" y="0"/>
                    <a:pt x="0" y="6601"/>
                    <a:pt x="0" y="14669"/>
                  </a:cubicBezTo>
                  <a:cubicBezTo>
                    <a:pt x="0" y="22738"/>
                    <a:pt x="6603" y="29339"/>
                    <a:pt x="14672" y="293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07" name="Forma libre: forma 3562">
              <a:extLst>
                <a:ext uri="{FF2B5EF4-FFF2-40B4-BE49-F238E27FC236}">
                  <a16:creationId xmlns:a16="http://schemas.microsoft.com/office/drawing/2014/main" id="{BFD1297C-3FBC-7521-1CE9-B015A538681C}"/>
                </a:ext>
              </a:extLst>
            </p:cNvPr>
            <p:cNvSpPr/>
            <p:nvPr/>
          </p:nvSpPr>
          <p:spPr>
            <a:xfrm>
              <a:off x="9898652" y="4586257"/>
              <a:ext cx="4401" cy="4400"/>
            </a:xfrm>
            <a:custGeom>
              <a:avLst/>
              <a:gdLst>
                <a:gd name="connsiteX0" fmla="*/ 2201 w 4401"/>
                <a:gd name="connsiteY0" fmla="*/ 4401 h 4400"/>
                <a:gd name="connsiteX1" fmla="*/ 4401 w 4401"/>
                <a:gd name="connsiteY1" fmla="*/ 2201 h 4400"/>
                <a:gd name="connsiteX2" fmla="*/ 2201 w 4401"/>
                <a:gd name="connsiteY2" fmla="*/ 0 h 4400"/>
                <a:gd name="connsiteX3" fmla="*/ 0 w 4401"/>
                <a:gd name="connsiteY3" fmla="*/ 2201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1" y="2934"/>
                    <a:pt x="4401" y="2201"/>
                  </a:cubicBezTo>
                  <a:cubicBezTo>
                    <a:pt x="4401" y="1467"/>
                    <a:pt x="3668" y="0"/>
                    <a:pt x="2201" y="0"/>
                  </a:cubicBezTo>
                  <a:cubicBezTo>
                    <a:pt x="733" y="0"/>
                    <a:pt x="0" y="734"/>
                    <a:pt x="0" y="2201"/>
                  </a:cubicBezTo>
                  <a:cubicBezTo>
                    <a:pt x="0" y="3667"/>
                    <a:pt x="733"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08" name="Forma libre: forma 3563">
              <a:extLst>
                <a:ext uri="{FF2B5EF4-FFF2-40B4-BE49-F238E27FC236}">
                  <a16:creationId xmlns:a16="http://schemas.microsoft.com/office/drawing/2014/main" id="{CA4C0B53-4E23-80D5-C15A-14C32B9BD609}"/>
                </a:ext>
              </a:extLst>
            </p:cNvPr>
            <p:cNvSpPr/>
            <p:nvPr/>
          </p:nvSpPr>
          <p:spPr>
            <a:xfrm>
              <a:off x="9937533" y="456352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09" name="Forma libre: forma 3564">
              <a:extLst>
                <a:ext uri="{FF2B5EF4-FFF2-40B4-BE49-F238E27FC236}">
                  <a16:creationId xmlns:a16="http://schemas.microsoft.com/office/drawing/2014/main" id="{64C67543-763A-9B4F-EB97-4CE7DF3CE857}"/>
                </a:ext>
              </a:extLst>
            </p:cNvPr>
            <p:cNvSpPr/>
            <p:nvPr/>
          </p:nvSpPr>
          <p:spPr>
            <a:xfrm>
              <a:off x="9999157" y="456352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10" name="Forma libre: forma 3565">
              <a:extLst>
                <a:ext uri="{FF2B5EF4-FFF2-40B4-BE49-F238E27FC236}">
                  <a16:creationId xmlns:a16="http://schemas.microsoft.com/office/drawing/2014/main" id="{75815E93-78F6-B592-5559-8EF93A55A2CE}"/>
                </a:ext>
              </a:extLst>
            </p:cNvPr>
            <p:cNvSpPr/>
            <p:nvPr/>
          </p:nvSpPr>
          <p:spPr>
            <a:xfrm>
              <a:off x="10061513" y="4563520"/>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11" name="Forma libre: forma 3566">
              <a:extLst>
                <a:ext uri="{FF2B5EF4-FFF2-40B4-BE49-F238E27FC236}">
                  <a16:creationId xmlns:a16="http://schemas.microsoft.com/office/drawing/2014/main" id="{3693DEAA-1A47-E203-4413-27133A2F10CC}"/>
                </a:ext>
              </a:extLst>
            </p:cNvPr>
            <p:cNvSpPr/>
            <p:nvPr/>
          </p:nvSpPr>
          <p:spPr>
            <a:xfrm>
              <a:off x="10123136" y="4562786"/>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0269"/>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12" name="Forma libre: forma 3567">
              <a:extLst>
                <a:ext uri="{FF2B5EF4-FFF2-40B4-BE49-F238E27FC236}">
                  <a16:creationId xmlns:a16="http://schemas.microsoft.com/office/drawing/2014/main" id="{94BBA6D2-FE44-3C2E-4827-E6DEBD6059A9}"/>
                </a:ext>
              </a:extLst>
            </p:cNvPr>
            <p:cNvSpPr/>
            <p:nvPr/>
          </p:nvSpPr>
          <p:spPr>
            <a:xfrm>
              <a:off x="10185493" y="4562786"/>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0269"/>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13" name="Forma libre: forma 3568">
              <a:extLst>
                <a:ext uri="{FF2B5EF4-FFF2-40B4-BE49-F238E27FC236}">
                  <a16:creationId xmlns:a16="http://schemas.microsoft.com/office/drawing/2014/main" id="{AC6CD30B-0256-8BFB-B5C5-528A8F43DE02}"/>
                </a:ext>
              </a:extLst>
            </p:cNvPr>
            <p:cNvSpPr/>
            <p:nvPr/>
          </p:nvSpPr>
          <p:spPr>
            <a:xfrm>
              <a:off x="10247116" y="4562786"/>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14" name="Forma libre: forma 3569">
              <a:extLst>
                <a:ext uri="{FF2B5EF4-FFF2-40B4-BE49-F238E27FC236}">
                  <a16:creationId xmlns:a16="http://schemas.microsoft.com/office/drawing/2014/main" id="{A22091BD-E32F-A700-0BB9-C826F6406295}"/>
                </a:ext>
              </a:extLst>
            </p:cNvPr>
            <p:cNvSpPr/>
            <p:nvPr/>
          </p:nvSpPr>
          <p:spPr>
            <a:xfrm>
              <a:off x="10309473" y="4562786"/>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15" name="Forma libre: forma 3570">
              <a:extLst>
                <a:ext uri="{FF2B5EF4-FFF2-40B4-BE49-F238E27FC236}">
                  <a16:creationId xmlns:a16="http://schemas.microsoft.com/office/drawing/2014/main" id="{9C02AFC9-6E0A-7421-DC00-84DEF35B355A}"/>
                </a:ext>
              </a:extLst>
            </p:cNvPr>
            <p:cNvSpPr/>
            <p:nvPr/>
          </p:nvSpPr>
          <p:spPr>
            <a:xfrm>
              <a:off x="10371097" y="4562786"/>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0269"/>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16" name="Forma libre: forma 3571">
              <a:extLst>
                <a:ext uri="{FF2B5EF4-FFF2-40B4-BE49-F238E27FC236}">
                  <a16:creationId xmlns:a16="http://schemas.microsoft.com/office/drawing/2014/main" id="{CCC54F41-F387-A602-0DEA-9FBBC10443B1}"/>
                </a:ext>
              </a:extLst>
            </p:cNvPr>
            <p:cNvSpPr/>
            <p:nvPr/>
          </p:nvSpPr>
          <p:spPr>
            <a:xfrm>
              <a:off x="10433453" y="4562786"/>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0269"/>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17" name="Forma libre: forma 3572">
              <a:extLst>
                <a:ext uri="{FF2B5EF4-FFF2-40B4-BE49-F238E27FC236}">
                  <a16:creationId xmlns:a16="http://schemas.microsoft.com/office/drawing/2014/main" id="{B3BE375E-C102-FF28-683E-C62D4A5F2038}"/>
                </a:ext>
              </a:extLst>
            </p:cNvPr>
            <p:cNvSpPr/>
            <p:nvPr/>
          </p:nvSpPr>
          <p:spPr>
            <a:xfrm>
              <a:off x="10495076" y="456352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18" name="Forma libre: forma 3573">
              <a:extLst>
                <a:ext uri="{FF2B5EF4-FFF2-40B4-BE49-F238E27FC236}">
                  <a16:creationId xmlns:a16="http://schemas.microsoft.com/office/drawing/2014/main" id="{305D179D-57B6-837E-A1AC-19CA4949CD21}"/>
                </a:ext>
              </a:extLst>
            </p:cNvPr>
            <p:cNvSpPr/>
            <p:nvPr/>
          </p:nvSpPr>
          <p:spPr>
            <a:xfrm>
              <a:off x="10557433" y="4562786"/>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19" name="Forma libre: forma 3574">
              <a:extLst>
                <a:ext uri="{FF2B5EF4-FFF2-40B4-BE49-F238E27FC236}">
                  <a16:creationId xmlns:a16="http://schemas.microsoft.com/office/drawing/2014/main" id="{D6841150-9870-93C8-ACF2-57FDF5315FAE}"/>
                </a:ext>
              </a:extLst>
            </p:cNvPr>
            <p:cNvSpPr/>
            <p:nvPr/>
          </p:nvSpPr>
          <p:spPr>
            <a:xfrm>
              <a:off x="10619056" y="4562786"/>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0269"/>
                    <a:pt x="38881" y="0"/>
                    <a:pt x="24942" y="0"/>
                  </a:cubicBezTo>
                  <a:cubicBezTo>
                    <a:pt x="11004" y="0"/>
                    <a:pt x="0" y="11002"/>
                    <a:pt x="0" y="24938"/>
                  </a:cubicBezTo>
                  <a:cubicBezTo>
                    <a:pt x="0" y="38874"/>
                    <a:pt x="11004" y="50609"/>
                    <a:pt x="24942"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20" name="Forma libre: forma 3575">
              <a:extLst>
                <a:ext uri="{FF2B5EF4-FFF2-40B4-BE49-F238E27FC236}">
                  <a16:creationId xmlns:a16="http://schemas.microsoft.com/office/drawing/2014/main" id="{BF73C6FD-B1F2-7158-A9C1-AD1FBBD19BE8}"/>
                </a:ext>
              </a:extLst>
            </p:cNvPr>
            <p:cNvSpPr/>
            <p:nvPr/>
          </p:nvSpPr>
          <p:spPr>
            <a:xfrm>
              <a:off x="10680679" y="4562786"/>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0269"/>
                    <a:pt x="38882" y="0"/>
                    <a:pt x="24943" y="0"/>
                  </a:cubicBezTo>
                  <a:cubicBezTo>
                    <a:pt x="11004" y="0"/>
                    <a:pt x="0" y="11002"/>
                    <a:pt x="0" y="24938"/>
                  </a:cubicBezTo>
                  <a:cubicBezTo>
                    <a:pt x="0" y="38874"/>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21" name="Forma libre: forma 3576">
              <a:extLst>
                <a:ext uri="{FF2B5EF4-FFF2-40B4-BE49-F238E27FC236}">
                  <a16:creationId xmlns:a16="http://schemas.microsoft.com/office/drawing/2014/main" id="{260A4395-06AF-D572-A9D4-5218C8A6324C}"/>
                </a:ext>
              </a:extLst>
            </p:cNvPr>
            <p:cNvSpPr/>
            <p:nvPr/>
          </p:nvSpPr>
          <p:spPr>
            <a:xfrm>
              <a:off x="10743036" y="4562786"/>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0269"/>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22" name="Forma libre: forma 3577">
              <a:extLst>
                <a:ext uri="{FF2B5EF4-FFF2-40B4-BE49-F238E27FC236}">
                  <a16:creationId xmlns:a16="http://schemas.microsoft.com/office/drawing/2014/main" id="{ED628AA2-2124-8E86-5430-3BEC3AEC70CF}"/>
                </a:ext>
              </a:extLst>
            </p:cNvPr>
            <p:cNvSpPr/>
            <p:nvPr/>
          </p:nvSpPr>
          <p:spPr>
            <a:xfrm>
              <a:off x="10805393" y="4562786"/>
              <a:ext cx="49885" cy="50609"/>
            </a:xfrm>
            <a:custGeom>
              <a:avLst/>
              <a:gdLst>
                <a:gd name="connsiteX0" fmla="*/ 24943 w 49885"/>
                <a:gd name="connsiteY0" fmla="*/ 50609 h 50609"/>
                <a:gd name="connsiteX1" fmla="*/ 49886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2" y="50609"/>
                    <a:pt x="49886" y="39607"/>
                    <a:pt x="49886" y="24938"/>
                  </a:cubicBezTo>
                  <a:cubicBezTo>
                    <a:pt x="49886" y="10269"/>
                    <a:pt x="38882" y="0"/>
                    <a:pt x="24943" y="0"/>
                  </a:cubicBezTo>
                  <a:cubicBezTo>
                    <a:pt x="11004" y="0"/>
                    <a:pt x="0" y="11002"/>
                    <a:pt x="0" y="24938"/>
                  </a:cubicBezTo>
                  <a:cubicBezTo>
                    <a:pt x="0" y="38874"/>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23" name="Forma libre: forma 3578">
              <a:extLst>
                <a:ext uri="{FF2B5EF4-FFF2-40B4-BE49-F238E27FC236}">
                  <a16:creationId xmlns:a16="http://schemas.microsoft.com/office/drawing/2014/main" id="{C8008102-F110-74AD-6A05-6BA65D5F468B}"/>
                </a:ext>
              </a:extLst>
            </p:cNvPr>
            <p:cNvSpPr/>
            <p:nvPr/>
          </p:nvSpPr>
          <p:spPr>
            <a:xfrm>
              <a:off x="10867016" y="456352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24" name="Forma libre: forma 3579">
              <a:extLst>
                <a:ext uri="{FF2B5EF4-FFF2-40B4-BE49-F238E27FC236}">
                  <a16:creationId xmlns:a16="http://schemas.microsoft.com/office/drawing/2014/main" id="{6C3EE2DE-D167-EB55-E53C-50B1139A3A40}"/>
                </a:ext>
              </a:extLst>
            </p:cNvPr>
            <p:cNvSpPr/>
            <p:nvPr/>
          </p:nvSpPr>
          <p:spPr>
            <a:xfrm>
              <a:off x="6498374"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25" name="Forma libre: forma 3580">
              <a:extLst>
                <a:ext uri="{FF2B5EF4-FFF2-40B4-BE49-F238E27FC236}">
                  <a16:creationId xmlns:a16="http://schemas.microsoft.com/office/drawing/2014/main" id="{63C966A2-5DAB-0130-EC88-00EECA6CDAD8}"/>
                </a:ext>
              </a:extLst>
            </p:cNvPr>
            <p:cNvSpPr/>
            <p:nvPr/>
          </p:nvSpPr>
          <p:spPr>
            <a:xfrm>
              <a:off x="6559997" y="462513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26" name="Forma libre: forma 3581">
              <a:extLst>
                <a:ext uri="{FF2B5EF4-FFF2-40B4-BE49-F238E27FC236}">
                  <a16:creationId xmlns:a16="http://schemas.microsoft.com/office/drawing/2014/main" id="{EC8EF827-A691-1E63-186D-EBAF3C14854D}"/>
                </a:ext>
              </a:extLst>
            </p:cNvPr>
            <p:cNvSpPr/>
            <p:nvPr/>
          </p:nvSpPr>
          <p:spPr>
            <a:xfrm>
              <a:off x="6622354" y="462513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27" name="Forma libre: forma 3582">
              <a:extLst>
                <a:ext uri="{FF2B5EF4-FFF2-40B4-BE49-F238E27FC236}">
                  <a16:creationId xmlns:a16="http://schemas.microsoft.com/office/drawing/2014/main" id="{09B00E63-1505-5D56-FF7D-2D76AC03E03E}"/>
                </a:ext>
              </a:extLst>
            </p:cNvPr>
            <p:cNvSpPr/>
            <p:nvPr/>
          </p:nvSpPr>
          <p:spPr>
            <a:xfrm>
              <a:off x="6683977" y="462513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28" name="Forma libre: forma 3583">
              <a:extLst>
                <a:ext uri="{FF2B5EF4-FFF2-40B4-BE49-F238E27FC236}">
                  <a16:creationId xmlns:a16="http://schemas.microsoft.com/office/drawing/2014/main" id="{760F28DA-9420-E6A1-B30D-ACD4B8E8908B}"/>
                </a:ext>
              </a:extLst>
            </p:cNvPr>
            <p:cNvSpPr/>
            <p:nvPr/>
          </p:nvSpPr>
          <p:spPr>
            <a:xfrm>
              <a:off x="6745600"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29" name="Forma libre: forma 3584">
              <a:extLst>
                <a:ext uri="{FF2B5EF4-FFF2-40B4-BE49-F238E27FC236}">
                  <a16:creationId xmlns:a16="http://schemas.microsoft.com/office/drawing/2014/main" id="{D3F718CC-7FD2-276A-14EB-DBC79F9B944A}"/>
                </a:ext>
              </a:extLst>
            </p:cNvPr>
            <p:cNvSpPr/>
            <p:nvPr/>
          </p:nvSpPr>
          <p:spPr>
            <a:xfrm>
              <a:off x="6807957"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30" name="Forma libre: forma 3585">
              <a:extLst>
                <a:ext uri="{FF2B5EF4-FFF2-40B4-BE49-F238E27FC236}">
                  <a16:creationId xmlns:a16="http://schemas.microsoft.com/office/drawing/2014/main" id="{3EFB7542-9962-8169-3A26-410AB58CE0E8}"/>
                </a:ext>
              </a:extLst>
            </p:cNvPr>
            <p:cNvSpPr/>
            <p:nvPr/>
          </p:nvSpPr>
          <p:spPr>
            <a:xfrm>
              <a:off x="6869580"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31" name="Forma libre: forma 3586">
              <a:extLst>
                <a:ext uri="{FF2B5EF4-FFF2-40B4-BE49-F238E27FC236}">
                  <a16:creationId xmlns:a16="http://schemas.microsoft.com/office/drawing/2014/main" id="{E9114779-B71A-01BE-FC2B-689BE3F14784}"/>
                </a:ext>
              </a:extLst>
            </p:cNvPr>
            <p:cNvSpPr/>
            <p:nvPr/>
          </p:nvSpPr>
          <p:spPr>
            <a:xfrm>
              <a:off x="6931937"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32" name="Forma libre: forma 3587">
              <a:extLst>
                <a:ext uri="{FF2B5EF4-FFF2-40B4-BE49-F238E27FC236}">
                  <a16:creationId xmlns:a16="http://schemas.microsoft.com/office/drawing/2014/main" id="{39C836FE-8FB5-3FA3-5E8C-F017A5A52306}"/>
                </a:ext>
              </a:extLst>
            </p:cNvPr>
            <p:cNvSpPr/>
            <p:nvPr/>
          </p:nvSpPr>
          <p:spPr>
            <a:xfrm>
              <a:off x="6994294"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33" name="Forma libre: forma 3588">
              <a:extLst>
                <a:ext uri="{FF2B5EF4-FFF2-40B4-BE49-F238E27FC236}">
                  <a16:creationId xmlns:a16="http://schemas.microsoft.com/office/drawing/2014/main" id="{59E33A8E-376B-AE17-CB7A-82F2F85789BC}"/>
                </a:ext>
              </a:extLst>
            </p:cNvPr>
            <p:cNvSpPr/>
            <p:nvPr/>
          </p:nvSpPr>
          <p:spPr>
            <a:xfrm>
              <a:off x="7055917"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34" name="Forma libre: forma 3589">
              <a:extLst>
                <a:ext uri="{FF2B5EF4-FFF2-40B4-BE49-F238E27FC236}">
                  <a16:creationId xmlns:a16="http://schemas.microsoft.com/office/drawing/2014/main" id="{C9E870F4-8F7A-128A-478F-641B5FBB86C5}"/>
                </a:ext>
              </a:extLst>
            </p:cNvPr>
            <p:cNvSpPr/>
            <p:nvPr/>
          </p:nvSpPr>
          <p:spPr>
            <a:xfrm>
              <a:off x="7117540" y="462513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35" name="Forma libre: forma 3590">
              <a:extLst>
                <a:ext uri="{FF2B5EF4-FFF2-40B4-BE49-F238E27FC236}">
                  <a16:creationId xmlns:a16="http://schemas.microsoft.com/office/drawing/2014/main" id="{CB917D9A-12F5-89CB-4526-2F18DB413FAF}"/>
                </a:ext>
              </a:extLst>
            </p:cNvPr>
            <p:cNvSpPr/>
            <p:nvPr/>
          </p:nvSpPr>
          <p:spPr>
            <a:xfrm>
              <a:off x="7179897" y="462513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36" name="Forma libre: forma 3591">
              <a:extLst>
                <a:ext uri="{FF2B5EF4-FFF2-40B4-BE49-F238E27FC236}">
                  <a16:creationId xmlns:a16="http://schemas.microsoft.com/office/drawing/2014/main" id="{CF1004E5-0BA8-8D61-4349-53DC23C504BC}"/>
                </a:ext>
              </a:extLst>
            </p:cNvPr>
            <p:cNvSpPr/>
            <p:nvPr/>
          </p:nvSpPr>
          <p:spPr>
            <a:xfrm>
              <a:off x="7241520" y="462513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37" name="Forma libre: forma 3592">
              <a:extLst>
                <a:ext uri="{FF2B5EF4-FFF2-40B4-BE49-F238E27FC236}">
                  <a16:creationId xmlns:a16="http://schemas.microsoft.com/office/drawing/2014/main" id="{85C569C9-DEBC-2951-0134-60264A5E7BD5}"/>
                </a:ext>
              </a:extLst>
            </p:cNvPr>
            <p:cNvSpPr/>
            <p:nvPr/>
          </p:nvSpPr>
          <p:spPr>
            <a:xfrm>
              <a:off x="7303877" y="462513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38" name="Forma libre: forma 3593">
              <a:extLst>
                <a:ext uri="{FF2B5EF4-FFF2-40B4-BE49-F238E27FC236}">
                  <a16:creationId xmlns:a16="http://schemas.microsoft.com/office/drawing/2014/main" id="{85620658-1AA7-1AAA-2A54-A2DB831916CE}"/>
                </a:ext>
              </a:extLst>
            </p:cNvPr>
            <p:cNvSpPr/>
            <p:nvPr/>
          </p:nvSpPr>
          <p:spPr>
            <a:xfrm>
              <a:off x="7364766" y="4625131"/>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39" name="Forma libre: forma 3594">
              <a:extLst>
                <a:ext uri="{FF2B5EF4-FFF2-40B4-BE49-F238E27FC236}">
                  <a16:creationId xmlns:a16="http://schemas.microsoft.com/office/drawing/2014/main" id="{A4223FB0-3C10-3B02-CACE-242521D5DF9A}"/>
                </a:ext>
              </a:extLst>
            </p:cNvPr>
            <p:cNvSpPr/>
            <p:nvPr/>
          </p:nvSpPr>
          <p:spPr>
            <a:xfrm>
              <a:off x="7427857"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40" name="Forma libre: forma 3595">
              <a:extLst>
                <a:ext uri="{FF2B5EF4-FFF2-40B4-BE49-F238E27FC236}">
                  <a16:creationId xmlns:a16="http://schemas.microsoft.com/office/drawing/2014/main" id="{DC444404-9602-88D9-3AFC-6248D9488CED}"/>
                </a:ext>
              </a:extLst>
            </p:cNvPr>
            <p:cNvSpPr/>
            <p:nvPr/>
          </p:nvSpPr>
          <p:spPr>
            <a:xfrm>
              <a:off x="7489480"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41" name="Forma libre: forma 3596">
              <a:extLst>
                <a:ext uri="{FF2B5EF4-FFF2-40B4-BE49-F238E27FC236}">
                  <a16:creationId xmlns:a16="http://schemas.microsoft.com/office/drawing/2014/main" id="{A4A2A91F-D5D1-714D-5664-7BA50C66CD20}"/>
                </a:ext>
              </a:extLst>
            </p:cNvPr>
            <p:cNvSpPr/>
            <p:nvPr/>
          </p:nvSpPr>
          <p:spPr>
            <a:xfrm>
              <a:off x="7551837" y="462513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42" name="Forma libre: forma 3597">
              <a:extLst>
                <a:ext uri="{FF2B5EF4-FFF2-40B4-BE49-F238E27FC236}">
                  <a16:creationId xmlns:a16="http://schemas.microsoft.com/office/drawing/2014/main" id="{BBF01F2C-63B7-3CBB-F146-E187F54C303B}"/>
                </a:ext>
              </a:extLst>
            </p:cNvPr>
            <p:cNvSpPr/>
            <p:nvPr/>
          </p:nvSpPr>
          <p:spPr>
            <a:xfrm>
              <a:off x="7613460"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43" name="Forma libre: forma 3598">
              <a:extLst>
                <a:ext uri="{FF2B5EF4-FFF2-40B4-BE49-F238E27FC236}">
                  <a16:creationId xmlns:a16="http://schemas.microsoft.com/office/drawing/2014/main" id="{B9D45A25-C57B-CE4D-9A64-B83D2A5769B3}"/>
                </a:ext>
              </a:extLst>
            </p:cNvPr>
            <p:cNvSpPr/>
            <p:nvPr/>
          </p:nvSpPr>
          <p:spPr>
            <a:xfrm>
              <a:off x="7675816"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44" name="Forma libre: forma 3599">
              <a:extLst>
                <a:ext uri="{FF2B5EF4-FFF2-40B4-BE49-F238E27FC236}">
                  <a16:creationId xmlns:a16="http://schemas.microsoft.com/office/drawing/2014/main" id="{5367B9F9-91E0-A4F0-6F07-B02ECC9A645A}"/>
                </a:ext>
              </a:extLst>
            </p:cNvPr>
            <p:cNvSpPr/>
            <p:nvPr/>
          </p:nvSpPr>
          <p:spPr>
            <a:xfrm>
              <a:off x="7737440" y="462513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45" name="Forma libre: forma 3600">
              <a:extLst>
                <a:ext uri="{FF2B5EF4-FFF2-40B4-BE49-F238E27FC236}">
                  <a16:creationId xmlns:a16="http://schemas.microsoft.com/office/drawing/2014/main" id="{311B48E0-5F02-7EFB-4286-8FC51ABFC017}"/>
                </a:ext>
              </a:extLst>
            </p:cNvPr>
            <p:cNvSpPr/>
            <p:nvPr/>
          </p:nvSpPr>
          <p:spPr>
            <a:xfrm>
              <a:off x="7799797" y="462513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46" name="Forma libre: forma 3601">
              <a:extLst>
                <a:ext uri="{FF2B5EF4-FFF2-40B4-BE49-F238E27FC236}">
                  <a16:creationId xmlns:a16="http://schemas.microsoft.com/office/drawing/2014/main" id="{2CAC65C4-C565-98C6-4A4E-0E5F8C8F01B7}"/>
                </a:ext>
              </a:extLst>
            </p:cNvPr>
            <p:cNvSpPr/>
            <p:nvPr/>
          </p:nvSpPr>
          <p:spPr>
            <a:xfrm>
              <a:off x="7861420"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47" name="Forma libre: forma 3602">
              <a:extLst>
                <a:ext uri="{FF2B5EF4-FFF2-40B4-BE49-F238E27FC236}">
                  <a16:creationId xmlns:a16="http://schemas.microsoft.com/office/drawing/2014/main" id="{51869463-7F4C-BA01-D5E0-766537279184}"/>
                </a:ext>
              </a:extLst>
            </p:cNvPr>
            <p:cNvSpPr/>
            <p:nvPr/>
          </p:nvSpPr>
          <p:spPr>
            <a:xfrm>
              <a:off x="7985400" y="462513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48" name="Forma libre: forma 3603">
              <a:extLst>
                <a:ext uri="{FF2B5EF4-FFF2-40B4-BE49-F238E27FC236}">
                  <a16:creationId xmlns:a16="http://schemas.microsoft.com/office/drawing/2014/main" id="{BC5EE6AD-523E-65DF-5F56-3406663D6C30}"/>
                </a:ext>
              </a:extLst>
            </p:cNvPr>
            <p:cNvSpPr/>
            <p:nvPr/>
          </p:nvSpPr>
          <p:spPr>
            <a:xfrm>
              <a:off x="8047023" y="462513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49" name="Forma libre: forma 3604">
              <a:extLst>
                <a:ext uri="{FF2B5EF4-FFF2-40B4-BE49-F238E27FC236}">
                  <a16:creationId xmlns:a16="http://schemas.microsoft.com/office/drawing/2014/main" id="{560A7685-2F94-6BEC-5CC9-762F010FE904}"/>
                </a:ext>
              </a:extLst>
            </p:cNvPr>
            <p:cNvSpPr/>
            <p:nvPr/>
          </p:nvSpPr>
          <p:spPr>
            <a:xfrm>
              <a:off x="9968345"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50" name="Forma libre: forma 3605">
              <a:extLst>
                <a:ext uri="{FF2B5EF4-FFF2-40B4-BE49-F238E27FC236}">
                  <a16:creationId xmlns:a16="http://schemas.microsoft.com/office/drawing/2014/main" id="{3AD0EC8C-55F9-5D99-D5B3-6F3C2AEB5732}"/>
                </a:ext>
              </a:extLst>
            </p:cNvPr>
            <p:cNvSpPr/>
            <p:nvPr/>
          </p:nvSpPr>
          <p:spPr>
            <a:xfrm>
              <a:off x="10030702"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51" name="Forma libre: forma 3606">
              <a:extLst>
                <a:ext uri="{FF2B5EF4-FFF2-40B4-BE49-F238E27FC236}">
                  <a16:creationId xmlns:a16="http://schemas.microsoft.com/office/drawing/2014/main" id="{1669190D-F8CD-0BE2-AF8A-2D4CFFBA230F}"/>
                </a:ext>
              </a:extLst>
            </p:cNvPr>
            <p:cNvSpPr/>
            <p:nvPr/>
          </p:nvSpPr>
          <p:spPr>
            <a:xfrm>
              <a:off x="10092325" y="462513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52" name="Forma libre: forma 3607">
              <a:extLst>
                <a:ext uri="{FF2B5EF4-FFF2-40B4-BE49-F238E27FC236}">
                  <a16:creationId xmlns:a16="http://schemas.microsoft.com/office/drawing/2014/main" id="{8D544007-9402-9B7D-388A-1474010B05B6}"/>
                </a:ext>
              </a:extLst>
            </p:cNvPr>
            <p:cNvSpPr/>
            <p:nvPr/>
          </p:nvSpPr>
          <p:spPr>
            <a:xfrm>
              <a:off x="10154682" y="462513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53" name="Forma libre: forma 3608">
              <a:extLst>
                <a:ext uri="{FF2B5EF4-FFF2-40B4-BE49-F238E27FC236}">
                  <a16:creationId xmlns:a16="http://schemas.microsoft.com/office/drawing/2014/main" id="{783BC9BE-8D82-5F7D-DA09-9F2456757ABE}"/>
                </a:ext>
              </a:extLst>
            </p:cNvPr>
            <p:cNvSpPr/>
            <p:nvPr/>
          </p:nvSpPr>
          <p:spPr>
            <a:xfrm>
              <a:off x="10216305"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54" name="Forma libre: forma 3609">
              <a:extLst>
                <a:ext uri="{FF2B5EF4-FFF2-40B4-BE49-F238E27FC236}">
                  <a16:creationId xmlns:a16="http://schemas.microsoft.com/office/drawing/2014/main" id="{1C0259F9-6479-414A-68DE-4E71DACAFA92}"/>
                </a:ext>
              </a:extLst>
            </p:cNvPr>
            <p:cNvSpPr/>
            <p:nvPr/>
          </p:nvSpPr>
          <p:spPr>
            <a:xfrm>
              <a:off x="10277928" y="4625131"/>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55" name="Forma libre: forma 3610">
              <a:extLst>
                <a:ext uri="{FF2B5EF4-FFF2-40B4-BE49-F238E27FC236}">
                  <a16:creationId xmlns:a16="http://schemas.microsoft.com/office/drawing/2014/main" id="{2F9F28D9-F702-1359-DD48-BC886466B9DE}"/>
                </a:ext>
              </a:extLst>
            </p:cNvPr>
            <p:cNvSpPr/>
            <p:nvPr/>
          </p:nvSpPr>
          <p:spPr>
            <a:xfrm>
              <a:off x="10340285" y="462513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56" name="Forma libre: forma 3611">
              <a:extLst>
                <a:ext uri="{FF2B5EF4-FFF2-40B4-BE49-F238E27FC236}">
                  <a16:creationId xmlns:a16="http://schemas.microsoft.com/office/drawing/2014/main" id="{9F10F9E9-D5A7-6DA4-0494-532F2CAA1361}"/>
                </a:ext>
              </a:extLst>
            </p:cNvPr>
            <p:cNvSpPr/>
            <p:nvPr/>
          </p:nvSpPr>
          <p:spPr>
            <a:xfrm>
              <a:off x="10401908" y="462513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57" name="Forma libre: forma 3612">
              <a:extLst>
                <a:ext uri="{FF2B5EF4-FFF2-40B4-BE49-F238E27FC236}">
                  <a16:creationId xmlns:a16="http://schemas.microsoft.com/office/drawing/2014/main" id="{2275C63E-8AF3-E7EF-F359-72C82170091D}"/>
                </a:ext>
              </a:extLst>
            </p:cNvPr>
            <p:cNvSpPr/>
            <p:nvPr/>
          </p:nvSpPr>
          <p:spPr>
            <a:xfrm>
              <a:off x="10464265" y="462513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58" name="Forma libre: forma 3613">
              <a:extLst>
                <a:ext uri="{FF2B5EF4-FFF2-40B4-BE49-F238E27FC236}">
                  <a16:creationId xmlns:a16="http://schemas.microsoft.com/office/drawing/2014/main" id="{74095FF2-2438-0A1C-2DA3-F2D3FD98E54B}"/>
                </a:ext>
              </a:extLst>
            </p:cNvPr>
            <p:cNvSpPr/>
            <p:nvPr/>
          </p:nvSpPr>
          <p:spPr>
            <a:xfrm>
              <a:off x="10525888"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59" name="Forma libre: forma 3614">
              <a:extLst>
                <a:ext uri="{FF2B5EF4-FFF2-40B4-BE49-F238E27FC236}">
                  <a16:creationId xmlns:a16="http://schemas.microsoft.com/office/drawing/2014/main" id="{BE3BAD3E-C140-84BC-9FBC-69AF07727E67}"/>
                </a:ext>
              </a:extLst>
            </p:cNvPr>
            <p:cNvSpPr/>
            <p:nvPr/>
          </p:nvSpPr>
          <p:spPr>
            <a:xfrm>
              <a:off x="10588978" y="4625865"/>
              <a:ext cx="48418" cy="48408"/>
            </a:xfrm>
            <a:custGeom>
              <a:avLst/>
              <a:gdLst>
                <a:gd name="connsiteX0" fmla="*/ 24209 w 48418"/>
                <a:gd name="connsiteY0" fmla="*/ 48409 h 48408"/>
                <a:gd name="connsiteX1" fmla="*/ 48418 w 48418"/>
                <a:gd name="connsiteY1" fmla="*/ 24204 h 48408"/>
                <a:gd name="connsiteX2" fmla="*/ 24209 w 48418"/>
                <a:gd name="connsiteY2" fmla="*/ 0 h 48408"/>
                <a:gd name="connsiteX3" fmla="*/ 0 w 48418"/>
                <a:gd name="connsiteY3" fmla="*/ 24204 h 48408"/>
                <a:gd name="connsiteX4" fmla="*/ 24209 w 48418"/>
                <a:gd name="connsiteY4" fmla="*/ 48409 h 48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8">
                  <a:moveTo>
                    <a:pt x="24209" y="48409"/>
                  </a:moveTo>
                  <a:cubicBezTo>
                    <a:pt x="37414" y="48409"/>
                    <a:pt x="48418" y="37407"/>
                    <a:pt x="48418" y="24204"/>
                  </a:cubicBezTo>
                  <a:cubicBezTo>
                    <a:pt x="48418" y="11002"/>
                    <a:pt x="37414" y="0"/>
                    <a:pt x="24209" y="0"/>
                  </a:cubicBezTo>
                  <a:cubicBezTo>
                    <a:pt x="11004" y="0"/>
                    <a:pt x="0" y="11002"/>
                    <a:pt x="0" y="24204"/>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60" name="Forma libre: forma 3615">
              <a:extLst>
                <a:ext uri="{FF2B5EF4-FFF2-40B4-BE49-F238E27FC236}">
                  <a16:creationId xmlns:a16="http://schemas.microsoft.com/office/drawing/2014/main" id="{5EA38D77-5CD6-8F27-FBED-C2F48CB4AC79}"/>
                </a:ext>
              </a:extLst>
            </p:cNvPr>
            <p:cNvSpPr/>
            <p:nvPr/>
          </p:nvSpPr>
          <p:spPr>
            <a:xfrm>
              <a:off x="10649868" y="462513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61" name="Forma libre: forma 3616">
              <a:extLst>
                <a:ext uri="{FF2B5EF4-FFF2-40B4-BE49-F238E27FC236}">
                  <a16:creationId xmlns:a16="http://schemas.microsoft.com/office/drawing/2014/main" id="{65ADBB49-CB5A-DF5D-A12A-A5F8FE8D8D4E}"/>
                </a:ext>
              </a:extLst>
            </p:cNvPr>
            <p:cNvSpPr/>
            <p:nvPr/>
          </p:nvSpPr>
          <p:spPr>
            <a:xfrm>
              <a:off x="10712225" y="462513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62" name="Forma libre: forma 3617">
              <a:extLst>
                <a:ext uri="{FF2B5EF4-FFF2-40B4-BE49-F238E27FC236}">
                  <a16:creationId xmlns:a16="http://schemas.microsoft.com/office/drawing/2014/main" id="{0E4361C9-1ABB-908D-A199-CF23C9283E86}"/>
                </a:ext>
              </a:extLst>
            </p:cNvPr>
            <p:cNvSpPr/>
            <p:nvPr/>
          </p:nvSpPr>
          <p:spPr>
            <a:xfrm>
              <a:off x="10773848"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63" name="Forma libre: forma 3618">
              <a:extLst>
                <a:ext uri="{FF2B5EF4-FFF2-40B4-BE49-F238E27FC236}">
                  <a16:creationId xmlns:a16="http://schemas.microsoft.com/office/drawing/2014/main" id="{84F2D278-84AF-0DE9-0337-4934174F91BE}"/>
                </a:ext>
              </a:extLst>
            </p:cNvPr>
            <p:cNvSpPr/>
            <p:nvPr/>
          </p:nvSpPr>
          <p:spPr>
            <a:xfrm>
              <a:off x="10836204" y="462513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64" name="Forma libre: forma 3619">
              <a:extLst>
                <a:ext uri="{FF2B5EF4-FFF2-40B4-BE49-F238E27FC236}">
                  <a16:creationId xmlns:a16="http://schemas.microsoft.com/office/drawing/2014/main" id="{163A19EC-FB75-4FFA-F170-CA1230F5444B}"/>
                </a:ext>
              </a:extLst>
            </p:cNvPr>
            <p:cNvSpPr/>
            <p:nvPr/>
          </p:nvSpPr>
          <p:spPr>
            <a:xfrm>
              <a:off x="10897828" y="462513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65" name="Forma libre: forma 3620">
              <a:extLst>
                <a:ext uri="{FF2B5EF4-FFF2-40B4-BE49-F238E27FC236}">
                  <a16:creationId xmlns:a16="http://schemas.microsoft.com/office/drawing/2014/main" id="{EBDA337B-BBED-D748-1E6C-5D30CE29F1A8}"/>
                </a:ext>
              </a:extLst>
            </p:cNvPr>
            <p:cNvSpPr/>
            <p:nvPr/>
          </p:nvSpPr>
          <p:spPr>
            <a:xfrm>
              <a:off x="6466829" y="468674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66" name="Forma libre: forma 3621">
              <a:extLst>
                <a:ext uri="{FF2B5EF4-FFF2-40B4-BE49-F238E27FC236}">
                  <a16:creationId xmlns:a16="http://schemas.microsoft.com/office/drawing/2014/main" id="{C8472B62-6E80-76A2-D3FF-5A0F98495370}"/>
                </a:ext>
              </a:extLst>
            </p:cNvPr>
            <p:cNvSpPr/>
            <p:nvPr/>
          </p:nvSpPr>
          <p:spPr>
            <a:xfrm>
              <a:off x="6528452" y="4687476"/>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67" name="Forma libre: forma 3622">
              <a:extLst>
                <a:ext uri="{FF2B5EF4-FFF2-40B4-BE49-F238E27FC236}">
                  <a16:creationId xmlns:a16="http://schemas.microsoft.com/office/drawing/2014/main" id="{BA94AD36-69D5-4DC4-3165-A5135EF1B83E}"/>
                </a:ext>
              </a:extLst>
            </p:cNvPr>
            <p:cNvSpPr/>
            <p:nvPr/>
          </p:nvSpPr>
          <p:spPr>
            <a:xfrm>
              <a:off x="6590809"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68" name="Forma libre: forma 3623">
              <a:extLst>
                <a:ext uri="{FF2B5EF4-FFF2-40B4-BE49-F238E27FC236}">
                  <a16:creationId xmlns:a16="http://schemas.microsoft.com/office/drawing/2014/main" id="{5A38FF5D-4EFA-B8F2-C84B-B51D15F344CB}"/>
                </a:ext>
              </a:extLst>
            </p:cNvPr>
            <p:cNvSpPr/>
            <p:nvPr/>
          </p:nvSpPr>
          <p:spPr>
            <a:xfrm>
              <a:off x="6653165"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69" name="Forma libre: forma 3624">
              <a:extLst>
                <a:ext uri="{FF2B5EF4-FFF2-40B4-BE49-F238E27FC236}">
                  <a16:creationId xmlns:a16="http://schemas.microsoft.com/office/drawing/2014/main" id="{67C57BB5-D76A-7456-734C-4F63EA04A4E9}"/>
                </a:ext>
              </a:extLst>
            </p:cNvPr>
            <p:cNvSpPr/>
            <p:nvPr/>
          </p:nvSpPr>
          <p:spPr>
            <a:xfrm>
              <a:off x="6714789"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70" name="Forma libre: forma 3625">
              <a:extLst>
                <a:ext uri="{FF2B5EF4-FFF2-40B4-BE49-F238E27FC236}">
                  <a16:creationId xmlns:a16="http://schemas.microsoft.com/office/drawing/2014/main" id="{71987145-5AE9-ED0B-D803-8D8D1F20F0CF}"/>
                </a:ext>
              </a:extLst>
            </p:cNvPr>
            <p:cNvSpPr/>
            <p:nvPr/>
          </p:nvSpPr>
          <p:spPr>
            <a:xfrm>
              <a:off x="6777145"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71" name="Forma libre: forma 3626">
              <a:extLst>
                <a:ext uri="{FF2B5EF4-FFF2-40B4-BE49-F238E27FC236}">
                  <a16:creationId xmlns:a16="http://schemas.microsoft.com/office/drawing/2014/main" id="{AD965BCD-4C6D-CA25-2D1A-513B5E6DFD6C}"/>
                </a:ext>
              </a:extLst>
            </p:cNvPr>
            <p:cNvSpPr/>
            <p:nvPr/>
          </p:nvSpPr>
          <p:spPr>
            <a:xfrm>
              <a:off x="6838768" y="46874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72" name="Forma libre: forma 3627">
              <a:extLst>
                <a:ext uri="{FF2B5EF4-FFF2-40B4-BE49-F238E27FC236}">
                  <a16:creationId xmlns:a16="http://schemas.microsoft.com/office/drawing/2014/main" id="{D426B064-9253-F1F5-3B2A-32B90B932BC8}"/>
                </a:ext>
              </a:extLst>
            </p:cNvPr>
            <p:cNvSpPr/>
            <p:nvPr/>
          </p:nvSpPr>
          <p:spPr>
            <a:xfrm>
              <a:off x="6901125" y="46874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73" name="Forma libre: forma 3628">
              <a:extLst>
                <a:ext uri="{FF2B5EF4-FFF2-40B4-BE49-F238E27FC236}">
                  <a16:creationId xmlns:a16="http://schemas.microsoft.com/office/drawing/2014/main" id="{9DBA7A2F-F72A-2EA1-47C0-CEE5D210D344}"/>
                </a:ext>
              </a:extLst>
            </p:cNvPr>
            <p:cNvSpPr/>
            <p:nvPr/>
          </p:nvSpPr>
          <p:spPr>
            <a:xfrm>
              <a:off x="6962748" y="46874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74" name="Forma libre: forma 3629">
              <a:extLst>
                <a:ext uri="{FF2B5EF4-FFF2-40B4-BE49-F238E27FC236}">
                  <a16:creationId xmlns:a16="http://schemas.microsoft.com/office/drawing/2014/main" id="{56FDEEFB-E70A-780C-E309-B308F81EC8C8}"/>
                </a:ext>
              </a:extLst>
            </p:cNvPr>
            <p:cNvSpPr/>
            <p:nvPr/>
          </p:nvSpPr>
          <p:spPr>
            <a:xfrm>
              <a:off x="7024372" y="4687476"/>
              <a:ext cx="50618" cy="49875"/>
            </a:xfrm>
            <a:custGeom>
              <a:avLst/>
              <a:gdLst>
                <a:gd name="connsiteX0" fmla="*/ 24943 w 50618"/>
                <a:gd name="connsiteY0" fmla="*/ 49876 h 49875"/>
                <a:gd name="connsiteX1" fmla="*/ 50619 w 50618"/>
                <a:gd name="connsiteY1" fmla="*/ 24938 h 49875"/>
                <a:gd name="connsiteX2" fmla="*/ 24943 w 50618"/>
                <a:gd name="connsiteY2" fmla="*/ 0 h 49875"/>
                <a:gd name="connsiteX3" fmla="*/ 0 w 50618"/>
                <a:gd name="connsiteY3" fmla="*/ 24938 h 49875"/>
                <a:gd name="connsiteX4" fmla="*/ 24943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75" name="Forma libre: forma 3630">
              <a:extLst>
                <a:ext uri="{FF2B5EF4-FFF2-40B4-BE49-F238E27FC236}">
                  <a16:creationId xmlns:a16="http://schemas.microsoft.com/office/drawing/2014/main" id="{40F45682-1B4C-3D0D-C2BC-D58D2BAA250C}"/>
                </a:ext>
              </a:extLst>
            </p:cNvPr>
            <p:cNvSpPr/>
            <p:nvPr/>
          </p:nvSpPr>
          <p:spPr>
            <a:xfrm>
              <a:off x="7086728"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76" name="Forma libre: forma 3631">
              <a:extLst>
                <a:ext uri="{FF2B5EF4-FFF2-40B4-BE49-F238E27FC236}">
                  <a16:creationId xmlns:a16="http://schemas.microsoft.com/office/drawing/2014/main" id="{3CCB3ADD-49ED-A2DB-F94B-F02FF42652C1}"/>
                </a:ext>
              </a:extLst>
            </p:cNvPr>
            <p:cNvSpPr/>
            <p:nvPr/>
          </p:nvSpPr>
          <p:spPr>
            <a:xfrm>
              <a:off x="7149085"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77" name="Forma libre: forma 3632">
              <a:extLst>
                <a:ext uri="{FF2B5EF4-FFF2-40B4-BE49-F238E27FC236}">
                  <a16:creationId xmlns:a16="http://schemas.microsoft.com/office/drawing/2014/main" id="{A20B7D9C-EAA7-D97B-473C-89B3DB570E99}"/>
                </a:ext>
              </a:extLst>
            </p:cNvPr>
            <p:cNvSpPr/>
            <p:nvPr/>
          </p:nvSpPr>
          <p:spPr>
            <a:xfrm>
              <a:off x="7210708"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78" name="Forma libre: forma 3633">
              <a:extLst>
                <a:ext uri="{FF2B5EF4-FFF2-40B4-BE49-F238E27FC236}">
                  <a16:creationId xmlns:a16="http://schemas.microsoft.com/office/drawing/2014/main" id="{BA9AFF2D-1933-025A-DFEC-2AFBF7624B1C}"/>
                </a:ext>
              </a:extLst>
            </p:cNvPr>
            <p:cNvSpPr/>
            <p:nvPr/>
          </p:nvSpPr>
          <p:spPr>
            <a:xfrm>
              <a:off x="7273065"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79" name="Forma libre: forma 3634">
              <a:extLst>
                <a:ext uri="{FF2B5EF4-FFF2-40B4-BE49-F238E27FC236}">
                  <a16:creationId xmlns:a16="http://schemas.microsoft.com/office/drawing/2014/main" id="{E20B8403-136F-508B-F214-46E237C2441C}"/>
                </a:ext>
              </a:extLst>
            </p:cNvPr>
            <p:cNvSpPr/>
            <p:nvPr/>
          </p:nvSpPr>
          <p:spPr>
            <a:xfrm>
              <a:off x="7334688"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80" name="Forma libre: forma 3635">
              <a:extLst>
                <a:ext uri="{FF2B5EF4-FFF2-40B4-BE49-F238E27FC236}">
                  <a16:creationId xmlns:a16="http://schemas.microsoft.com/office/drawing/2014/main" id="{8028BC2A-0755-9837-B23B-32EC71BCC099}"/>
                </a:ext>
              </a:extLst>
            </p:cNvPr>
            <p:cNvSpPr/>
            <p:nvPr/>
          </p:nvSpPr>
          <p:spPr>
            <a:xfrm>
              <a:off x="7397045"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81" name="Forma libre: forma 3636">
              <a:extLst>
                <a:ext uri="{FF2B5EF4-FFF2-40B4-BE49-F238E27FC236}">
                  <a16:creationId xmlns:a16="http://schemas.microsoft.com/office/drawing/2014/main" id="{98C130BB-43CF-ED10-C320-286AB8B552B6}"/>
                </a:ext>
              </a:extLst>
            </p:cNvPr>
            <p:cNvSpPr/>
            <p:nvPr/>
          </p:nvSpPr>
          <p:spPr>
            <a:xfrm>
              <a:off x="7458668" y="46874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82" name="Forma libre: forma 3637">
              <a:extLst>
                <a:ext uri="{FF2B5EF4-FFF2-40B4-BE49-F238E27FC236}">
                  <a16:creationId xmlns:a16="http://schemas.microsoft.com/office/drawing/2014/main" id="{781BBE02-AAAA-9A31-016D-DDC2F78B93AB}"/>
                </a:ext>
              </a:extLst>
            </p:cNvPr>
            <p:cNvSpPr/>
            <p:nvPr/>
          </p:nvSpPr>
          <p:spPr>
            <a:xfrm>
              <a:off x="7521025" y="46874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83" name="Forma libre: forma 3638">
              <a:extLst>
                <a:ext uri="{FF2B5EF4-FFF2-40B4-BE49-F238E27FC236}">
                  <a16:creationId xmlns:a16="http://schemas.microsoft.com/office/drawing/2014/main" id="{6CA37927-C3B1-6FA1-8885-C8270B3AD694}"/>
                </a:ext>
              </a:extLst>
            </p:cNvPr>
            <p:cNvSpPr/>
            <p:nvPr/>
          </p:nvSpPr>
          <p:spPr>
            <a:xfrm>
              <a:off x="7582648"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84" name="Forma libre: forma 3639">
              <a:extLst>
                <a:ext uri="{FF2B5EF4-FFF2-40B4-BE49-F238E27FC236}">
                  <a16:creationId xmlns:a16="http://schemas.microsoft.com/office/drawing/2014/main" id="{C155E903-3878-B324-3556-76D8585F3924}"/>
                </a:ext>
              </a:extLst>
            </p:cNvPr>
            <p:cNvSpPr/>
            <p:nvPr/>
          </p:nvSpPr>
          <p:spPr>
            <a:xfrm>
              <a:off x="7644271" y="468747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85" name="Forma libre: forma 3640">
              <a:extLst>
                <a:ext uri="{FF2B5EF4-FFF2-40B4-BE49-F238E27FC236}">
                  <a16:creationId xmlns:a16="http://schemas.microsoft.com/office/drawing/2014/main" id="{D58486A8-C3AC-F422-7512-2106E2252B8E}"/>
                </a:ext>
              </a:extLst>
            </p:cNvPr>
            <p:cNvSpPr/>
            <p:nvPr/>
          </p:nvSpPr>
          <p:spPr>
            <a:xfrm>
              <a:off x="7706628" y="468747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86" name="Forma libre: forma 3641">
              <a:extLst>
                <a:ext uri="{FF2B5EF4-FFF2-40B4-BE49-F238E27FC236}">
                  <a16:creationId xmlns:a16="http://schemas.microsoft.com/office/drawing/2014/main" id="{DFF1154D-15CC-0967-BB52-D2A8CC157587}"/>
                </a:ext>
              </a:extLst>
            </p:cNvPr>
            <p:cNvSpPr/>
            <p:nvPr/>
          </p:nvSpPr>
          <p:spPr>
            <a:xfrm>
              <a:off x="7768251" y="46874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87" name="Forma libre: forma 3642">
              <a:extLst>
                <a:ext uri="{FF2B5EF4-FFF2-40B4-BE49-F238E27FC236}">
                  <a16:creationId xmlns:a16="http://schemas.microsoft.com/office/drawing/2014/main" id="{F3776296-BFCB-572E-1FE2-B3A248514586}"/>
                </a:ext>
              </a:extLst>
            </p:cNvPr>
            <p:cNvSpPr/>
            <p:nvPr/>
          </p:nvSpPr>
          <p:spPr>
            <a:xfrm>
              <a:off x="7830608" y="46874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88" name="Forma libre: forma 3643">
              <a:extLst>
                <a:ext uri="{FF2B5EF4-FFF2-40B4-BE49-F238E27FC236}">
                  <a16:creationId xmlns:a16="http://schemas.microsoft.com/office/drawing/2014/main" id="{12A3CD8A-2719-2D66-F1AD-8F67AFBDA3D3}"/>
                </a:ext>
              </a:extLst>
            </p:cNvPr>
            <p:cNvSpPr/>
            <p:nvPr/>
          </p:nvSpPr>
          <p:spPr>
            <a:xfrm>
              <a:off x="7892231"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89" name="Forma libre: forma 3644">
              <a:extLst>
                <a:ext uri="{FF2B5EF4-FFF2-40B4-BE49-F238E27FC236}">
                  <a16:creationId xmlns:a16="http://schemas.microsoft.com/office/drawing/2014/main" id="{13DAA6EA-D471-B2C7-21B9-D63F7669AFE4}"/>
                </a:ext>
              </a:extLst>
            </p:cNvPr>
            <p:cNvSpPr/>
            <p:nvPr/>
          </p:nvSpPr>
          <p:spPr>
            <a:xfrm>
              <a:off x="7954588"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90" name="Forma libre: forma 3645">
              <a:extLst>
                <a:ext uri="{FF2B5EF4-FFF2-40B4-BE49-F238E27FC236}">
                  <a16:creationId xmlns:a16="http://schemas.microsoft.com/office/drawing/2014/main" id="{D729506A-D7EE-AE56-9F85-02F5E42C88D6}"/>
                </a:ext>
              </a:extLst>
            </p:cNvPr>
            <p:cNvSpPr/>
            <p:nvPr/>
          </p:nvSpPr>
          <p:spPr>
            <a:xfrm>
              <a:off x="8016211" y="468747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91" name="Forma libre: forma 3646">
              <a:extLst>
                <a:ext uri="{FF2B5EF4-FFF2-40B4-BE49-F238E27FC236}">
                  <a16:creationId xmlns:a16="http://schemas.microsoft.com/office/drawing/2014/main" id="{822B0C1A-D220-C197-1ECF-EA64AF935A2B}"/>
                </a:ext>
              </a:extLst>
            </p:cNvPr>
            <p:cNvSpPr/>
            <p:nvPr/>
          </p:nvSpPr>
          <p:spPr>
            <a:xfrm>
              <a:off x="8083703" y="4692610"/>
              <a:ext cx="38881" cy="38874"/>
            </a:xfrm>
            <a:custGeom>
              <a:avLst/>
              <a:gdLst>
                <a:gd name="connsiteX0" fmla="*/ 19808 w 38881"/>
                <a:gd name="connsiteY0" fmla="*/ 38874 h 38874"/>
                <a:gd name="connsiteX1" fmla="*/ 38882 w 38881"/>
                <a:gd name="connsiteY1" fmla="*/ 19804 h 38874"/>
                <a:gd name="connsiteX2" fmla="*/ 19808 w 38881"/>
                <a:gd name="connsiteY2" fmla="*/ 0 h 38874"/>
                <a:gd name="connsiteX3" fmla="*/ 0 w 38881"/>
                <a:gd name="connsiteY3" fmla="*/ 19804 h 38874"/>
                <a:gd name="connsiteX4" fmla="*/ 19808 w 38881"/>
                <a:gd name="connsiteY4" fmla="*/ 38874 h 38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81" h="38874">
                  <a:moveTo>
                    <a:pt x="19808" y="38874"/>
                  </a:moveTo>
                  <a:cubicBezTo>
                    <a:pt x="30812" y="38874"/>
                    <a:pt x="38882" y="30072"/>
                    <a:pt x="38882" y="19804"/>
                  </a:cubicBezTo>
                  <a:cubicBezTo>
                    <a:pt x="38882" y="9535"/>
                    <a:pt x="30078" y="0"/>
                    <a:pt x="19808" y="0"/>
                  </a:cubicBezTo>
                  <a:cubicBezTo>
                    <a:pt x="9537" y="0"/>
                    <a:pt x="0" y="8802"/>
                    <a:pt x="0" y="19804"/>
                  </a:cubicBezTo>
                  <a:cubicBezTo>
                    <a:pt x="0" y="30806"/>
                    <a:pt x="8803" y="38874"/>
                    <a:pt x="19808" y="388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92" name="Forma libre: forma 3647">
              <a:extLst>
                <a:ext uri="{FF2B5EF4-FFF2-40B4-BE49-F238E27FC236}">
                  <a16:creationId xmlns:a16="http://schemas.microsoft.com/office/drawing/2014/main" id="{80777387-9152-C39D-8FB3-97191A60275B}"/>
                </a:ext>
              </a:extLst>
            </p:cNvPr>
            <p:cNvSpPr/>
            <p:nvPr/>
          </p:nvSpPr>
          <p:spPr>
            <a:xfrm>
              <a:off x="9937533"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93" name="Forma libre: forma 3648">
              <a:extLst>
                <a:ext uri="{FF2B5EF4-FFF2-40B4-BE49-F238E27FC236}">
                  <a16:creationId xmlns:a16="http://schemas.microsoft.com/office/drawing/2014/main" id="{D93E7054-A036-860B-B7E5-69142C1B7A18}"/>
                </a:ext>
              </a:extLst>
            </p:cNvPr>
            <p:cNvSpPr/>
            <p:nvPr/>
          </p:nvSpPr>
          <p:spPr>
            <a:xfrm>
              <a:off x="9999157" y="468747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94" name="Forma libre: forma 3649">
              <a:extLst>
                <a:ext uri="{FF2B5EF4-FFF2-40B4-BE49-F238E27FC236}">
                  <a16:creationId xmlns:a16="http://schemas.microsoft.com/office/drawing/2014/main" id="{A0BC87DF-65D1-897B-7E59-3CE1BC6D71EC}"/>
                </a:ext>
              </a:extLst>
            </p:cNvPr>
            <p:cNvSpPr/>
            <p:nvPr/>
          </p:nvSpPr>
          <p:spPr>
            <a:xfrm>
              <a:off x="10061513" y="468747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95" name="Forma libre: forma 3650">
              <a:extLst>
                <a:ext uri="{FF2B5EF4-FFF2-40B4-BE49-F238E27FC236}">
                  <a16:creationId xmlns:a16="http://schemas.microsoft.com/office/drawing/2014/main" id="{1344FCAF-A4DD-6070-659E-AE3034EA600E}"/>
                </a:ext>
              </a:extLst>
            </p:cNvPr>
            <p:cNvSpPr/>
            <p:nvPr/>
          </p:nvSpPr>
          <p:spPr>
            <a:xfrm>
              <a:off x="10123136" y="46874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96" name="Forma libre: forma 3651">
              <a:extLst>
                <a:ext uri="{FF2B5EF4-FFF2-40B4-BE49-F238E27FC236}">
                  <a16:creationId xmlns:a16="http://schemas.microsoft.com/office/drawing/2014/main" id="{301E8115-AC67-3B45-D129-563C8D50F44F}"/>
                </a:ext>
              </a:extLst>
            </p:cNvPr>
            <p:cNvSpPr/>
            <p:nvPr/>
          </p:nvSpPr>
          <p:spPr>
            <a:xfrm>
              <a:off x="10185493" y="46874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97" name="Forma libre: forma 3652">
              <a:extLst>
                <a:ext uri="{FF2B5EF4-FFF2-40B4-BE49-F238E27FC236}">
                  <a16:creationId xmlns:a16="http://schemas.microsoft.com/office/drawing/2014/main" id="{433F7E92-0666-92EE-0BC9-36C4EC844A30}"/>
                </a:ext>
              </a:extLst>
            </p:cNvPr>
            <p:cNvSpPr/>
            <p:nvPr/>
          </p:nvSpPr>
          <p:spPr>
            <a:xfrm>
              <a:off x="10247116"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98" name="Forma libre: forma 3653">
              <a:extLst>
                <a:ext uri="{FF2B5EF4-FFF2-40B4-BE49-F238E27FC236}">
                  <a16:creationId xmlns:a16="http://schemas.microsoft.com/office/drawing/2014/main" id="{B580DB8C-A846-1B6E-416E-25A51DBA06AE}"/>
                </a:ext>
              </a:extLst>
            </p:cNvPr>
            <p:cNvSpPr/>
            <p:nvPr/>
          </p:nvSpPr>
          <p:spPr>
            <a:xfrm>
              <a:off x="10309473"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99" name="Forma libre: forma 3654">
              <a:extLst>
                <a:ext uri="{FF2B5EF4-FFF2-40B4-BE49-F238E27FC236}">
                  <a16:creationId xmlns:a16="http://schemas.microsoft.com/office/drawing/2014/main" id="{6AE801ED-93D6-2B3B-EDBE-35B7303266DC}"/>
                </a:ext>
              </a:extLst>
            </p:cNvPr>
            <p:cNvSpPr/>
            <p:nvPr/>
          </p:nvSpPr>
          <p:spPr>
            <a:xfrm>
              <a:off x="10371097" y="468747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00" name="Forma libre: forma 3655">
              <a:extLst>
                <a:ext uri="{FF2B5EF4-FFF2-40B4-BE49-F238E27FC236}">
                  <a16:creationId xmlns:a16="http://schemas.microsoft.com/office/drawing/2014/main" id="{53224696-5CF9-A589-EE3D-2B185082F3CA}"/>
                </a:ext>
              </a:extLst>
            </p:cNvPr>
            <p:cNvSpPr/>
            <p:nvPr/>
          </p:nvSpPr>
          <p:spPr>
            <a:xfrm>
              <a:off x="10433453" y="468747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01" name="Forma libre: forma 3656">
              <a:extLst>
                <a:ext uri="{FF2B5EF4-FFF2-40B4-BE49-F238E27FC236}">
                  <a16:creationId xmlns:a16="http://schemas.microsoft.com/office/drawing/2014/main" id="{952E7F7D-E6FA-5C72-D873-F47043A1FAFB}"/>
                </a:ext>
              </a:extLst>
            </p:cNvPr>
            <p:cNvSpPr/>
            <p:nvPr/>
          </p:nvSpPr>
          <p:spPr>
            <a:xfrm>
              <a:off x="10495076"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02" name="Forma libre: forma 3657">
              <a:extLst>
                <a:ext uri="{FF2B5EF4-FFF2-40B4-BE49-F238E27FC236}">
                  <a16:creationId xmlns:a16="http://schemas.microsoft.com/office/drawing/2014/main" id="{5C9440AD-B2A5-3E84-7EC3-5F465F05AE19}"/>
                </a:ext>
              </a:extLst>
            </p:cNvPr>
            <p:cNvSpPr/>
            <p:nvPr/>
          </p:nvSpPr>
          <p:spPr>
            <a:xfrm>
              <a:off x="10561101" y="4690410"/>
              <a:ext cx="42549" cy="42541"/>
            </a:xfrm>
            <a:custGeom>
              <a:avLst/>
              <a:gdLst>
                <a:gd name="connsiteX0" fmla="*/ 21275 w 42549"/>
                <a:gd name="connsiteY0" fmla="*/ 42541 h 42541"/>
                <a:gd name="connsiteX1" fmla="*/ 42549 w 42549"/>
                <a:gd name="connsiteY1" fmla="*/ 21271 h 42541"/>
                <a:gd name="connsiteX2" fmla="*/ 21275 w 42549"/>
                <a:gd name="connsiteY2" fmla="*/ 0 h 42541"/>
                <a:gd name="connsiteX3" fmla="*/ 0 w 42549"/>
                <a:gd name="connsiteY3" fmla="*/ 21271 h 42541"/>
                <a:gd name="connsiteX4" fmla="*/ 21275 w 42549"/>
                <a:gd name="connsiteY4" fmla="*/ 42541 h 42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9" h="42541">
                  <a:moveTo>
                    <a:pt x="21275" y="42541"/>
                  </a:moveTo>
                  <a:cubicBezTo>
                    <a:pt x="33012" y="42541"/>
                    <a:pt x="42549" y="33006"/>
                    <a:pt x="42549" y="21271"/>
                  </a:cubicBezTo>
                  <a:cubicBezTo>
                    <a:pt x="42549" y="9535"/>
                    <a:pt x="33012" y="0"/>
                    <a:pt x="21275" y="0"/>
                  </a:cubicBezTo>
                  <a:cubicBezTo>
                    <a:pt x="9537" y="0"/>
                    <a:pt x="0" y="9535"/>
                    <a:pt x="0" y="21271"/>
                  </a:cubicBezTo>
                  <a:cubicBezTo>
                    <a:pt x="0" y="33006"/>
                    <a:pt x="9537" y="42541"/>
                    <a:pt x="21275" y="4254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03" name="Forma libre: forma 3658">
              <a:extLst>
                <a:ext uri="{FF2B5EF4-FFF2-40B4-BE49-F238E27FC236}">
                  <a16:creationId xmlns:a16="http://schemas.microsoft.com/office/drawing/2014/main" id="{9D2447DD-5226-0864-BA2F-315FD16DEFE9}"/>
                </a:ext>
              </a:extLst>
            </p:cNvPr>
            <p:cNvSpPr/>
            <p:nvPr/>
          </p:nvSpPr>
          <p:spPr>
            <a:xfrm>
              <a:off x="10619056" y="468747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04" name="Forma libre: forma 3659">
              <a:extLst>
                <a:ext uri="{FF2B5EF4-FFF2-40B4-BE49-F238E27FC236}">
                  <a16:creationId xmlns:a16="http://schemas.microsoft.com/office/drawing/2014/main" id="{81A3AD56-2796-0E0D-12E1-B79BE2EC649E}"/>
                </a:ext>
              </a:extLst>
            </p:cNvPr>
            <p:cNvSpPr/>
            <p:nvPr/>
          </p:nvSpPr>
          <p:spPr>
            <a:xfrm>
              <a:off x="10680679" y="46874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05" name="Forma libre: forma 3660">
              <a:extLst>
                <a:ext uri="{FF2B5EF4-FFF2-40B4-BE49-F238E27FC236}">
                  <a16:creationId xmlns:a16="http://schemas.microsoft.com/office/drawing/2014/main" id="{25C76A5E-7ABA-E8C2-5406-0340130E5B48}"/>
                </a:ext>
              </a:extLst>
            </p:cNvPr>
            <p:cNvSpPr/>
            <p:nvPr/>
          </p:nvSpPr>
          <p:spPr>
            <a:xfrm>
              <a:off x="10743036" y="46874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06" name="Forma libre: forma 3661">
              <a:extLst>
                <a:ext uri="{FF2B5EF4-FFF2-40B4-BE49-F238E27FC236}">
                  <a16:creationId xmlns:a16="http://schemas.microsoft.com/office/drawing/2014/main" id="{A3FCE824-EFC9-BF0E-D6EF-D68B4B614050}"/>
                </a:ext>
              </a:extLst>
            </p:cNvPr>
            <p:cNvSpPr/>
            <p:nvPr/>
          </p:nvSpPr>
          <p:spPr>
            <a:xfrm>
              <a:off x="10805393" y="468747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07" name="Forma libre: forma 3662">
              <a:extLst>
                <a:ext uri="{FF2B5EF4-FFF2-40B4-BE49-F238E27FC236}">
                  <a16:creationId xmlns:a16="http://schemas.microsoft.com/office/drawing/2014/main" id="{F010B8C0-A9D1-84DE-9D48-32CCE10B0146}"/>
                </a:ext>
              </a:extLst>
            </p:cNvPr>
            <p:cNvSpPr/>
            <p:nvPr/>
          </p:nvSpPr>
          <p:spPr>
            <a:xfrm>
              <a:off x="10867016" y="468747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08" name="Forma libre: forma 3663">
              <a:extLst>
                <a:ext uri="{FF2B5EF4-FFF2-40B4-BE49-F238E27FC236}">
                  <a16:creationId xmlns:a16="http://schemas.microsoft.com/office/drawing/2014/main" id="{95BC088E-FC57-2B14-6685-99B5BBA80B9E}"/>
                </a:ext>
              </a:extLst>
            </p:cNvPr>
            <p:cNvSpPr/>
            <p:nvPr/>
          </p:nvSpPr>
          <p:spPr>
            <a:xfrm>
              <a:off x="6521849" y="4772559"/>
              <a:ext cx="2934" cy="2933"/>
            </a:xfrm>
            <a:custGeom>
              <a:avLst/>
              <a:gdLst>
                <a:gd name="connsiteX0" fmla="*/ 1467 w 2934"/>
                <a:gd name="connsiteY0" fmla="*/ 2934 h 2933"/>
                <a:gd name="connsiteX1" fmla="*/ 2934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4" y="2200"/>
                    <a:pt x="2934" y="1467"/>
                  </a:cubicBezTo>
                  <a:cubicBezTo>
                    <a:pt x="2934" y="733"/>
                    <a:pt x="2201" y="0"/>
                    <a:pt x="1467" y="0"/>
                  </a:cubicBezTo>
                  <a:cubicBezTo>
                    <a:pt x="733" y="0"/>
                    <a:pt x="0" y="733"/>
                    <a:pt x="0" y="1467"/>
                  </a:cubicBezTo>
                  <a:cubicBezTo>
                    <a:pt x="0" y="2200"/>
                    <a:pt x="0"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09" name="Forma libre: forma 3664">
              <a:extLst>
                <a:ext uri="{FF2B5EF4-FFF2-40B4-BE49-F238E27FC236}">
                  <a16:creationId xmlns:a16="http://schemas.microsoft.com/office/drawing/2014/main" id="{AEDD8C7C-207E-5B9B-9541-030261754F9D}"/>
                </a:ext>
              </a:extLst>
            </p:cNvPr>
            <p:cNvSpPr/>
            <p:nvPr/>
          </p:nvSpPr>
          <p:spPr>
            <a:xfrm>
              <a:off x="6559997" y="474908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10" name="Forma libre: forma 3665">
              <a:extLst>
                <a:ext uri="{FF2B5EF4-FFF2-40B4-BE49-F238E27FC236}">
                  <a16:creationId xmlns:a16="http://schemas.microsoft.com/office/drawing/2014/main" id="{4F612B29-C556-0F5D-2206-A7AEBB7F39BF}"/>
                </a:ext>
              </a:extLst>
            </p:cNvPr>
            <p:cNvSpPr/>
            <p:nvPr/>
          </p:nvSpPr>
          <p:spPr>
            <a:xfrm>
              <a:off x="6622354" y="474908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11" name="Forma libre: forma 3666">
              <a:extLst>
                <a:ext uri="{FF2B5EF4-FFF2-40B4-BE49-F238E27FC236}">
                  <a16:creationId xmlns:a16="http://schemas.microsoft.com/office/drawing/2014/main" id="{68CAAD36-91A2-1286-171A-CB4342E88D7D}"/>
                </a:ext>
              </a:extLst>
            </p:cNvPr>
            <p:cNvSpPr/>
            <p:nvPr/>
          </p:nvSpPr>
          <p:spPr>
            <a:xfrm>
              <a:off x="6683977" y="474908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12" name="Forma libre: forma 3667">
              <a:extLst>
                <a:ext uri="{FF2B5EF4-FFF2-40B4-BE49-F238E27FC236}">
                  <a16:creationId xmlns:a16="http://schemas.microsoft.com/office/drawing/2014/main" id="{A7F9630A-FC8A-5A0A-202B-50A17A33F97B}"/>
                </a:ext>
              </a:extLst>
            </p:cNvPr>
            <p:cNvSpPr/>
            <p:nvPr/>
          </p:nvSpPr>
          <p:spPr>
            <a:xfrm>
              <a:off x="6745600"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13" name="Forma libre: forma 3668">
              <a:extLst>
                <a:ext uri="{FF2B5EF4-FFF2-40B4-BE49-F238E27FC236}">
                  <a16:creationId xmlns:a16="http://schemas.microsoft.com/office/drawing/2014/main" id="{45EF60DB-7C37-F923-ECD3-29BACAC252FE}"/>
                </a:ext>
              </a:extLst>
            </p:cNvPr>
            <p:cNvSpPr/>
            <p:nvPr/>
          </p:nvSpPr>
          <p:spPr>
            <a:xfrm>
              <a:off x="6807957"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14" name="Forma libre: forma 3669">
              <a:extLst>
                <a:ext uri="{FF2B5EF4-FFF2-40B4-BE49-F238E27FC236}">
                  <a16:creationId xmlns:a16="http://schemas.microsoft.com/office/drawing/2014/main" id="{C45BC3B2-C303-9071-D934-C09B65D6F9FF}"/>
                </a:ext>
              </a:extLst>
            </p:cNvPr>
            <p:cNvSpPr/>
            <p:nvPr/>
          </p:nvSpPr>
          <p:spPr>
            <a:xfrm>
              <a:off x="6869580"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15" name="Forma libre: forma 3670">
              <a:extLst>
                <a:ext uri="{FF2B5EF4-FFF2-40B4-BE49-F238E27FC236}">
                  <a16:creationId xmlns:a16="http://schemas.microsoft.com/office/drawing/2014/main" id="{2EEBF2C7-BC70-D99A-C9D1-13E97706D193}"/>
                </a:ext>
              </a:extLst>
            </p:cNvPr>
            <p:cNvSpPr/>
            <p:nvPr/>
          </p:nvSpPr>
          <p:spPr>
            <a:xfrm>
              <a:off x="6931937"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16" name="Forma libre: forma 3671">
              <a:extLst>
                <a:ext uri="{FF2B5EF4-FFF2-40B4-BE49-F238E27FC236}">
                  <a16:creationId xmlns:a16="http://schemas.microsoft.com/office/drawing/2014/main" id="{F650A305-F880-4D25-EB73-D7528A9B1E9A}"/>
                </a:ext>
              </a:extLst>
            </p:cNvPr>
            <p:cNvSpPr/>
            <p:nvPr/>
          </p:nvSpPr>
          <p:spPr>
            <a:xfrm>
              <a:off x="6994294"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17" name="Forma libre: forma 3672">
              <a:extLst>
                <a:ext uri="{FF2B5EF4-FFF2-40B4-BE49-F238E27FC236}">
                  <a16:creationId xmlns:a16="http://schemas.microsoft.com/office/drawing/2014/main" id="{E5B4DDFE-FE38-AA95-8605-DA4F8E833255}"/>
                </a:ext>
              </a:extLst>
            </p:cNvPr>
            <p:cNvSpPr/>
            <p:nvPr/>
          </p:nvSpPr>
          <p:spPr>
            <a:xfrm>
              <a:off x="7055917"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18" name="Forma libre: forma 3673">
              <a:extLst>
                <a:ext uri="{FF2B5EF4-FFF2-40B4-BE49-F238E27FC236}">
                  <a16:creationId xmlns:a16="http://schemas.microsoft.com/office/drawing/2014/main" id="{B836C91A-41C3-6B5E-42D4-21BF4CB74AC3}"/>
                </a:ext>
              </a:extLst>
            </p:cNvPr>
            <p:cNvSpPr/>
            <p:nvPr/>
          </p:nvSpPr>
          <p:spPr>
            <a:xfrm>
              <a:off x="7117540" y="474908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19" name="Forma libre: forma 3674">
              <a:extLst>
                <a:ext uri="{FF2B5EF4-FFF2-40B4-BE49-F238E27FC236}">
                  <a16:creationId xmlns:a16="http://schemas.microsoft.com/office/drawing/2014/main" id="{C1E9CCAF-98A5-A8F6-A7F2-17DDFA498F0F}"/>
                </a:ext>
              </a:extLst>
            </p:cNvPr>
            <p:cNvSpPr/>
            <p:nvPr/>
          </p:nvSpPr>
          <p:spPr>
            <a:xfrm>
              <a:off x="7179897" y="474908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20" name="Forma libre: forma 3675">
              <a:extLst>
                <a:ext uri="{FF2B5EF4-FFF2-40B4-BE49-F238E27FC236}">
                  <a16:creationId xmlns:a16="http://schemas.microsoft.com/office/drawing/2014/main" id="{4FEE5638-E3D0-EF5F-0C54-AEF290F34774}"/>
                </a:ext>
              </a:extLst>
            </p:cNvPr>
            <p:cNvSpPr/>
            <p:nvPr/>
          </p:nvSpPr>
          <p:spPr>
            <a:xfrm>
              <a:off x="7241520" y="474908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21" name="Forma libre: forma 3676">
              <a:extLst>
                <a:ext uri="{FF2B5EF4-FFF2-40B4-BE49-F238E27FC236}">
                  <a16:creationId xmlns:a16="http://schemas.microsoft.com/office/drawing/2014/main" id="{E71B8493-49DE-A026-E8CE-8B0F9E18207A}"/>
                </a:ext>
              </a:extLst>
            </p:cNvPr>
            <p:cNvSpPr/>
            <p:nvPr/>
          </p:nvSpPr>
          <p:spPr>
            <a:xfrm>
              <a:off x="7303877" y="474908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22" name="Forma libre: forma 3677">
              <a:extLst>
                <a:ext uri="{FF2B5EF4-FFF2-40B4-BE49-F238E27FC236}">
                  <a16:creationId xmlns:a16="http://schemas.microsoft.com/office/drawing/2014/main" id="{BF10B5E8-0A19-8CA8-BD48-96852C1517AC}"/>
                </a:ext>
              </a:extLst>
            </p:cNvPr>
            <p:cNvSpPr/>
            <p:nvPr/>
          </p:nvSpPr>
          <p:spPr>
            <a:xfrm>
              <a:off x="7364766" y="4749088"/>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23" name="Forma libre: forma 3678">
              <a:extLst>
                <a:ext uri="{FF2B5EF4-FFF2-40B4-BE49-F238E27FC236}">
                  <a16:creationId xmlns:a16="http://schemas.microsoft.com/office/drawing/2014/main" id="{1989265B-A005-5B64-2EF9-39E3BACEA5A9}"/>
                </a:ext>
              </a:extLst>
            </p:cNvPr>
            <p:cNvSpPr/>
            <p:nvPr/>
          </p:nvSpPr>
          <p:spPr>
            <a:xfrm>
              <a:off x="7427857"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24" name="Forma libre: forma 3679">
              <a:extLst>
                <a:ext uri="{FF2B5EF4-FFF2-40B4-BE49-F238E27FC236}">
                  <a16:creationId xmlns:a16="http://schemas.microsoft.com/office/drawing/2014/main" id="{7E40BA2B-1C5D-0FF0-7117-76D06772086E}"/>
                </a:ext>
              </a:extLst>
            </p:cNvPr>
            <p:cNvSpPr/>
            <p:nvPr/>
          </p:nvSpPr>
          <p:spPr>
            <a:xfrm>
              <a:off x="7489480"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25" name="Forma libre: forma 3680">
              <a:extLst>
                <a:ext uri="{FF2B5EF4-FFF2-40B4-BE49-F238E27FC236}">
                  <a16:creationId xmlns:a16="http://schemas.microsoft.com/office/drawing/2014/main" id="{7C3BA0D3-3605-12A9-5219-E67CC7AE5C52}"/>
                </a:ext>
              </a:extLst>
            </p:cNvPr>
            <p:cNvSpPr/>
            <p:nvPr/>
          </p:nvSpPr>
          <p:spPr>
            <a:xfrm>
              <a:off x="7551837" y="474908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26" name="Forma libre: forma 3681">
              <a:extLst>
                <a:ext uri="{FF2B5EF4-FFF2-40B4-BE49-F238E27FC236}">
                  <a16:creationId xmlns:a16="http://schemas.microsoft.com/office/drawing/2014/main" id="{E9E95FF5-FA98-596E-1B4A-BB1B2D6D7002}"/>
                </a:ext>
              </a:extLst>
            </p:cNvPr>
            <p:cNvSpPr/>
            <p:nvPr/>
          </p:nvSpPr>
          <p:spPr>
            <a:xfrm>
              <a:off x="7613460"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27" name="Forma libre: forma 3682">
              <a:extLst>
                <a:ext uri="{FF2B5EF4-FFF2-40B4-BE49-F238E27FC236}">
                  <a16:creationId xmlns:a16="http://schemas.microsoft.com/office/drawing/2014/main" id="{7458BBC9-6F95-AB15-1DC1-648F475E9EE8}"/>
                </a:ext>
              </a:extLst>
            </p:cNvPr>
            <p:cNvSpPr/>
            <p:nvPr/>
          </p:nvSpPr>
          <p:spPr>
            <a:xfrm>
              <a:off x="7675816"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28" name="Forma libre: forma 3683">
              <a:extLst>
                <a:ext uri="{FF2B5EF4-FFF2-40B4-BE49-F238E27FC236}">
                  <a16:creationId xmlns:a16="http://schemas.microsoft.com/office/drawing/2014/main" id="{FDE7171E-5BED-A7E9-89D1-88DE93ED0008}"/>
                </a:ext>
              </a:extLst>
            </p:cNvPr>
            <p:cNvSpPr/>
            <p:nvPr/>
          </p:nvSpPr>
          <p:spPr>
            <a:xfrm>
              <a:off x="7737440" y="474908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29" name="Forma libre: forma 3684">
              <a:extLst>
                <a:ext uri="{FF2B5EF4-FFF2-40B4-BE49-F238E27FC236}">
                  <a16:creationId xmlns:a16="http://schemas.microsoft.com/office/drawing/2014/main" id="{9A052F48-9A2B-4511-6F71-4D42370924D3}"/>
                </a:ext>
              </a:extLst>
            </p:cNvPr>
            <p:cNvSpPr/>
            <p:nvPr/>
          </p:nvSpPr>
          <p:spPr>
            <a:xfrm>
              <a:off x="7799797" y="474908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30" name="Forma libre: forma 3685">
              <a:extLst>
                <a:ext uri="{FF2B5EF4-FFF2-40B4-BE49-F238E27FC236}">
                  <a16:creationId xmlns:a16="http://schemas.microsoft.com/office/drawing/2014/main" id="{10B7DEC5-D986-8DB5-D0C4-715639BC7873}"/>
                </a:ext>
              </a:extLst>
            </p:cNvPr>
            <p:cNvSpPr/>
            <p:nvPr/>
          </p:nvSpPr>
          <p:spPr>
            <a:xfrm>
              <a:off x="7861420"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31" name="Forma libre: forma 3686">
              <a:extLst>
                <a:ext uri="{FF2B5EF4-FFF2-40B4-BE49-F238E27FC236}">
                  <a16:creationId xmlns:a16="http://schemas.microsoft.com/office/drawing/2014/main" id="{35CCEA89-9BFE-D02E-5887-DE3E4BBC15EF}"/>
                </a:ext>
              </a:extLst>
            </p:cNvPr>
            <p:cNvSpPr/>
            <p:nvPr/>
          </p:nvSpPr>
          <p:spPr>
            <a:xfrm>
              <a:off x="7923043" y="4749088"/>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32" name="Forma libre: forma 3687">
              <a:extLst>
                <a:ext uri="{FF2B5EF4-FFF2-40B4-BE49-F238E27FC236}">
                  <a16:creationId xmlns:a16="http://schemas.microsoft.com/office/drawing/2014/main" id="{C915AF8C-CC3A-492D-190D-807449404F86}"/>
                </a:ext>
              </a:extLst>
            </p:cNvPr>
            <p:cNvSpPr/>
            <p:nvPr/>
          </p:nvSpPr>
          <p:spPr>
            <a:xfrm>
              <a:off x="7985400" y="474908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33" name="Forma libre: forma 3688">
              <a:extLst>
                <a:ext uri="{FF2B5EF4-FFF2-40B4-BE49-F238E27FC236}">
                  <a16:creationId xmlns:a16="http://schemas.microsoft.com/office/drawing/2014/main" id="{F9234669-EDCC-EE54-CDE4-DDCD4C7CD3B9}"/>
                </a:ext>
              </a:extLst>
            </p:cNvPr>
            <p:cNvSpPr/>
            <p:nvPr/>
          </p:nvSpPr>
          <p:spPr>
            <a:xfrm>
              <a:off x="8047023" y="474908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34" name="Forma libre: forma 3689">
              <a:extLst>
                <a:ext uri="{FF2B5EF4-FFF2-40B4-BE49-F238E27FC236}">
                  <a16:creationId xmlns:a16="http://schemas.microsoft.com/office/drawing/2014/main" id="{554D2D28-47D0-9255-9EE8-F1119E8B9E29}"/>
                </a:ext>
              </a:extLst>
            </p:cNvPr>
            <p:cNvSpPr/>
            <p:nvPr/>
          </p:nvSpPr>
          <p:spPr>
            <a:xfrm>
              <a:off x="9968345"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35" name="Forma libre: forma 3690">
              <a:extLst>
                <a:ext uri="{FF2B5EF4-FFF2-40B4-BE49-F238E27FC236}">
                  <a16:creationId xmlns:a16="http://schemas.microsoft.com/office/drawing/2014/main" id="{A9474CEE-F278-EDA6-760D-5684AF588F89}"/>
                </a:ext>
              </a:extLst>
            </p:cNvPr>
            <p:cNvSpPr/>
            <p:nvPr/>
          </p:nvSpPr>
          <p:spPr>
            <a:xfrm>
              <a:off x="10030702"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36" name="Forma libre: forma 3691">
              <a:extLst>
                <a:ext uri="{FF2B5EF4-FFF2-40B4-BE49-F238E27FC236}">
                  <a16:creationId xmlns:a16="http://schemas.microsoft.com/office/drawing/2014/main" id="{612E1D8D-BFB8-F157-9CFB-B2E7CA2707EB}"/>
                </a:ext>
              </a:extLst>
            </p:cNvPr>
            <p:cNvSpPr/>
            <p:nvPr/>
          </p:nvSpPr>
          <p:spPr>
            <a:xfrm>
              <a:off x="10092325" y="474908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37" name="Forma libre: forma 3692">
              <a:extLst>
                <a:ext uri="{FF2B5EF4-FFF2-40B4-BE49-F238E27FC236}">
                  <a16:creationId xmlns:a16="http://schemas.microsoft.com/office/drawing/2014/main" id="{BEAF7E3A-FFD2-75F7-90B5-3B68790F272E}"/>
                </a:ext>
              </a:extLst>
            </p:cNvPr>
            <p:cNvSpPr/>
            <p:nvPr/>
          </p:nvSpPr>
          <p:spPr>
            <a:xfrm>
              <a:off x="10154682" y="474908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38" name="Forma libre: forma 3693">
              <a:extLst>
                <a:ext uri="{FF2B5EF4-FFF2-40B4-BE49-F238E27FC236}">
                  <a16:creationId xmlns:a16="http://schemas.microsoft.com/office/drawing/2014/main" id="{57078D8F-003E-B9B8-6032-71D1ABDF588D}"/>
                </a:ext>
              </a:extLst>
            </p:cNvPr>
            <p:cNvSpPr/>
            <p:nvPr/>
          </p:nvSpPr>
          <p:spPr>
            <a:xfrm>
              <a:off x="10216305"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39" name="Forma libre: forma 3694">
              <a:extLst>
                <a:ext uri="{FF2B5EF4-FFF2-40B4-BE49-F238E27FC236}">
                  <a16:creationId xmlns:a16="http://schemas.microsoft.com/office/drawing/2014/main" id="{2487CD55-B1D7-F65D-67FD-ECE82DC025B1}"/>
                </a:ext>
              </a:extLst>
            </p:cNvPr>
            <p:cNvSpPr/>
            <p:nvPr/>
          </p:nvSpPr>
          <p:spPr>
            <a:xfrm>
              <a:off x="10278661"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40" name="Forma libre: forma 3695">
              <a:extLst>
                <a:ext uri="{FF2B5EF4-FFF2-40B4-BE49-F238E27FC236}">
                  <a16:creationId xmlns:a16="http://schemas.microsoft.com/office/drawing/2014/main" id="{02B4393A-DE95-A687-7D96-1A5A3146FAA9}"/>
                </a:ext>
              </a:extLst>
            </p:cNvPr>
            <p:cNvSpPr/>
            <p:nvPr/>
          </p:nvSpPr>
          <p:spPr>
            <a:xfrm>
              <a:off x="10340285" y="474908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41" name="Forma libre: forma 3696">
              <a:extLst>
                <a:ext uri="{FF2B5EF4-FFF2-40B4-BE49-F238E27FC236}">
                  <a16:creationId xmlns:a16="http://schemas.microsoft.com/office/drawing/2014/main" id="{2EB81A4D-CEC6-3B47-E06B-C10230587BBE}"/>
                </a:ext>
              </a:extLst>
            </p:cNvPr>
            <p:cNvSpPr/>
            <p:nvPr/>
          </p:nvSpPr>
          <p:spPr>
            <a:xfrm>
              <a:off x="10401908" y="474908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42" name="Forma libre: forma 3697">
              <a:extLst>
                <a:ext uri="{FF2B5EF4-FFF2-40B4-BE49-F238E27FC236}">
                  <a16:creationId xmlns:a16="http://schemas.microsoft.com/office/drawing/2014/main" id="{977682F7-AA5F-88A6-C52B-730F96355519}"/>
                </a:ext>
              </a:extLst>
            </p:cNvPr>
            <p:cNvSpPr/>
            <p:nvPr/>
          </p:nvSpPr>
          <p:spPr>
            <a:xfrm>
              <a:off x="10464265" y="474908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43" name="Forma libre: forma 3698">
              <a:extLst>
                <a:ext uri="{FF2B5EF4-FFF2-40B4-BE49-F238E27FC236}">
                  <a16:creationId xmlns:a16="http://schemas.microsoft.com/office/drawing/2014/main" id="{8AA8B3B2-1527-E3D0-DF6D-07BA88BA1A88}"/>
                </a:ext>
              </a:extLst>
            </p:cNvPr>
            <p:cNvSpPr/>
            <p:nvPr/>
          </p:nvSpPr>
          <p:spPr>
            <a:xfrm>
              <a:off x="10525888"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44" name="Forma libre: forma 3699">
              <a:extLst>
                <a:ext uri="{FF2B5EF4-FFF2-40B4-BE49-F238E27FC236}">
                  <a16:creationId xmlns:a16="http://schemas.microsoft.com/office/drawing/2014/main" id="{207DA1AA-6C17-8AF1-247A-81845DEEE089}"/>
                </a:ext>
              </a:extLst>
            </p:cNvPr>
            <p:cNvSpPr/>
            <p:nvPr/>
          </p:nvSpPr>
          <p:spPr>
            <a:xfrm>
              <a:off x="10588245"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45" name="Forma libre: forma 3700">
              <a:extLst>
                <a:ext uri="{FF2B5EF4-FFF2-40B4-BE49-F238E27FC236}">
                  <a16:creationId xmlns:a16="http://schemas.microsoft.com/office/drawing/2014/main" id="{E5D1681B-331E-BFDA-B95A-800B588CF924}"/>
                </a:ext>
              </a:extLst>
            </p:cNvPr>
            <p:cNvSpPr/>
            <p:nvPr/>
          </p:nvSpPr>
          <p:spPr>
            <a:xfrm>
              <a:off x="10649868" y="474908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46" name="Forma libre: forma 3701">
              <a:extLst>
                <a:ext uri="{FF2B5EF4-FFF2-40B4-BE49-F238E27FC236}">
                  <a16:creationId xmlns:a16="http://schemas.microsoft.com/office/drawing/2014/main" id="{21201DC2-ED1F-274C-76CA-8F3804D32F0F}"/>
                </a:ext>
              </a:extLst>
            </p:cNvPr>
            <p:cNvSpPr/>
            <p:nvPr/>
          </p:nvSpPr>
          <p:spPr>
            <a:xfrm>
              <a:off x="10712958" y="4749821"/>
              <a:ext cx="48418" cy="48409"/>
            </a:xfrm>
            <a:custGeom>
              <a:avLst/>
              <a:gdLst>
                <a:gd name="connsiteX0" fmla="*/ 24209 w 48418"/>
                <a:gd name="connsiteY0" fmla="*/ 48409 h 48409"/>
                <a:gd name="connsiteX1" fmla="*/ 48418 w 48418"/>
                <a:gd name="connsiteY1" fmla="*/ 24204 h 48409"/>
                <a:gd name="connsiteX2" fmla="*/ 24209 w 48418"/>
                <a:gd name="connsiteY2" fmla="*/ 0 h 48409"/>
                <a:gd name="connsiteX3" fmla="*/ 0 w 48418"/>
                <a:gd name="connsiteY3" fmla="*/ 24204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4"/>
                  </a:cubicBezTo>
                  <a:cubicBezTo>
                    <a:pt x="48418" y="11002"/>
                    <a:pt x="37414" y="0"/>
                    <a:pt x="24209" y="0"/>
                  </a:cubicBezTo>
                  <a:cubicBezTo>
                    <a:pt x="11004" y="0"/>
                    <a:pt x="0" y="11002"/>
                    <a:pt x="0" y="24204"/>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47" name="Forma libre: forma 3702">
              <a:extLst>
                <a:ext uri="{FF2B5EF4-FFF2-40B4-BE49-F238E27FC236}">
                  <a16:creationId xmlns:a16="http://schemas.microsoft.com/office/drawing/2014/main" id="{8F46C009-7B75-4A88-EC02-139786F36B90}"/>
                </a:ext>
              </a:extLst>
            </p:cNvPr>
            <p:cNvSpPr/>
            <p:nvPr/>
          </p:nvSpPr>
          <p:spPr>
            <a:xfrm>
              <a:off x="10773848"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48" name="Forma libre: forma 3703">
              <a:extLst>
                <a:ext uri="{FF2B5EF4-FFF2-40B4-BE49-F238E27FC236}">
                  <a16:creationId xmlns:a16="http://schemas.microsoft.com/office/drawing/2014/main" id="{F7071051-8F05-DBAB-B891-E4FF6BE96C33}"/>
                </a:ext>
              </a:extLst>
            </p:cNvPr>
            <p:cNvSpPr/>
            <p:nvPr/>
          </p:nvSpPr>
          <p:spPr>
            <a:xfrm>
              <a:off x="10836204" y="474908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49" name="Forma libre: forma 3704">
              <a:extLst>
                <a:ext uri="{FF2B5EF4-FFF2-40B4-BE49-F238E27FC236}">
                  <a16:creationId xmlns:a16="http://schemas.microsoft.com/office/drawing/2014/main" id="{9B218110-EE6C-B66C-EC33-A58136C5E84F}"/>
                </a:ext>
              </a:extLst>
            </p:cNvPr>
            <p:cNvSpPr/>
            <p:nvPr/>
          </p:nvSpPr>
          <p:spPr>
            <a:xfrm>
              <a:off x="10897828" y="474908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50" name="Forma libre: forma 3705">
              <a:extLst>
                <a:ext uri="{FF2B5EF4-FFF2-40B4-BE49-F238E27FC236}">
                  <a16:creationId xmlns:a16="http://schemas.microsoft.com/office/drawing/2014/main" id="{7DAC8FBC-2ED6-5150-AA7C-D4489A20D187}"/>
                </a:ext>
              </a:extLst>
            </p:cNvPr>
            <p:cNvSpPr/>
            <p:nvPr/>
          </p:nvSpPr>
          <p:spPr>
            <a:xfrm>
              <a:off x="10983660" y="4772559"/>
              <a:ext cx="2934" cy="2933"/>
            </a:xfrm>
            <a:custGeom>
              <a:avLst/>
              <a:gdLst>
                <a:gd name="connsiteX0" fmla="*/ 1467 w 2934"/>
                <a:gd name="connsiteY0" fmla="*/ 2934 h 2933"/>
                <a:gd name="connsiteX1" fmla="*/ 2934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4" y="2200"/>
                    <a:pt x="2934" y="1467"/>
                  </a:cubicBezTo>
                  <a:cubicBezTo>
                    <a:pt x="2934" y="733"/>
                    <a:pt x="2201" y="0"/>
                    <a:pt x="1467" y="0"/>
                  </a:cubicBezTo>
                  <a:cubicBezTo>
                    <a:pt x="733" y="0"/>
                    <a:pt x="0" y="733"/>
                    <a:pt x="0" y="1467"/>
                  </a:cubicBezTo>
                  <a:cubicBezTo>
                    <a:pt x="0" y="2200"/>
                    <a:pt x="733"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51" name="Forma libre: forma 3706">
              <a:extLst>
                <a:ext uri="{FF2B5EF4-FFF2-40B4-BE49-F238E27FC236}">
                  <a16:creationId xmlns:a16="http://schemas.microsoft.com/office/drawing/2014/main" id="{60CE56FC-3FCB-4F6E-09BA-9E1299E6D3AC}"/>
                </a:ext>
              </a:extLst>
            </p:cNvPr>
            <p:cNvSpPr/>
            <p:nvPr/>
          </p:nvSpPr>
          <p:spPr>
            <a:xfrm>
              <a:off x="6542390" y="4825369"/>
              <a:ext cx="22741" cy="22004"/>
            </a:xfrm>
            <a:custGeom>
              <a:avLst/>
              <a:gdLst>
                <a:gd name="connsiteX0" fmla="*/ 11738 w 22741"/>
                <a:gd name="connsiteY0" fmla="*/ 22004 h 22004"/>
                <a:gd name="connsiteX1" fmla="*/ 22742 w 22741"/>
                <a:gd name="connsiteY1" fmla="*/ 11002 h 22004"/>
                <a:gd name="connsiteX2" fmla="*/ 11738 w 22741"/>
                <a:gd name="connsiteY2" fmla="*/ 0 h 22004"/>
                <a:gd name="connsiteX3" fmla="*/ 0 w 22741"/>
                <a:gd name="connsiteY3" fmla="*/ 11002 h 22004"/>
                <a:gd name="connsiteX4" fmla="*/ 11738 w 22741"/>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41" h="22004">
                  <a:moveTo>
                    <a:pt x="11738" y="22004"/>
                  </a:moveTo>
                  <a:cubicBezTo>
                    <a:pt x="17607" y="22004"/>
                    <a:pt x="22742" y="16870"/>
                    <a:pt x="22742" y="11002"/>
                  </a:cubicBezTo>
                  <a:cubicBezTo>
                    <a:pt x="22742" y="5134"/>
                    <a:pt x="17607" y="0"/>
                    <a:pt x="11738" y="0"/>
                  </a:cubicBezTo>
                  <a:cubicBezTo>
                    <a:pt x="5135" y="0"/>
                    <a:pt x="0" y="5134"/>
                    <a:pt x="0" y="11002"/>
                  </a:cubicBezTo>
                  <a:cubicBezTo>
                    <a:pt x="0" y="16870"/>
                    <a:pt x="5135" y="22004"/>
                    <a:pt x="11738"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52" name="Forma libre: forma 3707">
              <a:extLst>
                <a:ext uri="{FF2B5EF4-FFF2-40B4-BE49-F238E27FC236}">
                  <a16:creationId xmlns:a16="http://schemas.microsoft.com/office/drawing/2014/main" id="{11C1BF22-48EE-B9A0-CEA7-86ED04A14F81}"/>
                </a:ext>
              </a:extLst>
            </p:cNvPr>
            <p:cNvSpPr/>
            <p:nvPr/>
          </p:nvSpPr>
          <p:spPr>
            <a:xfrm>
              <a:off x="6590809"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53" name="Forma libre: forma 3708">
              <a:extLst>
                <a:ext uri="{FF2B5EF4-FFF2-40B4-BE49-F238E27FC236}">
                  <a16:creationId xmlns:a16="http://schemas.microsoft.com/office/drawing/2014/main" id="{32BC2CE1-7780-955C-ABE0-573B159A0F3B}"/>
                </a:ext>
              </a:extLst>
            </p:cNvPr>
            <p:cNvSpPr/>
            <p:nvPr/>
          </p:nvSpPr>
          <p:spPr>
            <a:xfrm>
              <a:off x="6653165"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54" name="Forma libre: forma 3709">
              <a:extLst>
                <a:ext uri="{FF2B5EF4-FFF2-40B4-BE49-F238E27FC236}">
                  <a16:creationId xmlns:a16="http://schemas.microsoft.com/office/drawing/2014/main" id="{F9130D72-D50C-8F75-8946-1AC9C28E9F3A}"/>
                </a:ext>
              </a:extLst>
            </p:cNvPr>
            <p:cNvSpPr/>
            <p:nvPr/>
          </p:nvSpPr>
          <p:spPr>
            <a:xfrm>
              <a:off x="6714789"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55" name="Forma libre: forma 3710">
              <a:extLst>
                <a:ext uri="{FF2B5EF4-FFF2-40B4-BE49-F238E27FC236}">
                  <a16:creationId xmlns:a16="http://schemas.microsoft.com/office/drawing/2014/main" id="{9B5E6C29-111B-004B-84B5-005C4F831B43}"/>
                </a:ext>
              </a:extLst>
            </p:cNvPr>
            <p:cNvSpPr/>
            <p:nvPr/>
          </p:nvSpPr>
          <p:spPr>
            <a:xfrm>
              <a:off x="6777145"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56" name="Forma libre: forma 3711">
              <a:extLst>
                <a:ext uri="{FF2B5EF4-FFF2-40B4-BE49-F238E27FC236}">
                  <a16:creationId xmlns:a16="http://schemas.microsoft.com/office/drawing/2014/main" id="{7D9A8273-7CB9-A08C-D926-5FDBBD27A06B}"/>
                </a:ext>
              </a:extLst>
            </p:cNvPr>
            <p:cNvSpPr/>
            <p:nvPr/>
          </p:nvSpPr>
          <p:spPr>
            <a:xfrm>
              <a:off x="6838768" y="481069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57" name="Forma libre: forma 3712">
              <a:extLst>
                <a:ext uri="{FF2B5EF4-FFF2-40B4-BE49-F238E27FC236}">
                  <a16:creationId xmlns:a16="http://schemas.microsoft.com/office/drawing/2014/main" id="{1F520217-7829-DC30-56C9-993CD27471AB}"/>
                </a:ext>
              </a:extLst>
            </p:cNvPr>
            <p:cNvSpPr/>
            <p:nvPr/>
          </p:nvSpPr>
          <p:spPr>
            <a:xfrm>
              <a:off x="6901125" y="481143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58" name="Forma libre: forma 3713">
              <a:extLst>
                <a:ext uri="{FF2B5EF4-FFF2-40B4-BE49-F238E27FC236}">
                  <a16:creationId xmlns:a16="http://schemas.microsoft.com/office/drawing/2014/main" id="{A3E3B69A-66B8-81EF-92D1-444E6B0FBC97}"/>
                </a:ext>
              </a:extLst>
            </p:cNvPr>
            <p:cNvSpPr/>
            <p:nvPr/>
          </p:nvSpPr>
          <p:spPr>
            <a:xfrm>
              <a:off x="6962748" y="481069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59" name="Forma libre: forma 3714">
              <a:extLst>
                <a:ext uri="{FF2B5EF4-FFF2-40B4-BE49-F238E27FC236}">
                  <a16:creationId xmlns:a16="http://schemas.microsoft.com/office/drawing/2014/main" id="{B0B920A0-46DF-8428-7056-27A58EFEFE72}"/>
                </a:ext>
              </a:extLst>
            </p:cNvPr>
            <p:cNvSpPr/>
            <p:nvPr/>
          </p:nvSpPr>
          <p:spPr>
            <a:xfrm>
              <a:off x="7024372" y="4811433"/>
              <a:ext cx="50618" cy="49875"/>
            </a:xfrm>
            <a:custGeom>
              <a:avLst/>
              <a:gdLst>
                <a:gd name="connsiteX0" fmla="*/ 24943 w 50618"/>
                <a:gd name="connsiteY0" fmla="*/ 49876 h 49875"/>
                <a:gd name="connsiteX1" fmla="*/ 50619 w 50618"/>
                <a:gd name="connsiteY1" fmla="*/ 24938 h 49875"/>
                <a:gd name="connsiteX2" fmla="*/ 24943 w 50618"/>
                <a:gd name="connsiteY2" fmla="*/ 0 h 49875"/>
                <a:gd name="connsiteX3" fmla="*/ 0 w 50618"/>
                <a:gd name="connsiteY3" fmla="*/ 24938 h 49875"/>
                <a:gd name="connsiteX4" fmla="*/ 24943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60" name="Forma libre: forma 3715">
              <a:extLst>
                <a:ext uri="{FF2B5EF4-FFF2-40B4-BE49-F238E27FC236}">
                  <a16:creationId xmlns:a16="http://schemas.microsoft.com/office/drawing/2014/main" id="{0A7218BD-9D53-F964-02E7-C469BC0A6974}"/>
                </a:ext>
              </a:extLst>
            </p:cNvPr>
            <p:cNvSpPr/>
            <p:nvPr/>
          </p:nvSpPr>
          <p:spPr>
            <a:xfrm>
              <a:off x="7086728"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61" name="Forma libre: forma 3716">
              <a:extLst>
                <a:ext uri="{FF2B5EF4-FFF2-40B4-BE49-F238E27FC236}">
                  <a16:creationId xmlns:a16="http://schemas.microsoft.com/office/drawing/2014/main" id="{986BDED2-0428-1955-C15D-9AAD828E66D8}"/>
                </a:ext>
              </a:extLst>
            </p:cNvPr>
            <p:cNvSpPr/>
            <p:nvPr/>
          </p:nvSpPr>
          <p:spPr>
            <a:xfrm>
              <a:off x="7149085"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62" name="Forma libre: forma 3717">
              <a:extLst>
                <a:ext uri="{FF2B5EF4-FFF2-40B4-BE49-F238E27FC236}">
                  <a16:creationId xmlns:a16="http://schemas.microsoft.com/office/drawing/2014/main" id="{57D3BD02-4301-D537-A1FD-0199EE80B720}"/>
                </a:ext>
              </a:extLst>
            </p:cNvPr>
            <p:cNvSpPr/>
            <p:nvPr/>
          </p:nvSpPr>
          <p:spPr>
            <a:xfrm>
              <a:off x="7210708"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63" name="Forma libre: forma 3718">
              <a:extLst>
                <a:ext uri="{FF2B5EF4-FFF2-40B4-BE49-F238E27FC236}">
                  <a16:creationId xmlns:a16="http://schemas.microsoft.com/office/drawing/2014/main" id="{1C64A00F-10F5-34BF-02E3-847741598AB9}"/>
                </a:ext>
              </a:extLst>
            </p:cNvPr>
            <p:cNvSpPr/>
            <p:nvPr/>
          </p:nvSpPr>
          <p:spPr>
            <a:xfrm>
              <a:off x="7273065"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64" name="Forma libre: forma 3719">
              <a:extLst>
                <a:ext uri="{FF2B5EF4-FFF2-40B4-BE49-F238E27FC236}">
                  <a16:creationId xmlns:a16="http://schemas.microsoft.com/office/drawing/2014/main" id="{FEAA0814-87AA-D0C5-0B95-32025820B123}"/>
                </a:ext>
              </a:extLst>
            </p:cNvPr>
            <p:cNvSpPr/>
            <p:nvPr/>
          </p:nvSpPr>
          <p:spPr>
            <a:xfrm>
              <a:off x="7334688"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65" name="Forma libre: forma 3720">
              <a:extLst>
                <a:ext uri="{FF2B5EF4-FFF2-40B4-BE49-F238E27FC236}">
                  <a16:creationId xmlns:a16="http://schemas.microsoft.com/office/drawing/2014/main" id="{43EDF765-8A07-489F-6372-0F0A6BDF7766}"/>
                </a:ext>
              </a:extLst>
            </p:cNvPr>
            <p:cNvSpPr/>
            <p:nvPr/>
          </p:nvSpPr>
          <p:spPr>
            <a:xfrm>
              <a:off x="7397045"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66" name="Forma libre: forma 3721">
              <a:extLst>
                <a:ext uri="{FF2B5EF4-FFF2-40B4-BE49-F238E27FC236}">
                  <a16:creationId xmlns:a16="http://schemas.microsoft.com/office/drawing/2014/main" id="{D3C0FDEA-C49B-52F0-B289-D5D40FF23FF3}"/>
                </a:ext>
              </a:extLst>
            </p:cNvPr>
            <p:cNvSpPr/>
            <p:nvPr/>
          </p:nvSpPr>
          <p:spPr>
            <a:xfrm>
              <a:off x="7458668" y="481143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67" name="Forma libre: forma 3722">
              <a:extLst>
                <a:ext uri="{FF2B5EF4-FFF2-40B4-BE49-F238E27FC236}">
                  <a16:creationId xmlns:a16="http://schemas.microsoft.com/office/drawing/2014/main" id="{9D4AFACA-9ED3-A962-69A4-A443099EDC7F}"/>
                </a:ext>
              </a:extLst>
            </p:cNvPr>
            <p:cNvSpPr/>
            <p:nvPr/>
          </p:nvSpPr>
          <p:spPr>
            <a:xfrm>
              <a:off x="7521025" y="481143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68" name="Forma libre: forma 3723">
              <a:extLst>
                <a:ext uri="{FF2B5EF4-FFF2-40B4-BE49-F238E27FC236}">
                  <a16:creationId xmlns:a16="http://schemas.microsoft.com/office/drawing/2014/main" id="{547896D3-56E0-E8B9-E772-A3B41127417F}"/>
                </a:ext>
              </a:extLst>
            </p:cNvPr>
            <p:cNvSpPr/>
            <p:nvPr/>
          </p:nvSpPr>
          <p:spPr>
            <a:xfrm>
              <a:off x="7582648"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69" name="Forma libre: forma 3724">
              <a:extLst>
                <a:ext uri="{FF2B5EF4-FFF2-40B4-BE49-F238E27FC236}">
                  <a16:creationId xmlns:a16="http://schemas.microsoft.com/office/drawing/2014/main" id="{2B05D96B-245A-976B-593E-82096E287EDD}"/>
                </a:ext>
              </a:extLst>
            </p:cNvPr>
            <p:cNvSpPr/>
            <p:nvPr/>
          </p:nvSpPr>
          <p:spPr>
            <a:xfrm>
              <a:off x="7644271" y="481143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70" name="Forma libre: forma 3725">
              <a:extLst>
                <a:ext uri="{FF2B5EF4-FFF2-40B4-BE49-F238E27FC236}">
                  <a16:creationId xmlns:a16="http://schemas.microsoft.com/office/drawing/2014/main" id="{24D96203-B860-934C-11CA-A2DE67E09ADC}"/>
                </a:ext>
              </a:extLst>
            </p:cNvPr>
            <p:cNvSpPr/>
            <p:nvPr/>
          </p:nvSpPr>
          <p:spPr>
            <a:xfrm>
              <a:off x="7706628" y="481143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71" name="Forma libre: forma 3726">
              <a:extLst>
                <a:ext uri="{FF2B5EF4-FFF2-40B4-BE49-F238E27FC236}">
                  <a16:creationId xmlns:a16="http://schemas.microsoft.com/office/drawing/2014/main" id="{D1C9A4FE-2DAD-EF29-F93F-CC283BC23568}"/>
                </a:ext>
              </a:extLst>
            </p:cNvPr>
            <p:cNvSpPr/>
            <p:nvPr/>
          </p:nvSpPr>
          <p:spPr>
            <a:xfrm>
              <a:off x="7768251" y="481143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72" name="Forma libre: forma 3727">
              <a:extLst>
                <a:ext uri="{FF2B5EF4-FFF2-40B4-BE49-F238E27FC236}">
                  <a16:creationId xmlns:a16="http://schemas.microsoft.com/office/drawing/2014/main" id="{0285455C-2279-A856-C0CB-1D067D34777C}"/>
                </a:ext>
              </a:extLst>
            </p:cNvPr>
            <p:cNvSpPr/>
            <p:nvPr/>
          </p:nvSpPr>
          <p:spPr>
            <a:xfrm>
              <a:off x="7830608" y="481143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73" name="Forma libre: forma 3728">
              <a:extLst>
                <a:ext uri="{FF2B5EF4-FFF2-40B4-BE49-F238E27FC236}">
                  <a16:creationId xmlns:a16="http://schemas.microsoft.com/office/drawing/2014/main" id="{7639AACF-0CF3-38F4-D337-3896D6711E03}"/>
                </a:ext>
              </a:extLst>
            </p:cNvPr>
            <p:cNvSpPr/>
            <p:nvPr/>
          </p:nvSpPr>
          <p:spPr>
            <a:xfrm>
              <a:off x="7892231"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74" name="Forma libre: forma 3729">
              <a:extLst>
                <a:ext uri="{FF2B5EF4-FFF2-40B4-BE49-F238E27FC236}">
                  <a16:creationId xmlns:a16="http://schemas.microsoft.com/office/drawing/2014/main" id="{07142F30-3000-D49D-C9B4-DD458B11DA85}"/>
                </a:ext>
              </a:extLst>
            </p:cNvPr>
            <p:cNvSpPr/>
            <p:nvPr/>
          </p:nvSpPr>
          <p:spPr>
            <a:xfrm>
              <a:off x="7954588"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75" name="Forma libre: forma 3730">
              <a:extLst>
                <a:ext uri="{FF2B5EF4-FFF2-40B4-BE49-F238E27FC236}">
                  <a16:creationId xmlns:a16="http://schemas.microsoft.com/office/drawing/2014/main" id="{8900A630-52F4-A717-2B3B-77C44BB07F99}"/>
                </a:ext>
              </a:extLst>
            </p:cNvPr>
            <p:cNvSpPr/>
            <p:nvPr/>
          </p:nvSpPr>
          <p:spPr>
            <a:xfrm>
              <a:off x="8020613" y="4815100"/>
              <a:ext cx="41081" cy="41807"/>
            </a:xfrm>
            <a:custGeom>
              <a:avLst/>
              <a:gdLst>
                <a:gd name="connsiteX0" fmla="*/ 20541 w 41081"/>
                <a:gd name="connsiteY0" fmla="*/ 41808 h 41807"/>
                <a:gd name="connsiteX1" fmla="*/ 41082 w 41081"/>
                <a:gd name="connsiteY1" fmla="*/ 21271 h 41807"/>
                <a:gd name="connsiteX2" fmla="*/ 20541 w 41081"/>
                <a:gd name="connsiteY2" fmla="*/ 0 h 41807"/>
                <a:gd name="connsiteX3" fmla="*/ 0 w 41081"/>
                <a:gd name="connsiteY3" fmla="*/ 21271 h 41807"/>
                <a:gd name="connsiteX4" fmla="*/ 20541 w 41081"/>
                <a:gd name="connsiteY4" fmla="*/ 41808 h 41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1" h="41807">
                  <a:moveTo>
                    <a:pt x="20541" y="41808"/>
                  </a:moveTo>
                  <a:cubicBezTo>
                    <a:pt x="32279" y="41808"/>
                    <a:pt x="41082" y="33006"/>
                    <a:pt x="41082" y="21271"/>
                  </a:cubicBezTo>
                  <a:cubicBezTo>
                    <a:pt x="41082" y="9535"/>
                    <a:pt x="31545" y="0"/>
                    <a:pt x="20541" y="0"/>
                  </a:cubicBezTo>
                  <a:cubicBezTo>
                    <a:pt x="9537" y="0"/>
                    <a:pt x="0" y="9535"/>
                    <a:pt x="0" y="21271"/>
                  </a:cubicBezTo>
                  <a:cubicBezTo>
                    <a:pt x="0" y="33006"/>
                    <a:pt x="9537" y="41808"/>
                    <a:pt x="20541" y="418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76" name="Forma libre: forma 3731">
              <a:extLst>
                <a:ext uri="{FF2B5EF4-FFF2-40B4-BE49-F238E27FC236}">
                  <a16:creationId xmlns:a16="http://schemas.microsoft.com/office/drawing/2014/main" id="{D2B5E011-3A70-9AB2-90E3-D7F70F238664}"/>
                </a:ext>
              </a:extLst>
            </p:cNvPr>
            <p:cNvSpPr/>
            <p:nvPr/>
          </p:nvSpPr>
          <p:spPr>
            <a:xfrm>
              <a:off x="9937533"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77" name="Forma libre: forma 3732">
              <a:extLst>
                <a:ext uri="{FF2B5EF4-FFF2-40B4-BE49-F238E27FC236}">
                  <a16:creationId xmlns:a16="http://schemas.microsoft.com/office/drawing/2014/main" id="{C7BAE08B-83DB-F8A0-E117-420E77C13837}"/>
                </a:ext>
              </a:extLst>
            </p:cNvPr>
            <p:cNvSpPr/>
            <p:nvPr/>
          </p:nvSpPr>
          <p:spPr>
            <a:xfrm>
              <a:off x="9999157" y="481143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78" name="Forma libre: forma 3733">
              <a:extLst>
                <a:ext uri="{FF2B5EF4-FFF2-40B4-BE49-F238E27FC236}">
                  <a16:creationId xmlns:a16="http://schemas.microsoft.com/office/drawing/2014/main" id="{B80A09D5-CE14-A8A6-E844-4CF99F3B5D5B}"/>
                </a:ext>
              </a:extLst>
            </p:cNvPr>
            <p:cNvSpPr/>
            <p:nvPr/>
          </p:nvSpPr>
          <p:spPr>
            <a:xfrm>
              <a:off x="10061513" y="481143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79" name="Forma libre: forma 3734">
              <a:extLst>
                <a:ext uri="{FF2B5EF4-FFF2-40B4-BE49-F238E27FC236}">
                  <a16:creationId xmlns:a16="http://schemas.microsoft.com/office/drawing/2014/main" id="{28716448-8354-55ED-1C33-1576302A883F}"/>
                </a:ext>
              </a:extLst>
            </p:cNvPr>
            <p:cNvSpPr/>
            <p:nvPr/>
          </p:nvSpPr>
          <p:spPr>
            <a:xfrm>
              <a:off x="10123136" y="481143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80" name="Forma libre: forma 3735">
              <a:extLst>
                <a:ext uri="{FF2B5EF4-FFF2-40B4-BE49-F238E27FC236}">
                  <a16:creationId xmlns:a16="http://schemas.microsoft.com/office/drawing/2014/main" id="{CC5ECCF5-893B-3DAA-5DC6-E71465060F9F}"/>
                </a:ext>
              </a:extLst>
            </p:cNvPr>
            <p:cNvSpPr/>
            <p:nvPr/>
          </p:nvSpPr>
          <p:spPr>
            <a:xfrm>
              <a:off x="10185493" y="481143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81" name="Forma libre: forma 3736">
              <a:extLst>
                <a:ext uri="{FF2B5EF4-FFF2-40B4-BE49-F238E27FC236}">
                  <a16:creationId xmlns:a16="http://schemas.microsoft.com/office/drawing/2014/main" id="{0B6D92EC-2A63-E6F6-2D95-FD5CA7D83FEF}"/>
                </a:ext>
              </a:extLst>
            </p:cNvPr>
            <p:cNvSpPr/>
            <p:nvPr/>
          </p:nvSpPr>
          <p:spPr>
            <a:xfrm>
              <a:off x="10247116"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82" name="Forma libre: forma 3737">
              <a:extLst>
                <a:ext uri="{FF2B5EF4-FFF2-40B4-BE49-F238E27FC236}">
                  <a16:creationId xmlns:a16="http://schemas.microsoft.com/office/drawing/2014/main" id="{67EA05FE-3ACE-3166-F88C-989352066BF7}"/>
                </a:ext>
              </a:extLst>
            </p:cNvPr>
            <p:cNvSpPr/>
            <p:nvPr/>
          </p:nvSpPr>
          <p:spPr>
            <a:xfrm>
              <a:off x="10309473" y="481069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83" name="Forma libre: forma 3738">
              <a:extLst>
                <a:ext uri="{FF2B5EF4-FFF2-40B4-BE49-F238E27FC236}">
                  <a16:creationId xmlns:a16="http://schemas.microsoft.com/office/drawing/2014/main" id="{76A756F0-0CCC-BACC-598A-23D54C750D70}"/>
                </a:ext>
              </a:extLst>
            </p:cNvPr>
            <p:cNvSpPr/>
            <p:nvPr/>
          </p:nvSpPr>
          <p:spPr>
            <a:xfrm>
              <a:off x="10371097" y="481143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84" name="Forma libre: forma 3739">
              <a:extLst>
                <a:ext uri="{FF2B5EF4-FFF2-40B4-BE49-F238E27FC236}">
                  <a16:creationId xmlns:a16="http://schemas.microsoft.com/office/drawing/2014/main" id="{DC4EA5CE-E708-8EE5-2769-22CE5487C9AB}"/>
                </a:ext>
              </a:extLst>
            </p:cNvPr>
            <p:cNvSpPr/>
            <p:nvPr/>
          </p:nvSpPr>
          <p:spPr>
            <a:xfrm>
              <a:off x="10433453" y="481143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85" name="Forma libre: forma 3740">
              <a:extLst>
                <a:ext uri="{FF2B5EF4-FFF2-40B4-BE49-F238E27FC236}">
                  <a16:creationId xmlns:a16="http://schemas.microsoft.com/office/drawing/2014/main" id="{33A1A1E1-04C3-38C8-5C7D-A444081BE286}"/>
                </a:ext>
              </a:extLst>
            </p:cNvPr>
            <p:cNvSpPr/>
            <p:nvPr/>
          </p:nvSpPr>
          <p:spPr>
            <a:xfrm>
              <a:off x="10495076"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86" name="Forma libre: forma 3741">
              <a:extLst>
                <a:ext uri="{FF2B5EF4-FFF2-40B4-BE49-F238E27FC236}">
                  <a16:creationId xmlns:a16="http://schemas.microsoft.com/office/drawing/2014/main" id="{0EC54A9B-4618-9AD6-DC63-6A456DA8428F}"/>
                </a:ext>
              </a:extLst>
            </p:cNvPr>
            <p:cNvSpPr/>
            <p:nvPr/>
          </p:nvSpPr>
          <p:spPr>
            <a:xfrm>
              <a:off x="10557433"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87" name="Forma libre: forma 3742">
              <a:extLst>
                <a:ext uri="{FF2B5EF4-FFF2-40B4-BE49-F238E27FC236}">
                  <a16:creationId xmlns:a16="http://schemas.microsoft.com/office/drawing/2014/main" id="{29410E40-D73A-7D7A-221E-7CF2C34E0FB0}"/>
                </a:ext>
              </a:extLst>
            </p:cNvPr>
            <p:cNvSpPr/>
            <p:nvPr/>
          </p:nvSpPr>
          <p:spPr>
            <a:xfrm>
              <a:off x="10619056" y="481143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88" name="Forma libre: forma 3743">
              <a:extLst>
                <a:ext uri="{FF2B5EF4-FFF2-40B4-BE49-F238E27FC236}">
                  <a16:creationId xmlns:a16="http://schemas.microsoft.com/office/drawing/2014/main" id="{E28CEAA9-5406-018E-9215-CB8331521BC0}"/>
                </a:ext>
              </a:extLst>
            </p:cNvPr>
            <p:cNvSpPr/>
            <p:nvPr/>
          </p:nvSpPr>
          <p:spPr>
            <a:xfrm>
              <a:off x="10681413" y="4812166"/>
              <a:ext cx="49151" cy="48409"/>
            </a:xfrm>
            <a:custGeom>
              <a:avLst/>
              <a:gdLst>
                <a:gd name="connsiteX0" fmla="*/ 24209 w 49151"/>
                <a:gd name="connsiteY0" fmla="*/ 48409 h 48409"/>
                <a:gd name="connsiteX1" fmla="*/ 49152 w 49151"/>
                <a:gd name="connsiteY1" fmla="*/ 24204 h 48409"/>
                <a:gd name="connsiteX2" fmla="*/ 24209 w 49151"/>
                <a:gd name="connsiteY2" fmla="*/ 0 h 48409"/>
                <a:gd name="connsiteX3" fmla="*/ 0 w 49151"/>
                <a:gd name="connsiteY3" fmla="*/ 24204 h 48409"/>
                <a:gd name="connsiteX4" fmla="*/ 24209 w 49151"/>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8409">
                  <a:moveTo>
                    <a:pt x="24209" y="48409"/>
                  </a:moveTo>
                  <a:cubicBezTo>
                    <a:pt x="37414" y="48409"/>
                    <a:pt x="49152" y="37407"/>
                    <a:pt x="49152" y="24204"/>
                  </a:cubicBezTo>
                  <a:cubicBezTo>
                    <a:pt x="49152" y="11002"/>
                    <a:pt x="38148" y="0"/>
                    <a:pt x="24209" y="0"/>
                  </a:cubicBezTo>
                  <a:cubicBezTo>
                    <a:pt x="10270" y="0"/>
                    <a:pt x="0" y="11002"/>
                    <a:pt x="0" y="24204"/>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89" name="Forma libre: forma 3744">
              <a:extLst>
                <a:ext uri="{FF2B5EF4-FFF2-40B4-BE49-F238E27FC236}">
                  <a16:creationId xmlns:a16="http://schemas.microsoft.com/office/drawing/2014/main" id="{93F0917C-7F52-5D67-CB75-E4FB9E398235}"/>
                </a:ext>
              </a:extLst>
            </p:cNvPr>
            <p:cNvSpPr/>
            <p:nvPr/>
          </p:nvSpPr>
          <p:spPr>
            <a:xfrm>
              <a:off x="10743036" y="481143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90" name="Forma libre: forma 3745">
              <a:extLst>
                <a:ext uri="{FF2B5EF4-FFF2-40B4-BE49-F238E27FC236}">
                  <a16:creationId xmlns:a16="http://schemas.microsoft.com/office/drawing/2014/main" id="{58894ACF-0BD3-0B06-CEA0-5EE80AFF816D}"/>
                </a:ext>
              </a:extLst>
            </p:cNvPr>
            <p:cNvSpPr/>
            <p:nvPr/>
          </p:nvSpPr>
          <p:spPr>
            <a:xfrm>
              <a:off x="10805393" y="481143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91" name="Forma libre: forma 3746">
              <a:extLst>
                <a:ext uri="{FF2B5EF4-FFF2-40B4-BE49-F238E27FC236}">
                  <a16:creationId xmlns:a16="http://schemas.microsoft.com/office/drawing/2014/main" id="{4888D0EC-BADF-BFCD-D451-882B76E6037F}"/>
                </a:ext>
              </a:extLst>
            </p:cNvPr>
            <p:cNvSpPr/>
            <p:nvPr/>
          </p:nvSpPr>
          <p:spPr>
            <a:xfrm>
              <a:off x="10867016" y="481143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92" name="Forma libre: forma 3747">
              <a:extLst>
                <a:ext uri="{FF2B5EF4-FFF2-40B4-BE49-F238E27FC236}">
                  <a16:creationId xmlns:a16="http://schemas.microsoft.com/office/drawing/2014/main" id="{EE0B8BDA-24B6-7D35-95F5-E7423F5CE506}"/>
                </a:ext>
              </a:extLst>
            </p:cNvPr>
            <p:cNvSpPr/>
            <p:nvPr/>
          </p:nvSpPr>
          <p:spPr>
            <a:xfrm>
              <a:off x="10949914" y="4832703"/>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734" y="5134"/>
                    <a:pt x="2201"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93" name="Forma libre: forma 3748">
              <a:extLst>
                <a:ext uri="{FF2B5EF4-FFF2-40B4-BE49-F238E27FC236}">
                  <a16:creationId xmlns:a16="http://schemas.microsoft.com/office/drawing/2014/main" id="{02522E8A-3D20-96D5-7729-463FAC48207C}"/>
                </a:ext>
              </a:extLst>
            </p:cNvPr>
            <p:cNvSpPr/>
            <p:nvPr/>
          </p:nvSpPr>
          <p:spPr>
            <a:xfrm>
              <a:off x="6584940" y="4898166"/>
              <a:ext cx="326" cy="550"/>
            </a:xfrm>
            <a:custGeom>
              <a:avLst/>
              <a:gdLst>
                <a:gd name="connsiteX0" fmla="*/ 0 w 326"/>
                <a:gd name="connsiteY0" fmla="*/ 550 h 550"/>
                <a:gd name="connsiteX1" fmla="*/ 0 w 326"/>
                <a:gd name="connsiteY1" fmla="*/ 550 h 550"/>
                <a:gd name="connsiteX2" fmla="*/ 0 w 326"/>
                <a:gd name="connsiteY2" fmla="*/ 550 h 550"/>
                <a:gd name="connsiteX3" fmla="*/ 0 w 326"/>
                <a:gd name="connsiteY3" fmla="*/ 550 h 550"/>
                <a:gd name="connsiteX4" fmla="*/ 0 w 326"/>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 h="550">
                  <a:moveTo>
                    <a:pt x="0" y="550"/>
                  </a:moveTo>
                  <a:cubicBezTo>
                    <a:pt x="0" y="550"/>
                    <a:pt x="734" y="-183"/>
                    <a:pt x="0" y="550"/>
                  </a:cubicBezTo>
                  <a:cubicBezTo>
                    <a:pt x="734" y="-183"/>
                    <a:pt x="0" y="-183"/>
                    <a:pt x="0" y="550"/>
                  </a:cubicBezTo>
                  <a:cubicBezTo>
                    <a:pt x="0" y="-183"/>
                    <a:pt x="0" y="-183"/>
                    <a:pt x="0" y="550"/>
                  </a:cubicBezTo>
                  <a:cubicBezTo>
                    <a:pt x="0" y="-183"/>
                    <a:pt x="0" y="550"/>
                    <a:pt x="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94" name="Forma libre: forma 3749">
              <a:extLst>
                <a:ext uri="{FF2B5EF4-FFF2-40B4-BE49-F238E27FC236}">
                  <a16:creationId xmlns:a16="http://schemas.microsoft.com/office/drawing/2014/main" id="{BA28D06B-EE3A-8D5F-9DEC-E5464B283A43}"/>
                </a:ext>
              </a:extLst>
            </p:cNvPr>
            <p:cNvSpPr/>
            <p:nvPr/>
          </p:nvSpPr>
          <p:spPr>
            <a:xfrm>
              <a:off x="6624555" y="4875245"/>
              <a:ext cx="45483" cy="45475"/>
            </a:xfrm>
            <a:custGeom>
              <a:avLst/>
              <a:gdLst>
                <a:gd name="connsiteX0" fmla="*/ 22742 w 45483"/>
                <a:gd name="connsiteY0" fmla="*/ 45475 h 45475"/>
                <a:gd name="connsiteX1" fmla="*/ 45484 w 45483"/>
                <a:gd name="connsiteY1" fmla="*/ 22737 h 45475"/>
                <a:gd name="connsiteX2" fmla="*/ 22742 w 45483"/>
                <a:gd name="connsiteY2" fmla="*/ 0 h 45475"/>
                <a:gd name="connsiteX3" fmla="*/ 0 w 45483"/>
                <a:gd name="connsiteY3" fmla="*/ 22737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7"/>
                  </a:cubicBezTo>
                  <a:cubicBezTo>
                    <a:pt x="45484" y="10269"/>
                    <a:pt x="35213" y="0"/>
                    <a:pt x="22742" y="0"/>
                  </a:cubicBezTo>
                  <a:cubicBezTo>
                    <a:pt x="10270" y="0"/>
                    <a:pt x="0" y="10269"/>
                    <a:pt x="0" y="22737"/>
                  </a:cubicBezTo>
                  <a:cubicBezTo>
                    <a:pt x="0" y="35207"/>
                    <a:pt x="9537"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95" name="Forma libre: forma 3750">
              <a:extLst>
                <a:ext uri="{FF2B5EF4-FFF2-40B4-BE49-F238E27FC236}">
                  <a16:creationId xmlns:a16="http://schemas.microsoft.com/office/drawing/2014/main" id="{F1554BD4-D122-7C7A-46C6-316EDC0EDCE1}"/>
                </a:ext>
              </a:extLst>
            </p:cNvPr>
            <p:cNvSpPr/>
            <p:nvPr/>
          </p:nvSpPr>
          <p:spPr>
            <a:xfrm>
              <a:off x="6683977" y="487304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96" name="Forma libre: forma 3751">
              <a:extLst>
                <a:ext uri="{FF2B5EF4-FFF2-40B4-BE49-F238E27FC236}">
                  <a16:creationId xmlns:a16="http://schemas.microsoft.com/office/drawing/2014/main" id="{19FBB9AB-DD81-EAC1-9EB5-F4F11D65A339}"/>
                </a:ext>
              </a:extLst>
            </p:cNvPr>
            <p:cNvSpPr/>
            <p:nvPr/>
          </p:nvSpPr>
          <p:spPr>
            <a:xfrm>
              <a:off x="6745600"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97" name="Forma libre: forma 3752">
              <a:extLst>
                <a:ext uri="{FF2B5EF4-FFF2-40B4-BE49-F238E27FC236}">
                  <a16:creationId xmlns:a16="http://schemas.microsoft.com/office/drawing/2014/main" id="{E17488A5-707B-972F-E8B2-E4EBC01CC2D9}"/>
                </a:ext>
              </a:extLst>
            </p:cNvPr>
            <p:cNvSpPr/>
            <p:nvPr/>
          </p:nvSpPr>
          <p:spPr>
            <a:xfrm>
              <a:off x="6807957"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98" name="Forma libre: forma 3753">
              <a:extLst>
                <a:ext uri="{FF2B5EF4-FFF2-40B4-BE49-F238E27FC236}">
                  <a16:creationId xmlns:a16="http://schemas.microsoft.com/office/drawing/2014/main" id="{B916B859-D238-718C-C53B-FBB3635D2B0E}"/>
                </a:ext>
              </a:extLst>
            </p:cNvPr>
            <p:cNvSpPr/>
            <p:nvPr/>
          </p:nvSpPr>
          <p:spPr>
            <a:xfrm>
              <a:off x="6869580"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99" name="Forma libre: forma 3754">
              <a:extLst>
                <a:ext uri="{FF2B5EF4-FFF2-40B4-BE49-F238E27FC236}">
                  <a16:creationId xmlns:a16="http://schemas.microsoft.com/office/drawing/2014/main" id="{3B214C23-03E3-691A-A7F5-2C4D637E9C87}"/>
                </a:ext>
              </a:extLst>
            </p:cNvPr>
            <p:cNvSpPr/>
            <p:nvPr/>
          </p:nvSpPr>
          <p:spPr>
            <a:xfrm>
              <a:off x="6931937"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00" name="Forma libre: forma 3755">
              <a:extLst>
                <a:ext uri="{FF2B5EF4-FFF2-40B4-BE49-F238E27FC236}">
                  <a16:creationId xmlns:a16="http://schemas.microsoft.com/office/drawing/2014/main" id="{15DE6018-B0D2-B474-6DE2-AE3ACDFAB28B}"/>
                </a:ext>
              </a:extLst>
            </p:cNvPr>
            <p:cNvSpPr/>
            <p:nvPr/>
          </p:nvSpPr>
          <p:spPr>
            <a:xfrm>
              <a:off x="6994294"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01" name="Forma libre: forma 3756">
              <a:extLst>
                <a:ext uri="{FF2B5EF4-FFF2-40B4-BE49-F238E27FC236}">
                  <a16:creationId xmlns:a16="http://schemas.microsoft.com/office/drawing/2014/main" id="{2B76FC44-4955-F210-544A-DBD8B4C02ACA}"/>
                </a:ext>
              </a:extLst>
            </p:cNvPr>
            <p:cNvSpPr/>
            <p:nvPr/>
          </p:nvSpPr>
          <p:spPr>
            <a:xfrm>
              <a:off x="7055917"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02" name="Forma libre: forma 3757">
              <a:extLst>
                <a:ext uri="{FF2B5EF4-FFF2-40B4-BE49-F238E27FC236}">
                  <a16:creationId xmlns:a16="http://schemas.microsoft.com/office/drawing/2014/main" id="{A52E7142-36CF-BC1D-7A28-070466E4AF4D}"/>
                </a:ext>
              </a:extLst>
            </p:cNvPr>
            <p:cNvSpPr/>
            <p:nvPr/>
          </p:nvSpPr>
          <p:spPr>
            <a:xfrm>
              <a:off x="7117540" y="487304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03" name="Forma libre: forma 3758">
              <a:extLst>
                <a:ext uri="{FF2B5EF4-FFF2-40B4-BE49-F238E27FC236}">
                  <a16:creationId xmlns:a16="http://schemas.microsoft.com/office/drawing/2014/main" id="{FCD76AF6-AED1-CD46-FE57-C049D97F5B64}"/>
                </a:ext>
              </a:extLst>
            </p:cNvPr>
            <p:cNvSpPr/>
            <p:nvPr/>
          </p:nvSpPr>
          <p:spPr>
            <a:xfrm>
              <a:off x="7179897" y="487304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04" name="Forma libre: forma 3759">
              <a:extLst>
                <a:ext uri="{FF2B5EF4-FFF2-40B4-BE49-F238E27FC236}">
                  <a16:creationId xmlns:a16="http://schemas.microsoft.com/office/drawing/2014/main" id="{273033E1-6017-EB2B-E8F6-C1E9A77481A2}"/>
                </a:ext>
              </a:extLst>
            </p:cNvPr>
            <p:cNvSpPr/>
            <p:nvPr/>
          </p:nvSpPr>
          <p:spPr>
            <a:xfrm>
              <a:off x="7241520" y="487304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05" name="Forma libre: forma 3760">
              <a:extLst>
                <a:ext uri="{FF2B5EF4-FFF2-40B4-BE49-F238E27FC236}">
                  <a16:creationId xmlns:a16="http://schemas.microsoft.com/office/drawing/2014/main" id="{4C2FD7A9-D651-2D35-1272-6E72A95346A7}"/>
                </a:ext>
              </a:extLst>
            </p:cNvPr>
            <p:cNvSpPr/>
            <p:nvPr/>
          </p:nvSpPr>
          <p:spPr>
            <a:xfrm>
              <a:off x="7303877" y="487304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06" name="Forma libre: forma 3761">
              <a:extLst>
                <a:ext uri="{FF2B5EF4-FFF2-40B4-BE49-F238E27FC236}">
                  <a16:creationId xmlns:a16="http://schemas.microsoft.com/office/drawing/2014/main" id="{6E360FC1-67D0-7190-4F35-524DCDBA71E8}"/>
                </a:ext>
              </a:extLst>
            </p:cNvPr>
            <p:cNvSpPr/>
            <p:nvPr/>
          </p:nvSpPr>
          <p:spPr>
            <a:xfrm>
              <a:off x="7364766" y="4873044"/>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07" name="Forma libre: forma 3762">
              <a:extLst>
                <a:ext uri="{FF2B5EF4-FFF2-40B4-BE49-F238E27FC236}">
                  <a16:creationId xmlns:a16="http://schemas.microsoft.com/office/drawing/2014/main" id="{E84E1D54-8B99-1156-1AA1-7FF71DD0923D}"/>
                </a:ext>
              </a:extLst>
            </p:cNvPr>
            <p:cNvSpPr/>
            <p:nvPr/>
          </p:nvSpPr>
          <p:spPr>
            <a:xfrm>
              <a:off x="7427857"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08" name="Forma libre: forma 3763">
              <a:extLst>
                <a:ext uri="{FF2B5EF4-FFF2-40B4-BE49-F238E27FC236}">
                  <a16:creationId xmlns:a16="http://schemas.microsoft.com/office/drawing/2014/main" id="{30D0B792-FD87-C38C-61CE-CF73618BAA01}"/>
                </a:ext>
              </a:extLst>
            </p:cNvPr>
            <p:cNvSpPr/>
            <p:nvPr/>
          </p:nvSpPr>
          <p:spPr>
            <a:xfrm>
              <a:off x="7489480"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09" name="Forma libre: forma 3764">
              <a:extLst>
                <a:ext uri="{FF2B5EF4-FFF2-40B4-BE49-F238E27FC236}">
                  <a16:creationId xmlns:a16="http://schemas.microsoft.com/office/drawing/2014/main" id="{40CA04E6-0560-9442-F266-D1A38328AAF3}"/>
                </a:ext>
              </a:extLst>
            </p:cNvPr>
            <p:cNvSpPr/>
            <p:nvPr/>
          </p:nvSpPr>
          <p:spPr>
            <a:xfrm>
              <a:off x="7551837" y="487304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10" name="Forma libre: forma 3765">
              <a:extLst>
                <a:ext uri="{FF2B5EF4-FFF2-40B4-BE49-F238E27FC236}">
                  <a16:creationId xmlns:a16="http://schemas.microsoft.com/office/drawing/2014/main" id="{79E0A1CA-31D0-C3FE-CA2F-CDB62680917F}"/>
                </a:ext>
              </a:extLst>
            </p:cNvPr>
            <p:cNvSpPr/>
            <p:nvPr/>
          </p:nvSpPr>
          <p:spPr>
            <a:xfrm>
              <a:off x="7613460"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11" name="Forma libre: forma 3766">
              <a:extLst>
                <a:ext uri="{FF2B5EF4-FFF2-40B4-BE49-F238E27FC236}">
                  <a16:creationId xmlns:a16="http://schemas.microsoft.com/office/drawing/2014/main" id="{1D905091-6774-5B04-9E82-54D352D5887F}"/>
                </a:ext>
              </a:extLst>
            </p:cNvPr>
            <p:cNvSpPr/>
            <p:nvPr/>
          </p:nvSpPr>
          <p:spPr>
            <a:xfrm>
              <a:off x="7675816"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12" name="Forma libre: forma 3767">
              <a:extLst>
                <a:ext uri="{FF2B5EF4-FFF2-40B4-BE49-F238E27FC236}">
                  <a16:creationId xmlns:a16="http://schemas.microsoft.com/office/drawing/2014/main" id="{5F7676D4-0088-F60B-D3EE-083C4DC388C0}"/>
                </a:ext>
              </a:extLst>
            </p:cNvPr>
            <p:cNvSpPr/>
            <p:nvPr/>
          </p:nvSpPr>
          <p:spPr>
            <a:xfrm>
              <a:off x="7737440" y="487304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13" name="Forma libre: forma 3768">
              <a:extLst>
                <a:ext uri="{FF2B5EF4-FFF2-40B4-BE49-F238E27FC236}">
                  <a16:creationId xmlns:a16="http://schemas.microsoft.com/office/drawing/2014/main" id="{B35288C2-41B8-50B7-6412-5EA35FA812B5}"/>
                </a:ext>
              </a:extLst>
            </p:cNvPr>
            <p:cNvSpPr/>
            <p:nvPr/>
          </p:nvSpPr>
          <p:spPr>
            <a:xfrm>
              <a:off x="7799797" y="487304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14" name="Forma libre: forma 3769">
              <a:extLst>
                <a:ext uri="{FF2B5EF4-FFF2-40B4-BE49-F238E27FC236}">
                  <a16:creationId xmlns:a16="http://schemas.microsoft.com/office/drawing/2014/main" id="{06B11B89-54F4-F561-C608-FCEB15F3097B}"/>
                </a:ext>
              </a:extLst>
            </p:cNvPr>
            <p:cNvSpPr/>
            <p:nvPr/>
          </p:nvSpPr>
          <p:spPr>
            <a:xfrm>
              <a:off x="7861420"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15" name="Forma libre: forma 3770">
              <a:extLst>
                <a:ext uri="{FF2B5EF4-FFF2-40B4-BE49-F238E27FC236}">
                  <a16:creationId xmlns:a16="http://schemas.microsoft.com/office/drawing/2014/main" id="{E7990F4D-CCC8-ADA8-AA34-A861D2573444}"/>
                </a:ext>
              </a:extLst>
            </p:cNvPr>
            <p:cNvSpPr/>
            <p:nvPr/>
          </p:nvSpPr>
          <p:spPr>
            <a:xfrm>
              <a:off x="7923043" y="4873044"/>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16" name="Forma libre: forma 3771">
              <a:extLst>
                <a:ext uri="{FF2B5EF4-FFF2-40B4-BE49-F238E27FC236}">
                  <a16:creationId xmlns:a16="http://schemas.microsoft.com/office/drawing/2014/main" id="{5B6EE6D8-53C2-A569-A605-62E54AE80114}"/>
                </a:ext>
              </a:extLst>
            </p:cNvPr>
            <p:cNvSpPr/>
            <p:nvPr/>
          </p:nvSpPr>
          <p:spPr>
            <a:xfrm>
              <a:off x="8066830" y="4893582"/>
              <a:ext cx="10270" cy="9535"/>
            </a:xfrm>
            <a:custGeom>
              <a:avLst/>
              <a:gdLst>
                <a:gd name="connsiteX0" fmla="*/ 5135 w 10270"/>
                <a:gd name="connsiteY0" fmla="*/ 9535 h 9535"/>
                <a:gd name="connsiteX1" fmla="*/ 10271 w 10270"/>
                <a:gd name="connsiteY1" fmla="*/ 5134 h 9535"/>
                <a:gd name="connsiteX2" fmla="*/ 5135 w 10270"/>
                <a:gd name="connsiteY2" fmla="*/ 0 h 9535"/>
                <a:gd name="connsiteX3" fmla="*/ 0 w 10270"/>
                <a:gd name="connsiteY3" fmla="*/ 5134 h 9535"/>
                <a:gd name="connsiteX4" fmla="*/ 5135 w 10270"/>
                <a:gd name="connsiteY4" fmla="*/ 9535 h 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9535">
                  <a:moveTo>
                    <a:pt x="5135" y="9535"/>
                  </a:moveTo>
                  <a:cubicBezTo>
                    <a:pt x="8070" y="9535"/>
                    <a:pt x="10271" y="7335"/>
                    <a:pt x="10271" y="5134"/>
                  </a:cubicBezTo>
                  <a:cubicBezTo>
                    <a:pt x="10271" y="2934"/>
                    <a:pt x="8070" y="0"/>
                    <a:pt x="5135" y="0"/>
                  </a:cubicBezTo>
                  <a:cubicBezTo>
                    <a:pt x="2201" y="0"/>
                    <a:pt x="0" y="2200"/>
                    <a:pt x="0" y="5134"/>
                  </a:cubicBezTo>
                  <a:cubicBezTo>
                    <a:pt x="0" y="8068"/>
                    <a:pt x="2935" y="9535"/>
                    <a:pt x="5135" y="95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17" name="Forma libre: forma 3772">
              <a:extLst>
                <a:ext uri="{FF2B5EF4-FFF2-40B4-BE49-F238E27FC236}">
                  <a16:creationId xmlns:a16="http://schemas.microsoft.com/office/drawing/2014/main" id="{E3CACEFA-6142-CF0D-219F-2D0E36ECBB22}"/>
                </a:ext>
              </a:extLst>
            </p:cNvPr>
            <p:cNvSpPr/>
            <p:nvPr/>
          </p:nvSpPr>
          <p:spPr>
            <a:xfrm>
              <a:off x="9968345"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18" name="Forma libre: forma 3773">
              <a:extLst>
                <a:ext uri="{FF2B5EF4-FFF2-40B4-BE49-F238E27FC236}">
                  <a16:creationId xmlns:a16="http://schemas.microsoft.com/office/drawing/2014/main" id="{83066967-5086-B6DF-F1B5-F008FA8E0978}"/>
                </a:ext>
              </a:extLst>
            </p:cNvPr>
            <p:cNvSpPr/>
            <p:nvPr/>
          </p:nvSpPr>
          <p:spPr>
            <a:xfrm>
              <a:off x="10030702"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19" name="Forma libre: forma 3774">
              <a:extLst>
                <a:ext uri="{FF2B5EF4-FFF2-40B4-BE49-F238E27FC236}">
                  <a16:creationId xmlns:a16="http://schemas.microsoft.com/office/drawing/2014/main" id="{73D73348-90D3-FC1B-B90C-9460D69BD2C9}"/>
                </a:ext>
              </a:extLst>
            </p:cNvPr>
            <p:cNvSpPr/>
            <p:nvPr/>
          </p:nvSpPr>
          <p:spPr>
            <a:xfrm>
              <a:off x="10092325" y="487304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20" name="Forma libre: forma 3775">
              <a:extLst>
                <a:ext uri="{FF2B5EF4-FFF2-40B4-BE49-F238E27FC236}">
                  <a16:creationId xmlns:a16="http://schemas.microsoft.com/office/drawing/2014/main" id="{A70283D3-76FF-C315-E206-E86628FCF9C7}"/>
                </a:ext>
              </a:extLst>
            </p:cNvPr>
            <p:cNvSpPr/>
            <p:nvPr/>
          </p:nvSpPr>
          <p:spPr>
            <a:xfrm>
              <a:off x="10154682" y="487304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21" name="Forma libre: forma 3776">
              <a:extLst>
                <a:ext uri="{FF2B5EF4-FFF2-40B4-BE49-F238E27FC236}">
                  <a16:creationId xmlns:a16="http://schemas.microsoft.com/office/drawing/2014/main" id="{F483FEA7-D838-EFA1-FEE2-C6CC8496D0A5}"/>
                </a:ext>
              </a:extLst>
            </p:cNvPr>
            <p:cNvSpPr/>
            <p:nvPr/>
          </p:nvSpPr>
          <p:spPr>
            <a:xfrm>
              <a:off x="10216305"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22" name="Forma libre: forma 3777">
              <a:extLst>
                <a:ext uri="{FF2B5EF4-FFF2-40B4-BE49-F238E27FC236}">
                  <a16:creationId xmlns:a16="http://schemas.microsoft.com/office/drawing/2014/main" id="{FE0FDE17-4C1C-FDB8-3F6B-242B929A9574}"/>
                </a:ext>
              </a:extLst>
            </p:cNvPr>
            <p:cNvSpPr/>
            <p:nvPr/>
          </p:nvSpPr>
          <p:spPr>
            <a:xfrm>
              <a:off x="10278661"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23" name="Forma libre: forma 3778">
              <a:extLst>
                <a:ext uri="{FF2B5EF4-FFF2-40B4-BE49-F238E27FC236}">
                  <a16:creationId xmlns:a16="http://schemas.microsoft.com/office/drawing/2014/main" id="{83D179DA-0715-E866-D447-773CE1EDC81A}"/>
                </a:ext>
              </a:extLst>
            </p:cNvPr>
            <p:cNvSpPr/>
            <p:nvPr/>
          </p:nvSpPr>
          <p:spPr>
            <a:xfrm>
              <a:off x="10340285" y="487304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24" name="Forma libre: forma 3779">
              <a:extLst>
                <a:ext uri="{FF2B5EF4-FFF2-40B4-BE49-F238E27FC236}">
                  <a16:creationId xmlns:a16="http://schemas.microsoft.com/office/drawing/2014/main" id="{3C45F6FB-11E2-B6F6-484B-101DA8253900}"/>
                </a:ext>
              </a:extLst>
            </p:cNvPr>
            <p:cNvSpPr/>
            <p:nvPr/>
          </p:nvSpPr>
          <p:spPr>
            <a:xfrm>
              <a:off x="10401908" y="487304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25" name="Forma libre: forma 3780">
              <a:extLst>
                <a:ext uri="{FF2B5EF4-FFF2-40B4-BE49-F238E27FC236}">
                  <a16:creationId xmlns:a16="http://schemas.microsoft.com/office/drawing/2014/main" id="{62C183FF-140E-0A57-647C-C70B39F855CE}"/>
                </a:ext>
              </a:extLst>
            </p:cNvPr>
            <p:cNvSpPr/>
            <p:nvPr/>
          </p:nvSpPr>
          <p:spPr>
            <a:xfrm>
              <a:off x="10464265" y="487304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26" name="Forma libre: forma 3781">
              <a:extLst>
                <a:ext uri="{FF2B5EF4-FFF2-40B4-BE49-F238E27FC236}">
                  <a16:creationId xmlns:a16="http://schemas.microsoft.com/office/drawing/2014/main" id="{5812F393-A686-666F-C1D8-2F984301882E}"/>
                </a:ext>
              </a:extLst>
            </p:cNvPr>
            <p:cNvSpPr/>
            <p:nvPr/>
          </p:nvSpPr>
          <p:spPr>
            <a:xfrm>
              <a:off x="10525888"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27" name="Forma libre: forma 3782">
              <a:extLst>
                <a:ext uri="{FF2B5EF4-FFF2-40B4-BE49-F238E27FC236}">
                  <a16:creationId xmlns:a16="http://schemas.microsoft.com/office/drawing/2014/main" id="{5725EABB-D318-D4E8-3261-2755CB9A6FE8}"/>
                </a:ext>
              </a:extLst>
            </p:cNvPr>
            <p:cNvSpPr/>
            <p:nvPr/>
          </p:nvSpPr>
          <p:spPr>
            <a:xfrm>
              <a:off x="10588245"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28" name="Forma libre: forma 3783">
              <a:extLst>
                <a:ext uri="{FF2B5EF4-FFF2-40B4-BE49-F238E27FC236}">
                  <a16:creationId xmlns:a16="http://schemas.microsoft.com/office/drawing/2014/main" id="{DCA3852D-6138-1B52-8C55-1FA585E6720D}"/>
                </a:ext>
              </a:extLst>
            </p:cNvPr>
            <p:cNvSpPr/>
            <p:nvPr/>
          </p:nvSpPr>
          <p:spPr>
            <a:xfrm>
              <a:off x="10649868" y="487304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29" name="Forma libre: forma 3784">
              <a:extLst>
                <a:ext uri="{FF2B5EF4-FFF2-40B4-BE49-F238E27FC236}">
                  <a16:creationId xmlns:a16="http://schemas.microsoft.com/office/drawing/2014/main" id="{BBE26B8E-B80A-84FA-9DE2-A67B59A0DC37}"/>
                </a:ext>
              </a:extLst>
            </p:cNvPr>
            <p:cNvSpPr/>
            <p:nvPr/>
          </p:nvSpPr>
          <p:spPr>
            <a:xfrm>
              <a:off x="10714425" y="4875245"/>
              <a:ext cx="45483" cy="45475"/>
            </a:xfrm>
            <a:custGeom>
              <a:avLst/>
              <a:gdLst>
                <a:gd name="connsiteX0" fmla="*/ 22742 w 45483"/>
                <a:gd name="connsiteY0" fmla="*/ 45475 h 45475"/>
                <a:gd name="connsiteX1" fmla="*/ 45484 w 45483"/>
                <a:gd name="connsiteY1" fmla="*/ 22737 h 45475"/>
                <a:gd name="connsiteX2" fmla="*/ 22742 w 45483"/>
                <a:gd name="connsiteY2" fmla="*/ 0 h 45475"/>
                <a:gd name="connsiteX3" fmla="*/ 0 w 45483"/>
                <a:gd name="connsiteY3" fmla="*/ 22737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7"/>
                  </a:cubicBezTo>
                  <a:cubicBezTo>
                    <a:pt x="45484" y="10269"/>
                    <a:pt x="35213" y="0"/>
                    <a:pt x="22742" y="0"/>
                  </a:cubicBezTo>
                  <a:cubicBezTo>
                    <a:pt x="10270" y="0"/>
                    <a:pt x="0" y="10269"/>
                    <a:pt x="0" y="22737"/>
                  </a:cubicBezTo>
                  <a:cubicBezTo>
                    <a:pt x="0" y="35207"/>
                    <a:pt x="10270"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30" name="Forma libre: forma 3785">
              <a:extLst>
                <a:ext uri="{FF2B5EF4-FFF2-40B4-BE49-F238E27FC236}">
                  <a16:creationId xmlns:a16="http://schemas.microsoft.com/office/drawing/2014/main" id="{159536D5-42B3-8E06-E2CF-3ECEBCC293CD}"/>
                </a:ext>
              </a:extLst>
            </p:cNvPr>
            <p:cNvSpPr/>
            <p:nvPr/>
          </p:nvSpPr>
          <p:spPr>
            <a:xfrm>
              <a:off x="10773848"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31" name="Forma libre: forma 3786">
              <a:extLst>
                <a:ext uri="{FF2B5EF4-FFF2-40B4-BE49-F238E27FC236}">
                  <a16:creationId xmlns:a16="http://schemas.microsoft.com/office/drawing/2014/main" id="{ABC80F1C-CD98-3B44-F0EA-F48820A46A68}"/>
                </a:ext>
              </a:extLst>
            </p:cNvPr>
            <p:cNvSpPr/>
            <p:nvPr/>
          </p:nvSpPr>
          <p:spPr>
            <a:xfrm>
              <a:off x="10836204" y="487304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32" name="Forma libre: forma 3787">
              <a:extLst>
                <a:ext uri="{FF2B5EF4-FFF2-40B4-BE49-F238E27FC236}">
                  <a16:creationId xmlns:a16="http://schemas.microsoft.com/office/drawing/2014/main" id="{B24691C4-553E-E208-2598-509D9C0A7530}"/>
                </a:ext>
              </a:extLst>
            </p:cNvPr>
            <p:cNvSpPr/>
            <p:nvPr/>
          </p:nvSpPr>
          <p:spPr>
            <a:xfrm>
              <a:off x="10897828" y="487304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33" name="Forma libre: forma 3788">
              <a:extLst>
                <a:ext uri="{FF2B5EF4-FFF2-40B4-BE49-F238E27FC236}">
                  <a16:creationId xmlns:a16="http://schemas.microsoft.com/office/drawing/2014/main" id="{6ED161B7-9CFA-73EB-E9B1-5E8F980D5847}"/>
                </a:ext>
              </a:extLst>
            </p:cNvPr>
            <p:cNvSpPr/>
            <p:nvPr/>
          </p:nvSpPr>
          <p:spPr>
            <a:xfrm>
              <a:off x="10982193" y="4895782"/>
              <a:ext cx="5135" cy="5134"/>
            </a:xfrm>
            <a:custGeom>
              <a:avLst/>
              <a:gdLst>
                <a:gd name="connsiteX0" fmla="*/ 2934 w 5135"/>
                <a:gd name="connsiteY0" fmla="*/ 5134 h 5134"/>
                <a:gd name="connsiteX1" fmla="*/ 5135 w 5135"/>
                <a:gd name="connsiteY1" fmla="*/ 2934 h 5134"/>
                <a:gd name="connsiteX2" fmla="*/ 2934 w 5135"/>
                <a:gd name="connsiteY2" fmla="*/ 0 h 5134"/>
                <a:gd name="connsiteX3" fmla="*/ 0 w 5135"/>
                <a:gd name="connsiteY3" fmla="*/ 2934 h 5134"/>
                <a:gd name="connsiteX4" fmla="*/ 2934 w 5135"/>
                <a:gd name="connsiteY4" fmla="*/ 5134 h 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 h="5134">
                  <a:moveTo>
                    <a:pt x="2934" y="5134"/>
                  </a:moveTo>
                  <a:cubicBezTo>
                    <a:pt x="4401" y="5134"/>
                    <a:pt x="5135" y="3667"/>
                    <a:pt x="5135" y="2934"/>
                  </a:cubicBezTo>
                  <a:cubicBezTo>
                    <a:pt x="5135" y="1467"/>
                    <a:pt x="3668" y="0"/>
                    <a:pt x="2934" y="0"/>
                  </a:cubicBezTo>
                  <a:cubicBezTo>
                    <a:pt x="1467" y="0"/>
                    <a:pt x="0" y="1467"/>
                    <a:pt x="0" y="2934"/>
                  </a:cubicBezTo>
                  <a:cubicBezTo>
                    <a:pt x="0" y="3667"/>
                    <a:pt x="1467" y="5134"/>
                    <a:pt x="2934" y="51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34" name="Forma libre: forma 3789">
              <a:extLst>
                <a:ext uri="{FF2B5EF4-FFF2-40B4-BE49-F238E27FC236}">
                  <a16:creationId xmlns:a16="http://schemas.microsoft.com/office/drawing/2014/main" id="{98D4A391-2557-7D98-C82B-8EA8F503E268}"/>
                </a:ext>
              </a:extLst>
            </p:cNvPr>
            <p:cNvSpPr/>
            <p:nvPr/>
          </p:nvSpPr>
          <p:spPr>
            <a:xfrm>
              <a:off x="11108781" y="4897982"/>
              <a:ext cx="325" cy="7334"/>
            </a:xfrm>
            <a:custGeom>
              <a:avLst/>
              <a:gdLst>
                <a:gd name="connsiteX0" fmla="*/ 326 w 325"/>
                <a:gd name="connsiteY0" fmla="*/ 0 h 7334"/>
                <a:gd name="connsiteX1" fmla="*/ 326 w 325"/>
                <a:gd name="connsiteY1" fmla="*/ 0 h 7334"/>
                <a:gd name="connsiteX2" fmla="*/ 326 w 325"/>
                <a:gd name="connsiteY2" fmla="*/ 0 h 7334"/>
                <a:gd name="connsiteX3" fmla="*/ 326 w 325"/>
                <a:gd name="connsiteY3" fmla="*/ 0 h 7334"/>
                <a:gd name="connsiteX4" fmla="*/ 326 w 325"/>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 h="7334">
                  <a:moveTo>
                    <a:pt x="326" y="0"/>
                  </a:moveTo>
                  <a:lnTo>
                    <a:pt x="326" y="0"/>
                  </a:lnTo>
                  <a:lnTo>
                    <a:pt x="326" y="0"/>
                  </a:lnTo>
                  <a:cubicBezTo>
                    <a:pt x="326" y="0"/>
                    <a:pt x="-407" y="0"/>
                    <a:pt x="326" y="0"/>
                  </a:cubicBezTo>
                  <a:lnTo>
                    <a:pt x="326"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35" name="Forma libre: forma 3790">
              <a:extLst>
                <a:ext uri="{FF2B5EF4-FFF2-40B4-BE49-F238E27FC236}">
                  <a16:creationId xmlns:a16="http://schemas.microsoft.com/office/drawing/2014/main" id="{0C2D862A-9DD0-D9B4-9A63-EF93442F8F47}"/>
                </a:ext>
              </a:extLst>
            </p:cNvPr>
            <p:cNvSpPr/>
            <p:nvPr/>
          </p:nvSpPr>
          <p:spPr>
            <a:xfrm>
              <a:off x="11170730" y="4897982"/>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lnTo>
                    <a:pt x="0" y="0"/>
                  </a:lnTo>
                  <a:lnTo>
                    <a:pt x="0" y="0"/>
                  </a:lnTo>
                  <a:cubicBezTo>
                    <a:pt x="0" y="0"/>
                    <a:pt x="0" y="0"/>
                    <a:pt x="0" y="0"/>
                  </a:cubicBez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36" name="Forma libre: forma 3791">
              <a:extLst>
                <a:ext uri="{FF2B5EF4-FFF2-40B4-BE49-F238E27FC236}">
                  <a16:creationId xmlns:a16="http://schemas.microsoft.com/office/drawing/2014/main" id="{4F90201D-54F7-F1B3-40FA-37AEFB96B3C8}"/>
                </a:ext>
              </a:extLst>
            </p:cNvPr>
            <p:cNvSpPr/>
            <p:nvPr/>
          </p:nvSpPr>
          <p:spPr>
            <a:xfrm>
              <a:off x="11285907" y="4890648"/>
              <a:ext cx="17606" cy="16136"/>
            </a:xfrm>
            <a:custGeom>
              <a:avLst/>
              <a:gdLst>
                <a:gd name="connsiteX0" fmla="*/ 8803 w 17606"/>
                <a:gd name="connsiteY0" fmla="*/ 16136 h 16136"/>
                <a:gd name="connsiteX1" fmla="*/ 17607 w 17606"/>
                <a:gd name="connsiteY1" fmla="*/ 8068 h 16136"/>
                <a:gd name="connsiteX2" fmla="*/ 8803 w 17606"/>
                <a:gd name="connsiteY2" fmla="*/ 0 h 16136"/>
                <a:gd name="connsiteX3" fmla="*/ 0 w 17606"/>
                <a:gd name="connsiteY3" fmla="*/ 8068 h 16136"/>
                <a:gd name="connsiteX4" fmla="*/ 8803 w 17606"/>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6136">
                  <a:moveTo>
                    <a:pt x="8803" y="16136"/>
                  </a:moveTo>
                  <a:cubicBezTo>
                    <a:pt x="13205" y="16136"/>
                    <a:pt x="17607" y="12469"/>
                    <a:pt x="17607" y="8068"/>
                  </a:cubicBezTo>
                  <a:cubicBezTo>
                    <a:pt x="17607" y="3667"/>
                    <a:pt x="13939" y="0"/>
                    <a:pt x="8803" y="0"/>
                  </a:cubicBezTo>
                  <a:cubicBezTo>
                    <a:pt x="3668" y="0"/>
                    <a:pt x="0" y="3667"/>
                    <a:pt x="0" y="8068"/>
                  </a:cubicBezTo>
                  <a:cubicBezTo>
                    <a:pt x="0" y="12469"/>
                    <a:pt x="4402" y="16136"/>
                    <a:pt x="8803"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37" name="Forma libre: forma 3792">
              <a:extLst>
                <a:ext uri="{FF2B5EF4-FFF2-40B4-BE49-F238E27FC236}">
                  <a16:creationId xmlns:a16="http://schemas.microsoft.com/office/drawing/2014/main" id="{A1B60B27-093E-8DC1-68C2-D657CF093C7B}"/>
                </a:ext>
              </a:extLst>
            </p:cNvPr>
            <p:cNvSpPr/>
            <p:nvPr/>
          </p:nvSpPr>
          <p:spPr>
            <a:xfrm>
              <a:off x="6615018" y="4959594"/>
              <a:ext cx="1467" cy="1466"/>
            </a:xfrm>
            <a:custGeom>
              <a:avLst/>
              <a:gdLst>
                <a:gd name="connsiteX0" fmla="*/ 734 w 1467"/>
                <a:gd name="connsiteY0" fmla="*/ 1467 h 1466"/>
                <a:gd name="connsiteX1" fmla="*/ 1467 w 1467"/>
                <a:gd name="connsiteY1" fmla="*/ 733 h 1466"/>
                <a:gd name="connsiteX2" fmla="*/ 734 w 1467"/>
                <a:gd name="connsiteY2" fmla="*/ 0 h 1466"/>
                <a:gd name="connsiteX3" fmla="*/ 0 w 1467"/>
                <a:gd name="connsiteY3" fmla="*/ 733 h 1466"/>
                <a:gd name="connsiteX4" fmla="*/ 734 w 1467"/>
                <a:gd name="connsiteY4" fmla="*/ 1467 h 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6">
                  <a:moveTo>
                    <a:pt x="734" y="1467"/>
                  </a:moveTo>
                  <a:cubicBezTo>
                    <a:pt x="734" y="1467"/>
                    <a:pt x="1467" y="1467"/>
                    <a:pt x="1467" y="733"/>
                  </a:cubicBezTo>
                  <a:cubicBezTo>
                    <a:pt x="1467" y="733"/>
                    <a:pt x="734" y="0"/>
                    <a:pt x="734" y="0"/>
                  </a:cubicBezTo>
                  <a:cubicBezTo>
                    <a:pt x="734" y="0"/>
                    <a:pt x="0" y="0"/>
                    <a:pt x="0" y="733"/>
                  </a:cubicBezTo>
                  <a:cubicBezTo>
                    <a:pt x="0" y="733"/>
                    <a:pt x="734"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38" name="Forma libre: forma 3793">
              <a:extLst>
                <a:ext uri="{FF2B5EF4-FFF2-40B4-BE49-F238E27FC236}">
                  <a16:creationId xmlns:a16="http://schemas.microsoft.com/office/drawing/2014/main" id="{077597FB-B796-B897-3F9C-FD6C18CCEB23}"/>
                </a:ext>
              </a:extLst>
            </p:cNvPr>
            <p:cNvSpPr/>
            <p:nvPr/>
          </p:nvSpPr>
          <p:spPr>
            <a:xfrm>
              <a:off x="6653165" y="493538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39" name="Forma libre: forma 3794">
              <a:extLst>
                <a:ext uri="{FF2B5EF4-FFF2-40B4-BE49-F238E27FC236}">
                  <a16:creationId xmlns:a16="http://schemas.microsoft.com/office/drawing/2014/main" id="{F1318270-A330-3CC6-AF55-86CA374B1A9B}"/>
                </a:ext>
              </a:extLst>
            </p:cNvPr>
            <p:cNvSpPr/>
            <p:nvPr/>
          </p:nvSpPr>
          <p:spPr>
            <a:xfrm>
              <a:off x="6714789" y="493538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40" name="Forma libre: forma 3795">
              <a:extLst>
                <a:ext uri="{FF2B5EF4-FFF2-40B4-BE49-F238E27FC236}">
                  <a16:creationId xmlns:a16="http://schemas.microsoft.com/office/drawing/2014/main" id="{8B808BE1-C98E-5E07-8A9D-2E6AE94D5E25}"/>
                </a:ext>
              </a:extLst>
            </p:cNvPr>
            <p:cNvSpPr/>
            <p:nvPr/>
          </p:nvSpPr>
          <p:spPr>
            <a:xfrm>
              <a:off x="6777145" y="493538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41" name="Forma libre: forma 3796">
              <a:extLst>
                <a:ext uri="{FF2B5EF4-FFF2-40B4-BE49-F238E27FC236}">
                  <a16:creationId xmlns:a16="http://schemas.microsoft.com/office/drawing/2014/main" id="{F370DBDA-B21F-073D-F34B-E363A11E3602}"/>
                </a:ext>
              </a:extLst>
            </p:cNvPr>
            <p:cNvSpPr/>
            <p:nvPr/>
          </p:nvSpPr>
          <p:spPr>
            <a:xfrm>
              <a:off x="6838768" y="493538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140"/>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42" name="Forma libre: forma 3797">
              <a:extLst>
                <a:ext uri="{FF2B5EF4-FFF2-40B4-BE49-F238E27FC236}">
                  <a16:creationId xmlns:a16="http://schemas.microsoft.com/office/drawing/2014/main" id="{413DD14B-2BE4-D570-C805-3AECB9FEC2AC}"/>
                </a:ext>
              </a:extLst>
            </p:cNvPr>
            <p:cNvSpPr/>
            <p:nvPr/>
          </p:nvSpPr>
          <p:spPr>
            <a:xfrm>
              <a:off x="6901093" y="4935389"/>
              <a:ext cx="49918" cy="49876"/>
            </a:xfrm>
            <a:custGeom>
              <a:avLst/>
              <a:gdLst>
                <a:gd name="connsiteX0" fmla="*/ 24975 w 49918"/>
                <a:gd name="connsiteY0" fmla="*/ 49876 h 49876"/>
                <a:gd name="connsiteX1" fmla="*/ 49918 w 49918"/>
                <a:gd name="connsiteY1" fmla="*/ 24938 h 49876"/>
                <a:gd name="connsiteX2" fmla="*/ 24975 w 49918"/>
                <a:gd name="connsiteY2" fmla="*/ 0 h 49876"/>
                <a:gd name="connsiteX3" fmla="*/ 33 w 49918"/>
                <a:gd name="connsiteY3" fmla="*/ 24938 h 49876"/>
                <a:gd name="connsiteX4" fmla="*/ 24975 w 499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8" h="49876">
                  <a:moveTo>
                    <a:pt x="24975" y="49876"/>
                  </a:moveTo>
                  <a:cubicBezTo>
                    <a:pt x="38914" y="49876"/>
                    <a:pt x="49918" y="38874"/>
                    <a:pt x="49918" y="24938"/>
                  </a:cubicBezTo>
                  <a:cubicBezTo>
                    <a:pt x="49918" y="11002"/>
                    <a:pt x="38914" y="0"/>
                    <a:pt x="24975" y="0"/>
                  </a:cubicBezTo>
                  <a:cubicBezTo>
                    <a:pt x="11037" y="0"/>
                    <a:pt x="33" y="11002"/>
                    <a:pt x="33" y="24938"/>
                  </a:cubicBezTo>
                  <a:cubicBezTo>
                    <a:pt x="-701" y="38140"/>
                    <a:pt x="11037" y="49876"/>
                    <a:pt x="24975"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43" name="Forma libre: forma 3798">
              <a:extLst>
                <a:ext uri="{FF2B5EF4-FFF2-40B4-BE49-F238E27FC236}">
                  <a16:creationId xmlns:a16="http://schemas.microsoft.com/office/drawing/2014/main" id="{6AF76195-8AF0-773C-037E-86B66B93AA0C}"/>
                </a:ext>
              </a:extLst>
            </p:cNvPr>
            <p:cNvSpPr/>
            <p:nvPr/>
          </p:nvSpPr>
          <p:spPr>
            <a:xfrm>
              <a:off x="6962748" y="493538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44" name="Forma libre: forma 3799">
              <a:extLst>
                <a:ext uri="{FF2B5EF4-FFF2-40B4-BE49-F238E27FC236}">
                  <a16:creationId xmlns:a16="http://schemas.microsoft.com/office/drawing/2014/main" id="{4F227EF0-DF3F-9D1F-728B-0873F1F8990A}"/>
                </a:ext>
              </a:extLst>
            </p:cNvPr>
            <p:cNvSpPr/>
            <p:nvPr/>
          </p:nvSpPr>
          <p:spPr>
            <a:xfrm>
              <a:off x="7024372" y="4935389"/>
              <a:ext cx="50618" cy="49876"/>
            </a:xfrm>
            <a:custGeom>
              <a:avLst/>
              <a:gdLst>
                <a:gd name="connsiteX0" fmla="*/ 24943 w 50618"/>
                <a:gd name="connsiteY0" fmla="*/ 49876 h 49876"/>
                <a:gd name="connsiteX1" fmla="*/ 50619 w 50618"/>
                <a:gd name="connsiteY1" fmla="*/ 24938 h 49876"/>
                <a:gd name="connsiteX2" fmla="*/ 24943 w 50618"/>
                <a:gd name="connsiteY2" fmla="*/ 0 h 49876"/>
                <a:gd name="connsiteX3" fmla="*/ 0 w 50618"/>
                <a:gd name="connsiteY3" fmla="*/ 24938 h 49876"/>
                <a:gd name="connsiteX4" fmla="*/ 24943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4943" y="49876"/>
                  </a:moveTo>
                  <a:cubicBezTo>
                    <a:pt x="38881" y="49876"/>
                    <a:pt x="50619" y="38874"/>
                    <a:pt x="50619" y="24938"/>
                  </a:cubicBezTo>
                  <a:cubicBezTo>
                    <a:pt x="50619" y="11002"/>
                    <a:pt x="39615" y="0"/>
                    <a:pt x="24943" y="0"/>
                  </a:cubicBezTo>
                  <a:cubicBezTo>
                    <a:pt x="10270" y="0"/>
                    <a:pt x="0" y="11002"/>
                    <a:pt x="0" y="24938"/>
                  </a:cubicBezTo>
                  <a:cubicBezTo>
                    <a:pt x="0" y="38140"/>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45" name="Forma libre: forma 3800">
              <a:extLst>
                <a:ext uri="{FF2B5EF4-FFF2-40B4-BE49-F238E27FC236}">
                  <a16:creationId xmlns:a16="http://schemas.microsoft.com/office/drawing/2014/main" id="{00351ADB-1D08-69C1-5E0B-675BC433CBC0}"/>
                </a:ext>
              </a:extLst>
            </p:cNvPr>
            <p:cNvSpPr/>
            <p:nvPr/>
          </p:nvSpPr>
          <p:spPr>
            <a:xfrm>
              <a:off x="7086728" y="493538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46" name="Forma libre: forma 3801">
              <a:extLst>
                <a:ext uri="{FF2B5EF4-FFF2-40B4-BE49-F238E27FC236}">
                  <a16:creationId xmlns:a16="http://schemas.microsoft.com/office/drawing/2014/main" id="{7EFF4EF9-0C0C-13EA-A66A-763C0514547E}"/>
                </a:ext>
              </a:extLst>
            </p:cNvPr>
            <p:cNvSpPr/>
            <p:nvPr/>
          </p:nvSpPr>
          <p:spPr>
            <a:xfrm>
              <a:off x="7149085" y="493538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47" name="Forma libre: forma 3802">
              <a:extLst>
                <a:ext uri="{FF2B5EF4-FFF2-40B4-BE49-F238E27FC236}">
                  <a16:creationId xmlns:a16="http://schemas.microsoft.com/office/drawing/2014/main" id="{C6E3A12F-1474-F788-46D6-B05214F7A8C9}"/>
                </a:ext>
              </a:extLst>
            </p:cNvPr>
            <p:cNvSpPr/>
            <p:nvPr/>
          </p:nvSpPr>
          <p:spPr>
            <a:xfrm>
              <a:off x="7210708" y="493538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48" name="Forma libre: forma 3803">
              <a:extLst>
                <a:ext uri="{FF2B5EF4-FFF2-40B4-BE49-F238E27FC236}">
                  <a16:creationId xmlns:a16="http://schemas.microsoft.com/office/drawing/2014/main" id="{070BDE7E-4FAB-500B-0CB5-0C8EE7508F98}"/>
                </a:ext>
              </a:extLst>
            </p:cNvPr>
            <p:cNvSpPr/>
            <p:nvPr/>
          </p:nvSpPr>
          <p:spPr>
            <a:xfrm>
              <a:off x="7273033" y="4935389"/>
              <a:ext cx="49917" cy="49876"/>
            </a:xfrm>
            <a:custGeom>
              <a:avLst/>
              <a:gdLst>
                <a:gd name="connsiteX0" fmla="*/ 24975 w 49917"/>
                <a:gd name="connsiteY0" fmla="*/ 49876 h 49876"/>
                <a:gd name="connsiteX1" fmla="*/ 49918 w 49917"/>
                <a:gd name="connsiteY1" fmla="*/ 24938 h 49876"/>
                <a:gd name="connsiteX2" fmla="*/ 24975 w 49917"/>
                <a:gd name="connsiteY2" fmla="*/ 0 h 49876"/>
                <a:gd name="connsiteX3" fmla="*/ 33 w 49917"/>
                <a:gd name="connsiteY3" fmla="*/ 24938 h 49876"/>
                <a:gd name="connsiteX4" fmla="*/ 24975 w 49917"/>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7" h="49876">
                  <a:moveTo>
                    <a:pt x="24975" y="49876"/>
                  </a:moveTo>
                  <a:cubicBezTo>
                    <a:pt x="38914" y="49876"/>
                    <a:pt x="49918" y="38874"/>
                    <a:pt x="49918" y="24938"/>
                  </a:cubicBezTo>
                  <a:cubicBezTo>
                    <a:pt x="49918" y="11002"/>
                    <a:pt x="38914" y="0"/>
                    <a:pt x="24975" y="0"/>
                  </a:cubicBezTo>
                  <a:cubicBezTo>
                    <a:pt x="11037" y="0"/>
                    <a:pt x="33" y="11002"/>
                    <a:pt x="33" y="24938"/>
                  </a:cubicBezTo>
                  <a:cubicBezTo>
                    <a:pt x="-701" y="38140"/>
                    <a:pt x="11037" y="49876"/>
                    <a:pt x="24975"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49" name="Forma libre: forma 3804">
              <a:extLst>
                <a:ext uri="{FF2B5EF4-FFF2-40B4-BE49-F238E27FC236}">
                  <a16:creationId xmlns:a16="http://schemas.microsoft.com/office/drawing/2014/main" id="{17784379-4A59-46E4-533D-9B21165FE046}"/>
                </a:ext>
              </a:extLst>
            </p:cNvPr>
            <p:cNvSpPr/>
            <p:nvPr/>
          </p:nvSpPr>
          <p:spPr>
            <a:xfrm>
              <a:off x="7334688" y="493538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50" name="Forma libre: forma 3805">
              <a:extLst>
                <a:ext uri="{FF2B5EF4-FFF2-40B4-BE49-F238E27FC236}">
                  <a16:creationId xmlns:a16="http://schemas.microsoft.com/office/drawing/2014/main" id="{83CD5651-0DE5-30D2-8C12-834ACE0D4D67}"/>
                </a:ext>
              </a:extLst>
            </p:cNvPr>
            <p:cNvSpPr/>
            <p:nvPr/>
          </p:nvSpPr>
          <p:spPr>
            <a:xfrm>
              <a:off x="7397010" y="4935389"/>
              <a:ext cx="49919" cy="49876"/>
            </a:xfrm>
            <a:custGeom>
              <a:avLst/>
              <a:gdLst>
                <a:gd name="connsiteX0" fmla="*/ 24977 w 49919"/>
                <a:gd name="connsiteY0" fmla="*/ 49876 h 49876"/>
                <a:gd name="connsiteX1" fmla="*/ 49920 w 49919"/>
                <a:gd name="connsiteY1" fmla="*/ 24938 h 49876"/>
                <a:gd name="connsiteX2" fmla="*/ 24977 w 49919"/>
                <a:gd name="connsiteY2" fmla="*/ 0 h 49876"/>
                <a:gd name="connsiteX3" fmla="*/ 35 w 49919"/>
                <a:gd name="connsiteY3" fmla="*/ 24938 h 49876"/>
                <a:gd name="connsiteX4" fmla="*/ 24977 w 49919"/>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9" h="49876">
                  <a:moveTo>
                    <a:pt x="24977" y="49876"/>
                  </a:moveTo>
                  <a:cubicBezTo>
                    <a:pt x="38916" y="49876"/>
                    <a:pt x="49920" y="38874"/>
                    <a:pt x="49920" y="24938"/>
                  </a:cubicBezTo>
                  <a:cubicBezTo>
                    <a:pt x="49920" y="11002"/>
                    <a:pt x="38916" y="0"/>
                    <a:pt x="24977" y="0"/>
                  </a:cubicBezTo>
                  <a:cubicBezTo>
                    <a:pt x="11039" y="0"/>
                    <a:pt x="35" y="11002"/>
                    <a:pt x="35" y="24938"/>
                  </a:cubicBezTo>
                  <a:cubicBezTo>
                    <a:pt x="-699" y="38140"/>
                    <a:pt x="10305" y="49876"/>
                    <a:pt x="24977"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51" name="Forma libre: forma 3806">
              <a:extLst>
                <a:ext uri="{FF2B5EF4-FFF2-40B4-BE49-F238E27FC236}">
                  <a16:creationId xmlns:a16="http://schemas.microsoft.com/office/drawing/2014/main" id="{50F77489-8484-C414-C37C-40E7F9E4AFDA}"/>
                </a:ext>
              </a:extLst>
            </p:cNvPr>
            <p:cNvSpPr/>
            <p:nvPr/>
          </p:nvSpPr>
          <p:spPr>
            <a:xfrm>
              <a:off x="7458668" y="493538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52" name="Forma libre: forma 3807">
              <a:extLst>
                <a:ext uri="{FF2B5EF4-FFF2-40B4-BE49-F238E27FC236}">
                  <a16:creationId xmlns:a16="http://schemas.microsoft.com/office/drawing/2014/main" id="{65E536DD-2783-7A2A-3159-FEE52D9227D2}"/>
                </a:ext>
              </a:extLst>
            </p:cNvPr>
            <p:cNvSpPr/>
            <p:nvPr/>
          </p:nvSpPr>
          <p:spPr>
            <a:xfrm>
              <a:off x="7520990" y="4935389"/>
              <a:ext cx="49920" cy="49876"/>
            </a:xfrm>
            <a:custGeom>
              <a:avLst/>
              <a:gdLst>
                <a:gd name="connsiteX0" fmla="*/ 24977 w 49920"/>
                <a:gd name="connsiteY0" fmla="*/ 49876 h 49876"/>
                <a:gd name="connsiteX1" fmla="*/ 49920 w 49920"/>
                <a:gd name="connsiteY1" fmla="*/ 24938 h 49876"/>
                <a:gd name="connsiteX2" fmla="*/ 24977 w 49920"/>
                <a:gd name="connsiteY2" fmla="*/ 0 h 49876"/>
                <a:gd name="connsiteX3" fmla="*/ 35 w 49920"/>
                <a:gd name="connsiteY3" fmla="*/ 24938 h 49876"/>
                <a:gd name="connsiteX4" fmla="*/ 24977 w 49920"/>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20" h="49876">
                  <a:moveTo>
                    <a:pt x="24977" y="49876"/>
                  </a:moveTo>
                  <a:cubicBezTo>
                    <a:pt x="38916" y="49876"/>
                    <a:pt x="49920" y="38874"/>
                    <a:pt x="49920" y="24938"/>
                  </a:cubicBezTo>
                  <a:cubicBezTo>
                    <a:pt x="49920" y="11002"/>
                    <a:pt x="38916" y="0"/>
                    <a:pt x="24977" y="0"/>
                  </a:cubicBezTo>
                  <a:cubicBezTo>
                    <a:pt x="11039" y="0"/>
                    <a:pt x="35" y="11002"/>
                    <a:pt x="35" y="24938"/>
                  </a:cubicBezTo>
                  <a:cubicBezTo>
                    <a:pt x="-699" y="38140"/>
                    <a:pt x="10305" y="49876"/>
                    <a:pt x="24977"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53" name="Forma libre: forma 3808">
              <a:extLst>
                <a:ext uri="{FF2B5EF4-FFF2-40B4-BE49-F238E27FC236}">
                  <a16:creationId xmlns:a16="http://schemas.microsoft.com/office/drawing/2014/main" id="{5C0A11C4-313C-E938-65FA-960AD03FA988}"/>
                </a:ext>
              </a:extLst>
            </p:cNvPr>
            <p:cNvSpPr/>
            <p:nvPr/>
          </p:nvSpPr>
          <p:spPr>
            <a:xfrm>
              <a:off x="7582648" y="493538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54" name="Forma libre: forma 3809">
              <a:extLst>
                <a:ext uri="{FF2B5EF4-FFF2-40B4-BE49-F238E27FC236}">
                  <a16:creationId xmlns:a16="http://schemas.microsoft.com/office/drawing/2014/main" id="{D323BAC3-DA95-098C-ED94-5852EE0B5A27}"/>
                </a:ext>
              </a:extLst>
            </p:cNvPr>
            <p:cNvSpPr/>
            <p:nvPr/>
          </p:nvSpPr>
          <p:spPr>
            <a:xfrm>
              <a:off x="7644271" y="493538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0"/>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55" name="Forma libre: forma 3810">
              <a:extLst>
                <a:ext uri="{FF2B5EF4-FFF2-40B4-BE49-F238E27FC236}">
                  <a16:creationId xmlns:a16="http://schemas.microsoft.com/office/drawing/2014/main" id="{1A452114-5EDA-63CD-3EB8-A064D302D66E}"/>
                </a:ext>
              </a:extLst>
            </p:cNvPr>
            <p:cNvSpPr/>
            <p:nvPr/>
          </p:nvSpPr>
          <p:spPr>
            <a:xfrm>
              <a:off x="7706628" y="493538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0"/>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56" name="Forma libre: forma 3811">
              <a:extLst>
                <a:ext uri="{FF2B5EF4-FFF2-40B4-BE49-F238E27FC236}">
                  <a16:creationId xmlns:a16="http://schemas.microsoft.com/office/drawing/2014/main" id="{A59AA439-8F44-9300-23CF-26BCDD19AF7E}"/>
                </a:ext>
              </a:extLst>
            </p:cNvPr>
            <p:cNvSpPr/>
            <p:nvPr/>
          </p:nvSpPr>
          <p:spPr>
            <a:xfrm>
              <a:off x="7768251" y="493538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57" name="Forma libre: forma 3812">
              <a:extLst>
                <a:ext uri="{FF2B5EF4-FFF2-40B4-BE49-F238E27FC236}">
                  <a16:creationId xmlns:a16="http://schemas.microsoft.com/office/drawing/2014/main" id="{B549D089-3A20-8C58-4BE8-0FA16010197C}"/>
                </a:ext>
              </a:extLst>
            </p:cNvPr>
            <p:cNvSpPr/>
            <p:nvPr/>
          </p:nvSpPr>
          <p:spPr>
            <a:xfrm>
              <a:off x="7830608" y="493538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58" name="Forma libre: forma 3813">
              <a:extLst>
                <a:ext uri="{FF2B5EF4-FFF2-40B4-BE49-F238E27FC236}">
                  <a16:creationId xmlns:a16="http://schemas.microsoft.com/office/drawing/2014/main" id="{21F3801F-5F56-D9B5-B775-921B58157E98}"/>
                </a:ext>
              </a:extLst>
            </p:cNvPr>
            <p:cNvSpPr/>
            <p:nvPr/>
          </p:nvSpPr>
          <p:spPr>
            <a:xfrm>
              <a:off x="7892231" y="493538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59" name="Forma libre: forma 3814">
              <a:extLst>
                <a:ext uri="{FF2B5EF4-FFF2-40B4-BE49-F238E27FC236}">
                  <a16:creationId xmlns:a16="http://schemas.microsoft.com/office/drawing/2014/main" id="{5459E1D4-64F5-1E05-0BE9-101233771425}"/>
                </a:ext>
              </a:extLst>
            </p:cNvPr>
            <p:cNvSpPr/>
            <p:nvPr/>
          </p:nvSpPr>
          <p:spPr>
            <a:xfrm>
              <a:off x="7966326" y="4946391"/>
              <a:ext cx="26410" cy="26405"/>
            </a:xfrm>
            <a:custGeom>
              <a:avLst/>
              <a:gdLst>
                <a:gd name="connsiteX0" fmla="*/ 13205 w 26410"/>
                <a:gd name="connsiteY0" fmla="*/ 26405 h 26405"/>
                <a:gd name="connsiteX1" fmla="*/ 26410 w 26410"/>
                <a:gd name="connsiteY1" fmla="*/ 13203 h 26405"/>
                <a:gd name="connsiteX2" fmla="*/ 13205 w 26410"/>
                <a:gd name="connsiteY2" fmla="*/ 0 h 26405"/>
                <a:gd name="connsiteX3" fmla="*/ 0 w 26410"/>
                <a:gd name="connsiteY3" fmla="*/ 13203 h 26405"/>
                <a:gd name="connsiteX4" fmla="*/ 13205 w 26410"/>
                <a:gd name="connsiteY4" fmla="*/ 26405 h 26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10" h="26405">
                  <a:moveTo>
                    <a:pt x="13205" y="26405"/>
                  </a:moveTo>
                  <a:cubicBezTo>
                    <a:pt x="20541" y="26405"/>
                    <a:pt x="26410" y="20537"/>
                    <a:pt x="26410" y="13203"/>
                  </a:cubicBezTo>
                  <a:cubicBezTo>
                    <a:pt x="26410" y="5868"/>
                    <a:pt x="20541" y="0"/>
                    <a:pt x="13205" y="0"/>
                  </a:cubicBezTo>
                  <a:cubicBezTo>
                    <a:pt x="5869" y="0"/>
                    <a:pt x="0" y="5868"/>
                    <a:pt x="0" y="13203"/>
                  </a:cubicBezTo>
                  <a:cubicBezTo>
                    <a:pt x="0" y="20537"/>
                    <a:pt x="5869"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60" name="Forma libre: forma 3815">
              <a:extLst>
                <a:ext uri="{FF2B5EF4-FFF2-40B4-BE49-F238E27FC236}">
                  <a16:creationId xmlns:a16="http://schemas.microsoft.com/office/drawing/2014/main" id="{D353A651-5496-87D3-C0BB-53DFF5B490D8}"/>
                </a:ext>
              </a:extLst>
            </p:cNvPr>
            <p:cNvSpPr/>
            <p:nvPr/>
          </p:nvSpPr>
          <p:spPr>
            <a:xfrm>
              <a:off x="9894984" y="4954460"/>
              <a:ext cx="11004" cy="11002"/>
            </a:xfrm>
            <a:custGeom>
              <a:avLst/>
              <a:gdLst>
                <a:gd name="connsiteX0" fmla="*/ 5869 w 11004"/>
                <a:gd name="connsiteY0" fmla="*/ 11002 h 11002"/>
                <a:gd name="connsiteX1" fmla="*/ 11004 w 11004"/>
                <a:gd name="connsiteY1" fmla="*/ 5134 h 11002"/>
                <a:gd name="connsiteX2" fmla="*/ 5869 w 11004"/>
                <a:gd name="connsiteY2" fmla="*/ 0 h 11002"/>
                <a:gd name="connsiteX3" fmla="*/ 0 w 11004"/>
                <a:gd name="connsiteY3" fmla="*/ 5134 h 11002"/>
                <a:gd name="connsiteX4" fmla="*/ 5869 w 11004"/>
                <a:gd name="connsiteY4" fmla="*/ 11002 h 11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4" h="11002">
                  <a:moveTo>
                    <a:pt x="5869" y="11002"/>
                  </a:moveTo>
                  <a:cubicBezTo>
                    <a:pt x="8803" y="11002"/>
                    <a:pt x="11004" y="8802"/>
                    <a:pt x="11004" y="5134"/>
                  </a:cubicBezTo>
                  <a:cubicBezTo>
                    <a:pt x="11004" y="1467"/>
                    <a:pt x="8803" y="0"/>
                    <a:pt x="5869" y="0"/>
                  </a:cubicBezTo>
                  <a:cubicBezTo>
                    <a:pt x="2935" y="0"/>
                    <a:pt x="0" y="2200"/>
                    <a:pt x="0" y="5134"/>
                  </a:cubicBezTo>
                  <a:cubicBezTo>
                    <a:pt x="0" y="8068"/>
                    <a:pt x="2201" y="11002"/>
                    <a:pt x="5869" y="110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61" name="Forma libre: forma 3816">
              <a:extLst>
                <a:ext uri="{FF2B5EF4-FFF2-40B4-BE49-F238E27FC236}">
                  <a16:creationId xmlns:a16="http://schemas.microsoft.com/office/drawing/2014/main" id="{1E6BC8B3-785D-779B-D512-51F8A19914F7}"/>
                </a:ext>
              </a:extLst>
            </p:cNvPr>
            <p:cNvSpPr/>
            <p:nvPr/>
          </p:nvSpPr>
          <p:spPr>
            <a:xfrm>
              <a:off x="9937533" y="493538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62" name="Forma libre: forma 3817">
              <a:extLst>
                <a:ext uri="{FF2B5EF4-FFF2-40B4-BE49-F238E27FC236}">
                  <a16:creationId xmlns:a16="http://schemas.microsoft.com/office/drawing/2014/main" id="{10D6D2D5-3686-6940-62BF-C0D0FF62CA54}"/>
                </a:ext>
              </a:extLst>
            </p:cNvPr>
            <p:cNvSpPr/>
            <p:nvPr/>
          </p:nvSpPr>
          <p:spPr>
            <a:xfrm>
              <a:off x="9999157" y="493538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0"/>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63" name="Forma libre: forma 3818">
              <a:extLst>
                <a:ext uri="{FF2B5EF4-FFF2-40B4-BE49-F238E27FC236}">
                  <a16:creationId xmlns:a16="http://schemas.microsoft.com/office/drawing/2014/main" id="{55C95CB8-5390-F64C-D097-04FE5C8A7C8E}"/>
                </a:ext>
              </a:extLst>
            </p:cNvPr>
            <p:cNvSpPr/>
            <p:nvPr/>
          </p:nvSpPr>
          <p:spPr>
            <a:xfrm>
              <a:off x="10061513" y="493538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0"/>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64" name="Forma libre: forma 3819">
              <a:extLst>
                <a:ext uri="{FF2B5EF4-FFF2-40B4-BE49-F238E27FC236}">
                  <a16:creationId xmlns:a16="http://schemas.microsoft.com/office/drawing/2014/main" id="{1FA5A677-958F-BF5E-8494-C11867EAE87F}"/>
                </a:ext>
              </a:extLst>
            </p:cNvPr>
            <p:cNvSpPr/>
            <p:nvPr/>
          </p:nvSpPr>
          <p:spPr>
            <a:xfrm>
              <a:off x="10123136" y="493538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65" name="Forma libre: forma 3820">
              <a:extLst>
                <a:ext uri="{FF2B5EF4-FFF2-40B4-BE49-F238E27FC236}">
                  <a16:creationId xmlns:a16="http://schemas.microsoft.com/office/drawing/2014/main" id="{55DBB5BD-0462-5901-5F06-8BC2102D3838}"/>
                </a:ext>
              </a:extLst>
            </p:cNvPr>
            <p:cNvSpPr/>
            <p:nvPr/>
          </p:nvSpPr>
          <p:spPr>
            <a:xfrm>
              <a:off x="10185493" y="493538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66" name="Forma libre: forma 3821">
              <a:extLst>
                <a:ext uri="{FF2B5EF4-FFF2-40B4-BE49-F238E27FC236}">
                  <a16:creationId xmlns:a16="http://schemas.microsoft.com/office/drawing/2014/main" id="{B753FB9B-8055-7E7E-9C40-D3927B187A31}"/>
                </a:ext>
              </a:extLst>
            </p:cNvPr>
            <p:cNvSpPr/>
            <p:nvPr/>
          </p:nvSpPr>
          <p:spPr>
            <a:xfrm>
              <a:off x="10247116" y="493538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67" name="Forma libre: forma 3822">
              <a:extLst>
                <a:ext uri="{FF2B5EF4-FFF2-40B4-BE49-F238E27FC236}">
                  <a16:creationId xmlns:a16="http://schemas.microsoft.com/office/drawing/2014/main" id="{3D0759C2-0947-9FAC-7C71-C82422028DFD}"/>
                </a:ext>
              </a:extLst>
            </p:cNvPr>
            <p:cNvSpPr/>
            <p:nvPr/>
          </p:nvSpPr>
          <p:spPr>
            <a:xfrm>
              <a:off x="10309441" y="4935389"/>
              <a:ext cx="49917" cy="49876"/>
            </a:xfrm>
            <a:custGeom>
              <a:avLst/>
              <a:gdLst>
                <a:gd name="connsiteX0" fmla="*/ 24976 w 49917"/>
                <a:gd name="connsiteY0" fmla="*/ 49876 h 49876"/>
                <a:gd name="connsiteX1" fmla="*/ 49918 w 49917"/>
                <a:gd name="connsiteY1" fmla="*/ 24938 h 49876"/>
                <a:gd name="connsiteX2" fmla="*/ 24976 w 49917"/>
                <a:gd name="connsiteY2" fmla="*/ 0 h 49876"/>
                <a:gd name="connsiteX3" fmla="*/ 33 w 49917"/>
                <a:gd name="connsiteY3" fmla="*/ 24938 h 49876"/>
                <a:gd name="connsiteX4" fmla="*/ 24976 w 49917"/>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7" h="49876">
                  <a:moveTo>
                    <a:pt x="24976" y="49876"/>
                  </a:moveTo>
                  <a:cubicBezTo>
                    <a:pt x="38914" y="49876"/>
                    <a:pt x="49918" y="38874"/>
                    <a:pt x="49918" y="24938"/>
                  </a:cubicBezTo>
                  <a:cubicBezTo>
                    <a:pt x="49918" y="11002"/>
                    <a:pt x="38914" y="0"/>
                    <a:pt x="24976" y="0"/>
                  </a:cubicBezTo>
                  <a:cubicBezTo>
                    <a:pt x="11037" y="0"/>
                    <a:pt x="33" y="11002"/>
                    <a:pt x="33" y="24938"/>
                  </a:cubicBezTo>
                  <a:cubicBezTo>
                    <a:pt x="-701" y="38140"/>
                    <a:pt x="11037" y="49876"/>
                    <a:pt x="249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68" name="Forma libre: forma 3823">
              <a:extLst>
                <a:ext uri="{FF2B5EF4-FFF2-40B4-BE49-F238E27FC236}">
                  <a16:creationId xmlns:a16="http://schemas.microsoft.com/office/drawing/2014/main" id="{1BDC7F3F-D8F8-2963-682C-BEAE11652DED}"/>
                </a:ext>
              </a:extLst>
            </p:cNvPr>
            <p:cNvSpPr/>
            <p:nvPr/>
          </p:nvSpPr>
          <p:spPr>
            <a:xfrm>
              <a:off x="10371097" y="493538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0"/>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69" name="Forma libre: forma 3824">
              <a:extLst>
                <a:ext uri="{FF2B5EF4-FFF2-40B4-BE49-F238E27FC236}">
                  <a16:creationId xmlns:a16="http://schemas.microsoft.com/office/drawing/2014/main" id="{0E4AD8D6-12D4-62E7-1203-11CFC0CD5DA0}"/>
                </a:ext>
              </a:extLst>
            </p:cNvPr>
            <p:cNvSpPr/>
            <p:nvPr/>
          </p:nvSpPr>
          <p:spPr>
            <a:xfrm>
              <a:off x="10433453" y="493538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0"/>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70" name="Forma libre: forma 3825">
              <a:extLst>
                <a:ext uri="{FF2B5EF4-FFF2-40B4-BE49-F238E27FC236}">
                  <a16:creationId xmlns:a16="http://schemas.microsoft.com/office/drawing/2014/main" id="{AEFDAFE1-9F21-84B9-2739-B2C4BBBFC6F1}"/>
                </a:ext>
              </a:extLst>
            </p:cNvPr>
            <p:cNvSpPr/>
            <p:nvPr/>
          </p:nvSpPr>
          <p:spPr>
            <a:xfrm>
              <a:off x="10495076" y="493538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71" name="Forma libre: forma 3826">
              <a:extLst>
                <a:ext uri="{FF2B5EF4-FFF2-40B4-BE49-F238E27FC236}">
                  <a16:creationId xmlns:a16="http://schemas.microsoft.com/office/drawing/2014/main" id="{378ECB12-295C-3D73-8A6A-7FB92B5C4F97}"/>
                </a:ext>
              </a:extLst>
            </p:cNvPr>
            <p:cNvSpPr/>
            <p:nvPr/>
          </p:nvSpPr>
          <p:spPr>
            <a:xfrm>
              <a:off x="10557433" y="493538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72" name="Forma libre: forma 3827">
              <a:extLst>
                <a:ext uri="{FF2B5EF4-FFF2-40B4-BE49-F238E27FC236}">
                  <a16:creationId xmlns:a16="http://schemas.microsoft.com/office/drawing/2014/main" id="{94813217-8E3E-448F-E237-AC20466178B5}"/>
                </a:ext>
              </a:extLst>
            </p:cNvPr>
            <p:cNvSpPr/>
            <p:nvPr/>
          </p:nvSpPr>
          <p:spPr>
            <a:xfrm>
              <a:off x="10619056" y="493538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0"/>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73" name="Forma libre: forma 3828">
              <a:extLst>
                <a:ext uri="{FF2B5EF4-FFF2-40B4-BE49-F238E27FC236}">
                  <a16:creationId xmlns:a16="http://schemas.microsoft.com/office/drawing/2014/main" id="{F08963F6-C759-6EE1-03E3-F5032EF5BA56}"/>
                </a:ext>
              </a:extLst>
            </p:cNvPr>
            <p:cNvSpPr/>
            <p:nvPr/>
          </p:nvSpPr>
          <p:spPr>
            <a:xfrm>
              <a:off x="10680679" y="493538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734" y="38140"/>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74" name="Forma libre: forma 3829">
              <a:extLst>
                <a:ext uri="{FF2B5EF4-FFF2-40B4-BE49-F238E27FC236}">
                  <a16:creationId xmlns:a16="http://schemas.microsoft.com/office/drawing/2014/main" id="{5F263F2F-E655-F36A-D25C-7E5072E7DC0F}"/>
                </a:ext>
              </a:extLst>
            </p:cNvPr>
            <p:cNvSpPr/>
            <p:nvPr/>
          </p:nvSpPr>
          <p:spPr>
            <a:xfrm>
              <a:off x="10743036" y="493538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75" name="Forma libre: forma 3830">
              <a:extLst>
                <a:ext uri="{FF2B5EF4-FFF2-40B4-BE49-F238E27FC236}">
                  <a16:creationId xmlns:a16="http://schemas.microsoft.com/office/drawing/2014/main" id="{89038669-CE5E-00B7-B759-F40EF53F1182}"/>
                </a:ext>
              </a:extLst>
            </p:cNvPr>
            <p:cNvSpPr/>
            <p:nvPr/>
          </p:nvSpPr>
          <p:spPr>
            <a:xfrm>
              <a:off x="10805360" y="4935389"/>
              <a:ext cx="49918" cy="49876"/>
            </a:xfrm>
            <a:custGeom>
              <a:avLst/>
              <a:gdLst>
                <a:gd name="connsiteX0" fmla="*/ 24976 w 49918"/>
                <a:gd name="connsiteY0" fmla="*/ 49876 h 49876"/>
                <a:gd name="connsiteX1" fmla="*/ 49918 w 49918"/>
                <a:gd name="connsiteY1" fmla="*/ 24938 h 49876"/>
                <a:gd name="connsiteX2" fmla="*/ 24976 w 49918"/>
                <a:gd name="connsiteY2" fmla="*/ 0 h 49876"/>
                <a:gd name="connsiteX3" fmla="*/ 33 w 49918"/>
                <a:gd name="connsiteY3" fmla="*/ 24938 h 49876"/>
                <a:gd name="connsiteX4" fmla="*/ 24976 w 499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18" h="49876">
                  <a:moveTo>
                    <a:pt x="24976" y="49876"/>
                  </a:moveTo>
                  <a:cubicBezTo>
                    <a:pt x="38914" y="49876"/>
                    <a:pt x="49918" y="38874"/>
                    <a:pt x="49918" y="24938"/>
                  </a:cubicBezTo>
                  <a:cubicBezTo>
                    <a:pt x="49918" y="11002"/>
                    <a:pt x="38914" y="0"/>
                    <a:pt x="24976" y="0"/>
                  </a:cubicBezTo>
                  <a:cubicBezTo>
                    <a:pt x="11037" y="0"/>
                    <a:pt x="33" y="11002"/>
                    <a:pt x="33" y="24938"/>
                  </a:cubicBezTo>
                  <a:cubicBezTo>
                    <a:pt x="-701" y="38140"/>
                    <a:pt x="11037" y="49876"/>
                    <a:pt x="249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76" name="Forma libre: forma 3831">
              <a:extLst>
                <a:ext uri="{FF2B5EF4-FFF2-40B4-BE49-F238E27FC236}">
                  <a16:creationId xmlns:a16="http://schemas.microsoft.com/office/drawing/2014/main" id="{7916E787-DB18-18A1-6FB8-EBA6215062E7}"/>
                </a:ext>
              </a:extLst>
            </p:cNvPr>
            <p:cNvSpPr/>
            <p:nvPr/>
          </p:nvSpPr>
          <p:spPr>
            <a:xfrm>
              <a:off x="10867016" y="493538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140"/>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77" name="Forma libre: forma 3832">
              <a:extLst>
                <a:ext uri="{FF2B5EF4-FFF2-40B4-BE49-F238E27FC236}">
                  <a16:creationId xmlns:a16="http://schemas.microsoft.com/office/drawing/2014/main" id="{AD7B11AC-DABC-7FD9-3BF2-70A5FE5A3476}"/>
                </a:ext>
              </a:extLst>
            </p:cNvPr>
            <p:cNvSpPr/>
            <p:nvPr/>
          </p:nvSpPr>
          <p:spPr>
            <a:xfrm>
              <a:off x="10949180" y="4955193"/>
              <a:ext cx="8803" cy="8801"/>
            </a:xfrm>
            <a:custGeom>
              <a:avLst/>
              <a:gdLst>
                <a:gd name="connsiteX0" fmla="*/ 4401 w 8803"/>
                <a:gd name="connsiteY0" fmla="*/ 8802 h 8801"/>
                <a:gd name="connsiteX1" fmla="*/ 8803 w 8803"/>
                <a:gd name="connsiteY1" fmla="*/ 4401 h 8801"/>
                <a:gd name="connsiteX2" fmla="*/ 4401 w 8803"/>
                <a:gd name="connsiteY2" fmla="*/ 0 h 8801"/>
                <a:gd name="connsiteX3" fmla="*/ 0 w 8803"/>
                <a:gd name="connsiteY3" fmla="*/ 4401 h 8801"/>
                <a:gd name="connsiteX4" fmla="*/ 4401 w 8803"/>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3" h="8801">
                  <a:moveTo>
                    <a:pt x="4401" y="8802"/>
                  </a:moveTo>
                  <a:cubicBezTo>
                    <a:pt x="6602" y="8802"/>
                    <a:pt x="8803" y="6601"/>
                    <a:pt x="8803" y="4401"/>
                  </a:cubicBezTo>
                  <a:cubicBezTo>
                    <a:pt x="8803" y="2200"/>
                    <a:pt x="6602" y="0"/>
                    <a:pt x="4401" y="0"/>
                  </a:cubicBezTo>
                  <a:cubicBezTo>
                    <a:pt x="2201" y="0"/>
                    <a:pt x="0" y="2200"/>
                    <a:pt x="0" y="4401"/>
                  </a:cubicBezTo>
                  <a:cubicBezTo>
                    <a:pt x="733" y="7335"/>
                    <a:pt x="2201" y="8802"/>
                    <a:pt x="4401"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78" name="Forma libre: forma 3833">
              <a:extLst>
                <a:ext uri="{FF2B5EF4-FFF2-40B4-BE49-F238E27FC236}">
                  <a16:creationId xmlns:a16="http://schemas.microsoft.com/office/drawing/2014/main" id="{8804DF59-6CA1-105A-6B49-1DDFDDAFA368}"/>
                </a:ext>
              </a:extLst>
            </p:cNvPr>
            <p:cNvSpPr/>
            <p:nvPr/>
          </p:nvSpPr>
          <p:spPr>
            <a:xfrm>
              <a:off x="11201542" y="4960327"/>
              <a:ext cx="326" cy="7334"/>
            </a:xfrm>
            <a:custGeom>
              <a:avLst/>
              <a:gdLst>
                <a:gd name="connsiteX0" fmla="*/ 0 w 326"/>
                <a:gd name="connsiteY0" fmla="*/ 0 h 7334"/>
                <a:gd name="connsiteX1" fmla="*/ 0 w 326"/>
                <a:gd name="connsiteY1" fmla="*/ 0 h 7334"/>
                <a:gd name="connsiteX2" fmla="*/ 0 w 326"/>
                <a:gd name="connsiteY2" fmla="*/ 0 h 7334"/>
                <a:gd name="connsiteX3" fmla="*/ 0 w 326"/>
                <a:gd name="connsiteY3" fmla="*/ 0 h 7334"/>
              </a:gdLst>
              <a:ahLst/>
              <a:cxnLst>
                <a:cxn ang="0">
                  <a:pos x="connsiteX0" y="connsiteY0"/>
                </a:cxn>
                <a:cxn ang="0">
                  <a:pos x="connsiteX1" y="connsiteY1"/>
                </a:cxn>
                <a:cxn ang="0">
                  <a:pos x="connsiteX2" y="connsiteY2"/>
                </a:cxn>
                <a:cxn ang="0">
                  <a:pos x="connsiteX3" y="connsiteY3"/>
                </a:cxn>
              </a:cxnLst>
              <a:rect l="l" t="t" r="r" b="b"/>
              <a:pathLst>
                <a:path w="326" h="7334">
                  <a:moveTo>
                    <a:pt x="0" y="0"/>
                  </a:moveTo>
                  <a:cubicBezTo>
                    <a:pt x="0" y="0"/>
                    <a:pt x="734" y="0"/>
                    <a:pt x="0" y="0"/>
                  </a:cubicBezTo>
                  <a:lnTo>
                    <a:pt x="0" y="0"/>
                  </a:lnTo>
                  <a:lnTo>
                    <a:pt x="0" y="0"/>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79" name="Forma libre: forma 3834">
              <a:extLst>
                <a:ext uri="{FF2B5EF4-FFF2-40B4-BE49-F238E27FC236}">
                  <a16:creationId xmlns:a16="http://schemas.microsoft.com/office/drawing/2014/main" id="{C2D7F51B-1821-9EA2-2B89-881277FC80F7}"/>
                </a:ext>
              </a:extLst>
            </p:cNvPr>
            <p:cNvSpPr/>
            <p:nvPr/>
          </p:nvSpPr>
          <p:spPr>
            <a:xfrm>
              <a:off x="11238956" y="4935389"/>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140"/>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80" name="Forma libre: forma 3835">
              <a:extLst>
                <a:ext uri="{FF2B5EF4-FFF2-40B4-BE49-F238E27FC236}">
                  <a16:creationId xmlns:a16="http://schemas.microsoft.com/office/drawing/2014/main" id="{A6C387E0-F87A-4E1A-79F6-5687FA7AB46B}"/>
                </a:ext>
              </a:extLst>
            </p:cNvPr>
            <p:cNvSpPr/>
            <p:nvPr/>
          </p:nvSpPr>
          <p:spPr>
            <a:xfrm>
              <a:off x="11322587" y="4957393"/>
              <a:ext cx="5869" cy="5867"/>
            </a:xfrm>
            <a:custGeom>
              <a:avLst/>
              <a:gdLst>
                <a:gd name="connsiteX0" fmla="*/ 2935 w 5869"/>
                <a:gd name="connsiteY0" fmla="*/ 5868 h 5867"/>
                <a:gd name="connsiteX1" fmla="*/ 5869 w 5869"/>
                <a:gd name="connsiteY1" fmla="*/ 2934 h 5867"/>
                <a:gd name="connsiteX2" fmla="*/ 2935 w 5869"/>
                <a:gd name="connsiteY2" fmla="*/ 0 h 5867"/>
                <a:gd name="connsiteX3" fmla="*/ 0 w 5869"/>
                <a:gd name="connsiteY3" fmla="*/ 2934 h 5867"/>
                <a:gd name="connsiteX4" fmla="*/ 2935 w 5869"/>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9" h="5867">
                  <a:moveTo>
                    <a:pt x="2935" y="5868"/>
                  </a:moveTo>
                  <a:cubicBezTo>
                    <a:pt x="4401" y="5868"/>
                    <a:pt x="5869" y="4401"/>
                    <a:pt x="5869" y="2934"/>
                  </a:cubicBezTo>
                  <a:cubicBezTo>
                    <a:pt x="5869" y="1467"/>
                    <a:pt x="4401" y="0"/>
                    <a:pt x="2935" y="0"/>
                  </a:cubicBezTo>
                  <a:cubicBezTo>
                    <a:pt x="733" y="0"/>
                    <a:pt x="0" y="1467"/>
                    <a:pt x="0" y="2934"/>
                  </a:cubicBezTo>
                  <a:cubicBezTo>
                    <a:pt x="0" y="4401"/>
                    <a:pt x="1468" y="5868"/>
                    <a:pt x="2935" y="58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81" name="Forma libre: forma 3836">
              <a:extLst>
                <a:ext uri="{FF2B5EF4-FFF2-40B4-BE49-F238E27FC236}">
                  <a16:creationId xmlns:a16="http://schemas.microsoft.com/office/drawing/2014/main" id="{E07F3B1E-AA83-3202-E8D9-1F0B3A64FCEF}"/>
                </a:ext>
              </a:extLst>
            </p:cNvPr>
            <p:cNvSpPr/>
            <p:nvPr/>
          </p:nvSpPr>
          <p:spPr>
            <a:xfrm>
              <a:off x="6693514" y="5006536"/>
              <a:ext cx="30078" cy="30805"/>
            </a:xfrm>
            <a:custGeom>
              <a:avLst/>
              <a:gdLst>
                <a:gd name="connsiteX0" fmla="*/ 15406 w 30078"/>
                <a:gd name="connsiteY0" fmla="*/ 30806 h 30805"/>
                <a:gd name="connsiteX1" fmla="*/ 30078 w 30078"/>
                <a:gd name="connsiteY1" fmla="*/ 15403 h 30805"/>
                <a:gd name="connsiteX2" fmla="*/ 15406 w 30078"/>
                <a:gd name="connsiteY2" fmla="*/ 0 h 30805"/>
                <a:gd name="connsiteX3" fmla="*/ 0 w 30078"/>
                <a:gd name="connsiteY3" fmla="*/ 15403 h 30805"/>
                <a:gd name="connsiteX4" fmla="*/ 15406 w 30078"/>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78" h="30805">
                  <a:moveTo>
                    <a:pt x="15406" y="30806"/>
                  </a:moveTo>
                  <a:cubicBezTo>
                    <a:pt x="23475" y="30806"/>
                    <a:pt x="30078" y="24205"/>
                    <a:pt x="30078" y="15403"/>
                  </a:cubicBezTo>
                  <a:cubicBezTo>
                    <a:pt x="30078" y="6601"/>
                    <a:pt x="23475" y="0"/>
                    <a:pt x="15406" y="0"/>
                  </a:cubicBezTo>
                  <a:cubicBezTo>
                    <a:pt x="7336" y="0"/>
                    <a:pt x="0" y="6601"/>
                    <a:pt x="0" y="15403"/>
                  </a:cubicBezTo>
                  <a:cubicBezTo>
                    <a:pt x="0" y="24205"/>
                    <a:pt x="7336"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82" name="Forma libre: forma 3837">
              <a:extLst>
                <a:ext uri="{FF2B5EF4-FFF2-40B4-BE49-F238E27FC236}">
                  <a16:creationId xmlns:a16="http://schemas.microsoft.com/office/drawing/2014/main" id="{11F2AC5D-4247-2C84-35F0-4FEDAA59D551}"/>
                </a:ext>
              </a:extLst>
            </p:cNvPr>
            <p:cNvSpPr/>
            <p:nvPr/>
          </p:nvSpPr>
          <p:spPr>
            <a:xfrm>
              <a:off x="6745600"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83" name="Forma libre: forma 3838">
              <a:extLst>
                <a:ext uri="{FF2B5EF4-FFF2-40B4-BE49-F238E27FC236}">
                  <a16:creationId xmlns:a16="http://schemas.microsoft.com/office/drawing/2014/main" id="{82E22AEF-DF95-4CF4-9843-FF6D33AA0530}"/>
                </a:ext>
              </a:extLst>
            </p:cNvPr>
            <p:cNvSpPr/>
            <p:nvPr/>
          </p:nvSpPr>
          <p:spPr>
            <a:xfrm>
              <a:off x="6807957"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84" name="Forma libre: forma 3839">
              <a:extLst>
                <a:ext uri="{FF2B5EF4-FFF2-40B4-BE49-F238E27FC236}">
                  <a16:creationId xmlns:a16="http://schemas.microsoft.com/office/drawing/2014/main" id="{EE85AC42-7DE4-1D25-AE6A-C2A401666DF7}"/>
                </a:ext>
              </a:extLst>
            </p:cNvPr>
            <p:cNvSpPr/>
            <p:nvPr/>
          </p:nvSpPr>
          <p:spPr>
            <a:xfrm>
              <a:off x="6872515" y="4999935"/>
              <a:ext cx="44016" cy="44008"/>
            </a:xfrm>
            <a:custGeom>
              <a:avLst/>
              <a:gdLst>
                <a:gd name="connsiteX0" fmla="*/ 22008 w 44016"/>
                <a:gd name="connsiteY0" fmla="*/ 44008 h 44008"/>
                <a:gd name="connsiteX1" fmla="*/ 44017 w 44016"/>
                <a:gd name="connsiteY1" fmla="*/ 22004 h 44008"/>
                <a:gd name="connsiteX2" fmla="*/ 22008 w 44016"/>
                <a:gd name="connsiteY2" fmla="*/ 0 h 44008"/>
                <a:gd name="connsiteX3" fmla="*/ 0 w 44016"/>
                <a:gd name="connsiteY3" fmla="*/ 22004 h 44008"/>
                <a:gd name="connsiteX4" fmla="*/ 22008 w 44016"/>
                <a:gd name="connsiteY4" fmla="*/ 44008 h 44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4008">
                  <a:moveTo>
                    <a:pt x="22008" y="44008"/>
                  </a:moveTo>
                  <a:cubicBezTo>
                    <a:pt x="33746" y="44008"/>
                    <a:pt x="44017" y="34473"/>
                    <a:pt x="44017" y="22004"/>
                  </a:cubicBezTo>
                  <a:cubicBezTo>
                    <a:pt x="44017" y="9535"/>
                    <a:pt x="34480" y="0"/>
                    <a:pt x="22008" y="0"/>
                  </a:cubicBezTo>
                  <a:cubicBezTo>
                    <a:pt x="9537" y="0"/>
                    <a:pt x="0" y="9535"/>
                    <a:pt x="0" y="22004"/>
                  </a:cubicBezTo>
                  <a:cubicBezTo>
                    <a:pt x="0" y="34473"/>
                    <a:pt x="10270" y="44008"/>
                    <a:pt x="22008" y="440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85" name="Forma libre: forma 3840">
              <a:extLst>
                <a:ext uri="{FF2B5EF4-FFF2-40B4-BE49-F238E27FC236}">
                  <a16:creationId xmlns:a16="http://schemas.microsoft.com/office/drawing/2014/main" id="{E44B765F-0C08-1AC6-8F3E-13C195DACE69}"/>
                </a:ext>
              </a:extLst>
            </p:cNvPr>
            <p:cNvSpPr/>
            <p:nvPr/>
          </p:nvSpPr>
          <p:spPr>
            <a:xfrm>
              <a:off x="6931937"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86" name="Forma libre: forma 3841">
              <a:extLst>
                <a:ext uri="{FF2B5EF4-FFF2-40B4-BE49-F238E27FC236}">
                  <a16:creationId xmlns:a16="http://schemas.microsoft.com/office/drawing/2014/main" id="{57B0A260-A0AD-63E5-A721-7329CD594AE9}"/>
                </a:ext>
              </a:extLst>
            </p:cNvPr>
            <p:cNvSpPr/>
            <p:nvPr/>
          </p:nvSpPr>
          <p:spPr>
            <a:xfrm>
              <a:off x="6994294"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87" name="Forma libre: forma 3842">
              <a:extLst>
                <a:ext uri="{FF2B5EF4-FFF2-40B4-BE49-F238E27FC236}">
                  <a16:creationId xmlns:a16="http://schemas.microsoft.com/office/drawing/2014/main" id="{C6288D59-0C44-FFB0-AEFF-A31E9473021D}"/>
                </a:ext>
              </a:extLst>
            </p:cNvPr>
            <p:cNvSpPr/>
            <p:nvPr/>
          </p:nvSpPr>
          <p:spPr>
            <a:xfrm>
              <a:off x="7055917"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88" name="Forma libre: forma 3843">
              <a:extLst>
                <a:ext uri="{FF2B5EF4-FFF2-40B4-BE49-F238E27FC236}">
                  <a16:creationId xmlns:a16="http://schemas.microsoft.com/office/drawing/2014/main" id="{419F53B3-C4EC-5CF7-CC9C-959A9B1D2C2D}"/>
                </a:ext>
              </a:extLst>
            </p:cNvPr>
            <p:cNvSpPr/>
            <p:nvPr/>
          </p:nvSpPr>
          <p:spPr>
            <a:xfrm>
              <a:off x="7117540" y="499700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89" name="Forma libre: forma 3844">
              <a:extLst>
                <a:ext uri="{FF2B5EF4-FFF2-40B4-BE49-F238E27FC236}">
                  <a16:creationId xmlns:a16="http://schemas.microsoft.com/office/drawing/2014/main" id="{09D8BF6D-EE09-35A3-1CAD-0D229096B8BC}"/>
                </a:ext>
              </a:extLst>
            </p:cNvPr>
            <p:cNvSpPr/>
            <p:nvPr/>
          </p:nvSpPr>
          <p:spPr>
            <a:xfrm>
              <a:off x="7179897" y="499700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90" name="Forma libre: forma 3845">
              <a:extLst>
                <a:ext uri="{FF2B5EF4-FFF2-40B4-BE49-F238E27FC236}">
                  <a16:creationId xmlns:a16="http://schemas.microsoft.com/office/drawing/2014/main" id="{5FA804B6-9F88-5820-2B43-7055549B2C76}"/>
                </a:ext>
              </a:extLst>
            </p:cNvPr>
            <p:cNvSpPr/>
            <p:nvPr/>
          </p:nvSpPr>
          <p:spPr>
            <a:xfrm>
              <a:off x="7241520" y="499700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91" name="Forma libre: forma 3846">
              <a:extLst>
                <a:ext uri="{FF2B5EF4-FFF2-40B4-BE49-F238E27FC236}">
                  <a16:creationId xmlns:a16="http://schemas.microsoft.com/office/drawing/2014/main" id="{244F7D87-E15D-75FC-610B-DDCDB2EECDF1}"/>
                </a:ext>
              </a:extLst>
            </p:cNvPr>
            <p:cNvSpPr/>
            <p:nvPr/>
          </p:nvSpPr>
          <p:spPr>
            <a:xfrm>
              <a:off x="7303877" y="499700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92" name="Forma libre: forma 3847">
              <a:extLst>
                <a:ext uri="{FF2B5EF4-FFF2-40B4-BE49-F238E27FC236}">
                  <a16:creationId xmlns:a16="http://schemas.microsoft.com/office/drawing/2014/main" id="{817725BD-6F50-C2F5-9F26-FB90C161179A}"/>
                </a:ext>
              </a:extLst>
            </p:cNvPr>
            <p:cNvSpPr/>
            <p:nvPr/>
          </p:nvSpPr>
          <p:spPr>
            <a:xfrm>
              <a:off x="7364766" y="4997001"/>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93" name="Forma libre: forma 3848">
              <a:extLst>
                <a:ext uri="{FF2B5EF4-FFF2-40B4-BE49-F238E27FC236}">
                  <a16:creationId xmlns:a16="http://schemas.microsoft.com/office/drawing/2014/main" id="{960B104B-85B8-EABB-59B7-A7B098005E87}"/>
                </a:ext>
              </a:extLst>
            </p:cNvPr>
            <p:cNvSpPr/>
            <p:nvPr/>
          </p:nvSpPr>
          <p:spPr>
            <a:xfrm>
              <a:off x="7427857"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94" name="Forma libre: forma 3849">
              <a:extLst>
                <a:ext uri="{FF2B5EF4-FFF2-40B4-BE49-F238E27FC236}">
                  <a16:creationId xmlns:a16="http://schemas.microsoft.com/office/drawing/2014/main" id="{B3C7AAC1-3B5C-8B13-EF83-C739E14F864C}"/>
                </a:ext>
              </a:extLst>
            </p:cNvPr>
            <p:cNvSpPr/>
            <p:nvPr/>
          </p:nvSpPr>
          <p:spPr>
            <a:xfrm>
              <a:off x="7489480"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95" name="Forma libre: forma 3850">
              <a:extLst>
                <a:ext uri="{FF2B5EF4-FFF2-40B4-BE49-F238E27FC236}">
                  <a16:creationId xmlns:a16="http://schemas.microsoft.com/office/drawing/2014/main" id="{1EEEA443-937E-88D8-9282-4800D8D8FB46}"/>
                </a:ext>
              </a:extLst>
            </p:cNvPr>
            <p:cNvSpPr/>
            <p:nvPr/>
          </p:nvSpPr>
          <p:spPr>
            <a:xfrm>
              <a:off x="7551837" y="499700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96" name="Forma libre: forma 3851">
              <a:extLst>
                <a:ext uri="{FF2B5EF4-FFF2-40B4-BE49-F238E27FC236}">
                  <a16:creationId xmlns:a16="http://schemas.microsoft.com/office/drawing/2014/main" id="{14F79907-D544-049A-0715-44BD564983EE}"/>
                </a:ext>
              </a:extLst>
            </p:cNvPr>
            <p:cNvSpPr/>
            <p:nvPr/>
          </p:nvSpPr>
          <p:spPr>
            <a:xfrm>
              <a:off x="7613460"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97" name="Forma libre: forma 3852">
              <a:extLst>
                <a:ext uri="{FF2B5EF4-FFF2-40B4-BE49-F238E27FC236}">
                  <a16:creationId xmlns:a16="http://schemas.microsoft.com/office/drawing/2014/main" id="{3F483C9D-AAAC-A9F2-7DCD-4761C463AC20}"/>
                </a:ext>
              </a:extLst>
            </p:cNvPr>
            <p:cNvSpPr/>
            <p:nvPr/>
          </p:nvSpPr>
          <p:spPr>
            <a:xfrm>
              <a:off x="7675816"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98" name="Forma libre: forma 3853">
              <a:extLst>
                <a:ext uri="{FF2B5EF4-FFF2-40B4-BE49-F238E27FC236}">
                  <a16:creationId xmlns:a16="http://schemas.microsoft.com/office/drawing/2014/main" id="{71CEFBE5-0487-04E2-7D63-2BFD51E80189}"/>
                </a:ext>
              </a:extLst>
            </p:cNvPr>
            <p:cNvSpPr/>
            <p:nvPr/>
          </p:nvSpPr>
          <p:spPr>
            <a:xfrm>
              <a:off x="7737440" y="499700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99" name="Forma libre: forma 3854">
              <a:extLst>
                <a:ext uri="{FF2B5EF4-FFF2-40B4-BE49-F238E27FC236}">
                  <a16:creationId xmlns:a16="http://schemas.microsoft.com/office/drawing/2014/main" id="{164F6A69-C272-475D-2680-DEBF91352A83}"/>
                </a:ext>
              </a:extLst>
            </p:cNvPr>
            <p:cNvSpPr/>
            <p:nvPr/>
          </p:nvSpPr>
          <p:spPr>
            <a:xfrm>
              <a:off x="7799797" y="499700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00" name="Forma libre: forma 3855">
              <a:extLst>
                <a:ext uri="{FF2B5EF4-FFF2-40B4-BE49-F238E27FC236}">
                  <a16:creationId xmlns:a16="http://schemas.microsoft.com/office/drawing/2014/main" id="{E3FACEDD-3FA2-E2CF-B0A4-0DE29BEE359D}"/>
                </a:ext>
              </a:extLst>
            </p:cNvPr>
            <p:cNvSpPr/>
            <p:nvPr/>
          </p:nvSpPr>
          <p:spPr>
            <a:xfrm>
              <a:off x="7861420"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01" name="Forma libre: forma 3856">
              <a:extLst>
                <a:ext uri="{FF2B5EF4-FFF2-40B4-BE49-F238E27FC236}">
                  <a16:creationId xmlns:a16="http://schemas.microsoft.com/office/drawing/2014/main" id="{CC770141-E8D2-51D1-B3B6-E47B7E18033D}"/>
                </a:ext>
              </a:extLst>
            </p:cNvPr>
            <p:cNvSpPr/>
            <p:nvPr/>
          </p:nvSpPr>
          <p:spPr>
            <a:xfrm>
              <a:off x="7923043" y="4997001"/>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02" name="Forma libre: forma 3857">
              <a:extLst>
                <a:ext uri="{FF2B5EF4-FFF2-40B4-BE49-F238E27FC236}">
                  <a16:creationId xmlns:a16="http://schemas.microsoft.com/office/drawing/2014/main" id="{BDB4C4D0-3D97-B454-6019-5385C81C448D}"/>
                </a:ext>
              </a:extLst>
            </p:cNvPr>
            <p:cNvSpPr/>
            <p:nvPr/>
          </p:nvSpPr>
          <p:spPr>
            <a:xfrm>
              <a:off x="9917726" y="5008003"/>
              <a:ext cx="27877" cy="27871"/>
            </a:xfrm>
            <a:custGeom>
              <a:avLst/>
              <a:gdLst>
                <a:gd name="connsiteX0" fmla="*/ 13939 w 27877"/>
                <a:gd name="connsiteY0" fmla="*/ 27872 h 27871"/>
                <a:gd name="connsiteX1" fmla="*/ 27878 w 27877"/>
                <a:gd name="connsiteY1" fmla="*/ 13936 h 27871"/>
                <a:gd name="connsiteX2" fmla="*/ 13939 w 27877"/>
                <a:gd name="connsiteY2" fmla="*/ 0 h 27871"/>
                <a:gd name="connsiteX3" fmla="*/ 0 w 27877"/>
                <a:gd name="connsiteY3" fmla="*/ 13936 h 27871"/>
                <a:gd name="connsiteX4" fmla="*/ 13939 w 27877"/>
                <a:gd name="connsiteY4" fmla="*/ 27872 h 27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871">
                  <a:moveTo>
                    <a:pt x="13939" y="27872"/>
                  </a:moveTo>
                  <a:cubicBezTo>
                    <a:pt x="21275" y="27872"/>
                    <a:pt x="27878" y="21271"/>
                    <a:pt x="27878" y="13936"/>
                  </a:cubicBezTo>
                  <a:cubicBezTo>
                    <a:pt x="27878" y="6601"/>
                    <a:pt x="21275" y="0"/>
                    <a:pt x="13939" y="0"/>
                  </a:cubicBezTo>
                  <a:cubicBezTo>
                    <a:pt x="6603" y="0"/>
                    <a:pt x="0" y="6601"/>
                    <a:pt x="0" y="13936"/>
                  </a:cubicBezTo>
                  <a:cubicBezTo>
                    <a:pt x="0" y="21271"/>
                    <a:pt x="5869" y="27872"/>
                    <a:pt x="13939"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03" name="Forma libre: forma 3858">
              <a:extLst>
                <a:ext uri="{FF2B5EF4-FFF2-40B4-BE49-F238E27FC236}">
                  <a16:creationId xmlns:a16="http://schemas.microsoft.com/office/drawing/2014/main" id="{386D1071-354E-BDD8-3189-6259FBC5DC94}"/>
                </a:ext>
              </a:extLst>
            </p:cNvPr>
            <p:cNvSpPr/>
            <p:nvPr/>
          </p:nvSpPr>
          <p:spPr>
            <a:xfrm>
              <a:off x="9968345"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04" name="Forma libre: forma 3859">
              <a:extLst>
                <a:ext uri="{FF2B5EF4-FFF2-40B4-BE49-F238E27FC236}">
                  <a16:creationId xmlns:a16="http://schemas.microsoft.com/office/drawing/2014/main" id="{617E69E9-94BD-1B60-2FB7-E90D3D30993E}"/>
                </a:ext>
              </a:extLst>
            </p:cNvPr>
            <p:cNvSpPr/>
            <p:nvPr/>
          </p:nvSpPr>
          <p:spPr>
            <a:xfrm>
              <a:off x="10030702"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05" name="Forma libre: forma 3860">
              <a:extLst>
                <a:ext uri="{FF2B5EF4-FFF2-40B4-BE49-F238E27FC236}">
                  <a16:creationId xmlns:a16="http://schemas.microsoft.com/office/drawing/2014/main" id="{DF7A90FF-8B7C-D3E3-2350-D9B0474C03B9}"/>
                </a:ext>
              </a:extLst>
            </p:cNvPr>
            <p:cNvSpPr/>
            <p:nvPr/>
          </p:nvSpPr>
          <p:spPr>
            <a:xfrm>
              <a:off x="10092325" y="499700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06" name="Forma libre: forma 3861">
              <a:extLst>
                <a:ext uri="{FF2B5EF4-FFF2-40B4-BE49-F238E27FC236}">
                  <a16:creationId xmlns:a16="http://schemas.microsoft.com/office/drawing/2014/main" id="{63AEF16B-D1CB-0B38-9930-378BAC5A28D9}"/>
                </a:ext>
              </a:extLst>
            </p:cNvPr>
            <p:cNvSpPr/>
            <p:nvPr/>
          </p:nvSpPr>
          <p:spPr>
            <a:xfrm>
              <a:off x="10154682" y="499700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07" name="Forma libre: forma 3862">
              <a:extLst>
                <a:ext uri="{FF2B5EF4-FFF2-40B4-BE49-F238E27FC236}">
                  <a16:creationId xmlns:a16="http://schemas.microsoft.com/office/drawing/2014/main" id="{86A8458E-3C16-6AC0-2D80-361A5D047734}"/>
                </a:ext>
              </a:extLst>
            </p:cNvPr>
            <p:cNvSpPr/>
            <p:nvPr/>
          </p:nvSpPr>
          <p:spPr>
            <a:xfrm>
              <a:off x="10216305"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08" name="Forma libre: forma 3863">
              <a:extLst>
                <a:ext uri="{FF2B5EF4-FFF2-40B4-BE49-F238E27FC236}">
                  <a16:creationId xmlns:a16="http://schemas.microsoft.com/office/drawing/2014/main" id="{E6998AD3-E640-53F8-705D-3D200CB20344}"/>
                </a:ext>
              </a:extLst>
            </p:cNvPr>
            <p:cNvSpPr/>
            <p:nvPr/>
          </p:nvSpPr>
          <p:spPr>
            <a:xfrm>
              <a:off x="10277928" y="4997001"/>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09" name="Forma libre: forma 3864">
              <a:extLst>
                <a:ext uri="{FF2B5EF4-FFF2-40B4-BE49-F238E27FC236}">
                  <a16:creationId xmlns:a16="http://schemas.microsoft.com/office/drawing/2014/main" id="{CD07289A-523A-A980-FDA5-9480074F64EA}"/>
                </a:ext>
              </a:extLst>
            </p:cNvPr>
            <p:cNvSpPr/>
            <p:nvPr/>
          </p:nvSpPr>
          <p:spPr>
            <a:xfrm>
              <a:off x="10340285" y="499700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10" name="Forma libre: forma 3865">
              <a:extLst>
                <a:ext uri="{FF2B5EF4-FFF2-40B4-BE49-F238E27FC236}">
                  <a16:creationId xmlns:a16="http://schemas.microsoft.com/office/drawing/2014/main" id="{4474ADD4-F7FA-0CC3-66A4-3CAF37A497FF}"/>
                </a:ext>
              </a:extLst>
            </p:cNvPr>
            <p:cNvSpPr/>
            <p:nvPr/>
          </p:nvSpPr>
          <p:spPr>
            <a:xfrm>
              <a:off x="10401908" y="499700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11" name="Forma libre: forma 3866">
              <a:extLst>
                <a:ext uri="{FF2B5EF4-FFF2-40B4-BE49-F238E27FC236}">
                  <a16:creationId xmlns:a16="http://schemas.microsoft.com/office/drawing/2014/main" id="{4E9DAA0B-4C73-FFE5-0C87-3C7E5367221E}"/>
                </a:ext>
              </a:extLst>
            </p:cNvPr>
            <p:cNvSpPr/>
            <p:nvPr/>
          </p:nvSpPr>
          <p:spPr>
            <a:xfrm>
              <a:off x="10464265" y="499700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12" name="Forma libre: forma 3867">
              <a:extLst>
                <a:ext uri="{FF2B5EF4-FFF2-40B4-BE49-F238E27FC236}">
                  <a16:creationId xmlns:a16="http://schemas.microsoft.com/office/drawing/2014/main" id="{2BC98F9E-CE28-E61B-6873-94682DF1AA42}"/>
                </a:ext>
              </a:extLst>
            </p:cNvPr>
            <p:cNvSpPr/>
            <p:nvPr/>
          </p:nvSpPr>
          <p:spPr>
            <a:xfrm>
              <a:off x="10525888"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13" name="Forma libre: forma 3868">
              <a:extLst>
                <a:ext uri="{FF2B5EF4-FFF2-40B4-BE49-F238E27FC236}">
                  <a16:creationId xmlns:a16="http://schemas.microsoft.com/office/drawing/2014/main" id="{1E8BB36F-AC8E-1CE4-5731-899AFF2F9B5F}"/>
                </a:ext>
              </a:extLst>
            </p:cNvPr>
            <p:cNvSpPr/>
            <p:nvPr/>
          </p:nvSpPr>
          <p:spPr>
            <a:xfrm>
              <a:off x="10588245"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14" name="Forma libre: forma 3869">
              <a:extLst>
                <a:ext uri="{FF2B5EF4-FFF2-40B4-BE49-F238E27FC236}">
                  <a16:creationId xmlns:a16="http://schemas.microsoft.com/office/drawing/2014/main" id="{A720BD48-CAC6-4155-5346-104FB80D8D78}"/>
                </a:ext>
              </a:extLst>
            </p:cNvPr>
            <p:cNvSpPr/>
            <p:nvPr/>
          </p:nvSpPr>
          <p:spPr>
            <a:xfrm>
              <a:off x="10649868" y="499700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15" name="Forma libre: forma 3870">
              <a:extLst>
                <a:ext uri="{FF2B5EF4-FFF2-40B4-BE49-F238E27FC236}">
                  <a16:creationId xmlns:a16="http://schemas.microsoft.com/office/drawing/2014/main" id="{C1654A83-6AFA-B949-71C1-C642DE18FC08}"/>
                </a:ext>
              </a:extLst>
            </p:cNvPr>
            <p:cNvSpPr/>
            <p:nvPr/>
          </p:nvSpPr>
          <p:spPr>
            <a:xfrm>
              <a:off x="10712225" y="499700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16" name="Forma libre: forma 3871">
              <a:extLst>
                <a:ext uri="{FF2B5EF4-FFF2-40B4-BE49-F238E27FC236}">
                  <a16:creationId xmlns:a16="http://schemas.microsoft.com/office/drawing/2014/main" id="{A65F1C72-D9F0-0047-C7A7-125D5F1AFEB4}"/>
                </a:ext>
              </a:extLst>
            </p:cNvPr>
            <p:cNvSpPr/>
            <p:nvPr/>
          </p:nvSpPr>
          <p:spPr>
            <a:xfrm>
              <a:off x="10773848"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17" name="Forma libre: forma 3872">
              <a:extLst>
                <a:ext uri="{FF2B5EF4-FFF2-40B4-BE49-F238E27FC236}">
                  <a16:creationId xmlns:a16="http://schemas.microsoft.com/office/drawing/2014/main" id="{9EFD0DCA-F7A7-3B9E-4460-A550F1DD7845}"/>
                </a:ext>
              </a:extLst>
            </p:cNvPr>
            <p:cNvSpPr/>
            <p:nvPr/>
          </p:nvSpPr>
          <p:spPr>
            <a:xfrm>
              <a:off x="10836204" y="499700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18" name="Forma libre: forma 3873">
              <a:extLst>
                <a:ext uri="{FF2B5EF4-FFF2-40B4-BE49-F238E27FC236}">
                  <a16:creationId xmlns:a16="http://schemas.microsoft.com/office/drawing/2014/main" id="{038CBD0A-406B-1E9E-1363-C3B0AADD88AE}"/>
                </a:ext>
              </a:extLst>
            </p:cNvPr>
            <p:cNvSpPr/>
            <p:nvPr/>
          </p:nvSpPr>
          <p:spPr>
            <a:xfrm>
              <a:off x="10897828" y="499700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19" name="Forma libre: forma 3874">
              <a:extLst>
                <a:ext uri="{FF2B5EF4-FFF2-40B4-BE49-F238E27FC236}">
                  <a16:creationId xmlns:a16="http://schemas.microsoft.com/office/drawing/2014/main" id="{94A9454B-3B5E-AF7F-F322-86D23F7DD00D}"/>
                </a:ext>
              </a:extLst>
            </p:cNvPr>
            <p:cNvSpPr/>
            <p:nvPr/>
          </p:nvSpPr>
          <p:spPr>
            <a:xfrm>
              <a:off x="10984577" y="5022122"/>
              <a:ext cx="550" cy="549"/>
            </a:xfrm>
            <a:custGeom>
              <a:avLst/>
              <a:gdLst>
                <a:gd name="connsiteX0" fmla="*/ 550 w 550"/>
                <a:gd name="connsiteY0" fmla="*/ 550 h 549"/>
                <a:gd name="connsiteX1" fmla="*/ 550 w 550"/>
                <a:gd name="connsiteY1" fmla="*/ 550 h 549"/>
                <a:gd name="connsiteX2" fmla="*/ 550 w 550"/>
                <a:gd name="connsiteY2" fmla="*/ 550 h 549"/>
                <a:gd name="connsiteX3" fmla="*/ 550 w 550"/>
                <a:gd name="connsiteY3" fmla="*/ 550 h 549"/>
                <a:gd name="connsiteX4" fmla="*/ 550 w 550"/>
                <a:gd name="connsiteY4" fmla="*/ 550 h 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549">
                  <a:moveTo>
                    <a:pt x="550" y="550"/>
                  </a:moveTo>
                  <a:cubicBezTo>
                    <a:pt x="550" y="550"/>
                    <a:pt x="550" y="-183"/>
                    <a:pt x="550" y="550"/>
                  </a:cubicBezTo>
                  <a:cubicBezTo>
                    <a:pt x="550" y="-183"/>
                    <a:pt x="550" y="-183"/>
                    <a:pt x="550" y="550"/>
                  </a:cubicBezTo>
                  <a:cubicBezTo>
                    <a:pt x="-183" y="-183"/>
                    <a:pt x="-183" y="-183"/>
                    <a:pt x="550" y="550"/>
                  </a:cubicBezTo>
                  <a:cubicBezTo>
                    <a:pt x="-183" y="-183"/>
                    <a:pt x="550" y="550"/>
                    <a:pt x="55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20" name="Forma libre: forma 3875">
              <a:extLst>
                <a:ext uri="{FF2B5EF4-FFF2-40B4-BE49-F238E27FC236}">
                  <a16:creationId xmlns:a16="http://schemas.microsoft.com/office/drawing/2014/main" id="{E1D2B22D-7197-553B-2595-07E21BA8BCCF}"/>
                </a:ext>
              </a:extLst>
            </p:cNvPr>
            <p:cNvSpPr/>
            <p:nvPr/>
          </p:nvSpPr>
          <p:spPr>
            <a:xfrm>
              <a:off x="11109107" y="5021939"/>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cubicBezTo>
                    <a:pt x="0" y="0"/>
                    <a:pt x="0" y="0"/>
                    <a:pt x="0" y="0"/>
                  </a:cubicBezTo>
                  <a:lnTo>
                    <a:pt x="0" y="0"/>
                  </a:lnTo>
                  <a:lnTo>
                    <a:pt x="0" y="0"/>
                  </a:lnTo>
                  <a:lnTo>
                    <a:pt x="0" y="0"/>
                  </a:ln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21" name="Forma libre: forma 3876">
              <a:extLst>
                <a:ext uri="{FF2B5EF4-FFF2-40B4-BE49-F238E27FC236}">
                  <a16:creationId xmlns:a16="http://schemas.microsoft.com/office/drawing/2014/main" id="{A17AE26E-BE0A-4B59-A475-9CE562D2F779}"/>
                </a:ext>
              </a:extLst>
            </p:cNvPr>
            <p:cNvSpPr/>
            <p:nvPr/>
          </p:nvSpPr>
          <p:spPr>
            <a:xfrm>
              <a:off x="11167062" y="5018272"/>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22" name="Forma libre: forma 3877">
              <a:extLst>
                <a:ext uri="{FF2B5EF4-FFF2-40B4-BE49-F238E27FC236}">
                  <a16:creationId xmlns:a16="http://schemas.microsoft.com/office/drawing/2014/main" id="{31D03EFF-08C3-ECE2-60FA-C0FB7DD82419}"/>
                </a:ext>
              </a:extLst>
            </p:cNvPr>
            <p:cNvSpPr/>
            <p:nvPr/>
          </p:nvSpPr>
          <p:spPr>
            <a:xfrm>
              <a:off x="11212546" y="5002135"/>
              <a:ext cx="39615" cy="39607"/>
            </a:xfrm>
            <a:custGeom>
              <a:avLst/>
              <a:gdLst>
                <a:gd name="connsiteX0" fmla="*/ 19808 w 39615"/>
                <a:gd name="connsiteY0" fmla="*/ 39608 h 39607"/>
                <a:gd name="connsiteX1" fmla="*/ 39615 w 39615"/>
                <a:gd name="connsiteY1" fmla="*/ 19804 h 39607"/>
                <a:gd name="connsiteX2" fmla="*/ 19808 w 39615"/>
                <a:gd name="connsiteY2" fmla="*/ 0 h 39607"/>
                <a:gd name="connsiteX3" fmla="*/ 0 w 39615"/>
                <a:gd name="connsiteY3" fmla="*/ 19804 h 39607"/>
                <a:gd name="connsiteX4" fmla="*/ 19808 w 39615"/>
                <a:gd name="connsiteY4" fmla="*/ 39608 h 39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15" h="39607">
                  <a:moveTo>
                    <a:pt x="19808" y="39608"/>
                  </a:moveTo>
                  <a:cubicBezTo>
                    <a:pt x="30812" y="39608"/>
                    <a:pt x="39615" y="30806"/>
                    <a:pt x="39615" y="19804"/>
                  </a:cubicBezTo>
                  <a:cubicBezTo>
                    <a:pt x="39615" y="8802"/>
                    <a:pt x="30812" y="0"/>
                    <a:pt x="19808" y="0"/>
                  </a:cubicBezTo>
                  <a:cubicBezTo>
                    <a:pt x="8803" y="0"/>
                    <a:pt x="0" y="8802"/>
                    <a:pt x="0" y="19804"/>
                  </a:cubicBezTo>
                  <a:cubicBezTo>
                    <a:pt x="0" y="30806"/>
                    <a:pt x="9537" y="39608"/>
                    <a:pt x="19808" y="396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23" name="Forma libre: forma 3878">
              <a:extLst>
                <a:ext uri="{FF2B5EF4-FFF2-40B4-BE49-F238E27FC236}">
                  <a16:creationId xmlns:a16="http://schemas.microsoft.com/office/drawing/2014/main" id="{4FD7B7FD-CCCC-AF15-A080-87E3953BEFA4}"/>
                </a:ext>
              </a:extLst>
            </p:cNvPr>
            <p:cNvSpPr/>
            <p:nvPr/>
          </p:nvSpPr>
          <p:spPr>
            <a:xfrm>
              <a:off x="11269768" y="4997001"/>
              <a:ext cx="49884" cy="49875"/>
            </a:xfrm>
            <a:custGeom>
              <a:avLst/>
              <a:gdLst>
                <a:gd name="connsiteX0" fmla="*/ 24942 w 49884"/>
                <a:gd name="connsiteY0" fmla="*/ 49876 h 49875"/>
                <a:gd name="connsiteX1" fmla="*/ 49885 w 49884"/>
                <a:gd name="connsiteY1" fmla="*/ 24938 h 49875"/>
                <a:gd name="connsiteX2" fmla="*/ 24942 w 49884"/>
                <a:gd name="connsiteY2" fmla="*/ 0 h 49875"/>
                <a:gd name="connsiteX3" fmla="*/ 0 w 49884"/>
                <a:gd name="connsiteY3" fmla="*/ 24938 h 49875"/>
                <a:gd name="connsiteX4" fmla="*/ 24942 w 49884"/>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4"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24" name="Forma libre: forma 3879">
              <a:extLst>
                <a:ext uri="{FF2B5EF4-FFF2-40B4-BE49-F238E27FC236}">
                  <a16:creationId xmlns:a16="http://schemas.microsoft.com/office/drawing/2014/main" id="{5269559B-1E0B-A51B-E85E-4B60413718A3}"/>
                </a:ext>
              </a:extLst>
            </p:cNvPr>
            <p:cNvSpPr/>
            <p:nvPr/>
          </p:nvSpPr>
          <p:spPr>
            <a:xfrm>
              <a:off x="11353399" y="5018272"/>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8" y="7335"/>
                    <a:pt x="7336" y="5868"/>
                    <a:pt x="7336" y="3667"/>
                  </a:cubicBezTo>
                  <a:cubicBezTo>
                    <a:pt x="7336" y="1467"/>
                    <a:pt x="5868"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25" name="Forma libre: forma 3880">
              <a:extLst>
                <a:ext uri="{FF2B5EF4-FFF2-40B4-BE49-F238E27FC236}">
                  <a16:creationId xmlns:a16="http://schemas.microsoft.com/office/drawing/2014/main" id="{A963A909-2A2A-9406-35C5-1B5842D096D3}"/>
                </a:ext>
              </a:extLst>
            </p:cNvPr>
            <p:cNvSpPr/>
            <p:nvPr/>
          </p:nvSpPr>
          <p:spPr>
            <a:xfrm>
              <a:off x="6786682" y="5068148"/>
              <a:ext cx="30811" cy="30805"/>
            </a:xfrm>
            <a:custGeom>
              <a:avLst/>
              <a:gdLst>
                <a:gd name="connsiteX0" fmla="*/ 15406 w 30811"/>
                <a:gd name="connsiteY0" fmla="*/ 30806 h 30805"/>
                <a:gd name="connsiteX1" fmla="*/ 30812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3476" y="30806"/>
                    <a:pt x="30812" y="24204"/>
                    <a:pt x="30812" y="15403"/>
                  </a:cubicBezTo>
                  <a:cubicBezTo>
                    <a:pt x="30812" y="6601"/>
                    <a:pt x="24209" y="0"/>
                    <a:pt x="15406" y="0"/>
                  </a:cubicBezTo>
                  <a:cubicBezTo>
                    <a:pt x="6603" y="0"/>
                    <a:pt x="0" y="6601"/>
                    <a:pt x="0" y="15403"/>
                  </a:cubicBezTo>
                  <a:cubicBezTo>
                    <a:pt x="0" y="24204"/>
                    <a:pt x="6603"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26" name="Forma libre: forma 3881">
              <a:extLst>
                <a:ext uri="{FF2B5EF4-FFF2-40B4-BE49-F238E27FC236}">
                  <a16:creationId xmlns:a16="http://schemas.microsoft.com/office/drawing/2014/main" id="{8021FD05-C667-9D69-8ECD-7CB39ED696B2}"/>
                </a:ext>
              </a:extLst>
            </p:cNvPr>
            <p:cNvSpPr/>
            <p:nvPr/>
          </p:nvSpPr>
          <p:spPr>
            <a:xfrm>
              <a:off x="6838768" y="505861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27" name="Forma libre: forma 3882">
              <a:extLst>
                <a:ext uri="{FF2B5EF4-FFF2-40B4-BE49-F238E27FC236}">
                  <a16:creationId xmlns:a16="http://schemas.microsoft.com/office/drawing/2014/main" id="{50D75952-B0AB-4861-7A64-4D16846B2D1C}"/>
                </a:ext>
              </a:extLst>
            </p:cNvPr>
            <p:cNvSpPr/>
            <p:nvPr/>
          </p:nvSpPr>
          <p:spPr>
            <a:xfrm>
              <a:off x="6901125" y="505934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28" name="Forma libre: forma 3883">
              <a:extLst>
                <a:ext uri="{FF2B5EF4-FFF2-40B4-BE49-F238E27FC236}">
                  <a16:creationId xmlns:a16="http://schemas.microsoft.com/office/drawing/2014/main" id="{EFF05C63-E6DB-13A6-B227-EE362A51AD73}"/>
                </a:ext>
              </a:extLst>
            </p:cNvPr>
            <p:cNvSpPr/>
            <p:nvPr/>
          </p:nvSpPr>
          <p:spPr>
            <a:xfrm>
              <a:off x="6962748" y="505934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29" name="Forma libre: forma 3884">
              <a:extLst>
                <a:ext uri="{FF2B5EF4-FFF2-40B4-BE49-F238E27FC236}">
                  <a16:creationId xmlns:a16="http://schemas.microsoft.com/office/drawing/2014/main" id="{0D147630-6443-17C4-41B4-4E164DD7509E}"/>
                </a:ext>
              </a:extLst>
            </p:cNvPr>
            <p:cNvSpPr/>
            <p:nvPr/>
          </p:nvSpPr>
          <p:spPr>
            <a:xfrm>
              <a:off x="7024372" y="5059346"/>
              <a:ext cx="50618" cy="49875"/>
            </a:xfrm>
            <a:custGeom>
              <a:avLst/>
              <a:gdLst>
                <a:gd name="connsiteX0" fmla="*/ 24943 w 50618"/>
                <a:gd name="connsiteY0" fmla="*/ 49876 h 49875"/>
                <a:gd name="connsiteX1" fmla="*/ 50619 w 50618"/>
                <a:gd name="connsiteY1" fmla="*/ 24938 h 49875"/>
                <a:gd name="connsiteX2" fmla="*/ 24943 w 50618"/>
                <a:gd name="connsiteY2" fmla="*/ 0 h 49875"/>
                <a:gd name="connsiteX3" fmla="*/ 0 w 50618"/>
                <a:gd name="connsiteY3" fmla="*/ 24938 h 49875"/>
                <a:gd name="connsiteX4" fmla="*/ 24943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30" name="Forma libre: forma 3885">
              <a:extLst>
                <a:ext uri="{FF2B5EF4-FFF2-40B4-BE49-F238E27FC236}">
                  <a16:creationId xmlns:a16="http://schemas.microsoft.com/office/drawing/2014/main" id="{5D7CDCD5-CBDD-FA1F-FF76-130E39140E6C}"/>
                </a:ext>
              </a:extLst>
            </p:cNvPr>
            <p:cNvSpPr/>
            <p:nvPr/>
          </p:nvSpPr>
          <p:spPr>
            <a:xfrm>
              <a:off x="7086728" y="505934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31" name="Forma libre: forma 3886">
              <a:extLst>
                <a:ext uri="{FF2B5EF4-FFF2-40B4-BE49-F238E27FC236}">
                  <a16:creationId xmlns:a16="http://schemas.microsoft.com/office/drawing/2014/main" id="{5ADA0126-D8BA-A0E2-0899-53AC731014B6}"/>
                </a:ext>
              </a:extLst>
            </p:cNvPr>
            <p:cNvSpPr/>
            <p:nvPr/>
          </p:nvSpPr>
          <p:spPr>
            <a:xfrm>
              <a:off x="7149085" y="505934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32" name="Forma libre: forma 3887">
              <a:extLst>
                <a:ext uri="{FF2B5EF4-FFF2-40B4-BE49-F238E27FC236}">
                  <a16:creationId xmlns:a16="http://schemas.microsoft.com/office/drawing/2014/main" id="{B09EC24C-D231-6661-5395-BCE48076EC82}"/>
                </a:ext>
              </a:extLst>
            </p:cNvPr>
            <p:cNvSpPr/>
            <p:nvPr/>
          </p:nvSpPr>
          <p:spPr>
            <a:xfrm>
              <a:off x="7210708" y="505934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33" name="Forma libre: forma 3888">
              <a:extLst>
                <a:ext uri="{FF2B5EF4-FFF2-40B4-BE49-F238E27FC236}">
                  <a16:creationId xmlns:a16="http://schemas.microsoft.com/office/drawing/2014/main" id="{C3E99547-A891-C725-27DE-788B329C349C}"/>
                </a:ext>
              </a:extLst>
            </p:cNvPr>
            <p:cNvSpPr/>
            <p:nvPr/>
          </p:nvSpPr>
          <p:spPr>
            <a:xfrm>
              <a:off x="7273065" y="505934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34" name="Forma libre: forma 3889">
              <a:extLst>
                <a:ext uri="{FF2B5EF4-FFF2-40B4-BE49-F238E27FC236}">
                  <a16:creationId xmlns:a16="http://schemas.microsoft.com/office/drawing/2014/main" id="{44A408A8-465F-1EEB-E38D-EE960AD930D9}"/>
                </a:ext>
              </a:extLst>
            </p:cNvPr>
            <p:cNvSpPr/>
            <p:nvPr/>
          </p:nvSpPr>
          <p:spPr>
            <a:xfrm>
              <a:off x="7334688" y="505934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35" name="Forma libre: forma 3890">
              <a:extLst>
                <a:ext uri="{FF2B5EF4-FFF2-40B4-BE49-F238E27FC236}">
                  <a16:creationId xmlns:a16="http://schemas.microsoft.com/office/drawing/2014/main" id="{83C7CE80-E55E-35BB-E93B-EA73111C65B8}"/>
                </a:ext>
              </a:extLst>
            </p:cNvPr>
            <p:cNvSpPr/>
            <p:nvPr/>
          </p:nvSpPr>
          <p:spPr>
            <a:xfrm>
              <a:off x="7397045" y="505934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36" name="Forma libre: forma 3891">
              <a:extLst>
                <a:ext uri="{FF2B5EF4-FFF2-40B4-BE49-F238E27FC236}">
                  <a16:creationId xmlns:a16="http://schemas.microsoft.com/office/drawing/2014/main" id="{C6AA193B-7049-A7A8-BDA4-EF8F7AAB7E75}"/>
                </a:ext>
              </a:extLst>
            </p:cNvPr>
            <p:cNvSpPr/>
            <p:nvPr/>
          </p:nvSpPr>
          <p:spPr>
            <a:xfrm>
              <a:off x="7458668" y="505934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37" name="Forma libre: forma 3892">
              <a:extLst>
                <a:ext uri="{FF2B5EF4-FFF2-40B4-BE49-F238E27FC236}">
                  <a16:creationId xmlns:a16="http://schemas.microsoft.com/office/drawing/2014/main" id="{419522A0-E291-BE83-CCB2-B2E8F3CA1BC5}"/>
                </a:ext>
              </a:extLst>
            </p:cNvPr>
            <p:cNvSpPr/>
            <p:nvPr/>
          </p:nvSpPr>
          <p:spPr>
            <a:xfrm>
              <a:off x="7521025" y="505934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38" name="Forma libre: forma 3893">
              <a:extLst>
                <a:ext uri="{FF2B5EF4-FFF2-40B4-BE49-F238E27FC236}">
                  <a16:creationId xmlns:a16="http://schemas.microsoft.com/office/drawing/2014/main" id="{90F0E6CD-11C6-56AE-F562-1E41514C34AC}"/>
                </a:ext>
              </a:extLst>
            </p:cNvPr>
            <p:cNvSpPr/>
            <p:nvPr/>
          </p:nvSpPr>
          <p:spPr>
            <a:xfrm>
              <a:off x="7582648" y="505934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39" name="Forma libre: forma 3894">
              <a:extLst>
                <a:ext uri="{FF2B5EF4-FFF2-40B4-BE49-F238E27FC236}">
                  <a16:creationId xmlns:a16="http://schemas.microsoft.com/office/drawing/2014/main" id="{33DE5FA4-3467-236D-CC17-D46C074BC49B}"/>
                </a:ext>
              </a:extLst>
            </p:cNvPr>
            <p:cNvSpPr/>
            <p:nvPr/>
          </p:nvSpPr>
          <p:spPr>
            <a:xfrm>
              <a:off x="7644271" y="505934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40" name="Forma libre: forma 3895">
              <a:extLst>
                <a:ext uri="{FF2B5EF4-FFF2-40B4-BE49-F238E27FC236}">
                  <a16:creationId xmlns:a16="http://schemas.microsoft.com/office/drawing/2014/main" id="{584932BC-5C44-2D1B-094B-562EE65B501F}"/>
                </a:ext>
              </a:extLst>
            </p:cNvPr>
            <p:cNvSpPr/>
            <p:nvPr/>
          </p:nvSpPr>
          <p:spPr>
            <a:xfrm>
              <a:off x="7706628" y="505934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41" name="Forma libre: forma 3896">
              <a:extLst>
                <a:ext uri="{FF2B5EF4-FFF2-40B4-BE49-F238E27FC236}">
                  <a16:creationId xmlns:a16="http://schemas.microsoft.com/office/drawing/2014/main" id="{5D3E1E98-5528-F74A-3598-C7A6D024D182}"/>
                </a:ext>
              </a:extLst>
            </p:cNvPr>
            <p:cNvSpPr/>
            <p:nvPr/>
          </p:nvSpPr>
          <p:spPr>
            <a:xfrm>
              <a:off x="7768251" y="505934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42" name="Forma libre: forma 3897">
              <a:extLst>
                <a:ext uri="{FF2B5EF4-FFF2-40B4-BE49-F238E27FC236}">
                  <a16:creationId xmlns:a16="http://schemas.microsoft.com/office/drawing/2014/main" id="{6FB309F8-AA41-0FB0-9172-08FCFB138656}"/>
                </a:ext>
              </a:extLst>
            </p:cNvPr>
            <p:cNvSpPr/>
            <p:nvPr/>
          </p:nvSpPr>
          <p:spPr>
            <a:xfrm>
              <a:off x="7830608" y="505934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43" name="Forma libre: forma 3898">
              <a:extLst>
                <a:ext uri="{FF2B5EF4-FFF2-40B4-BE49-F238E27FC236}">
                  <a16:creationId xmlns:a16="http://schemas.microsoft.com/office/drawing/2014/main" id="{26409615-710A-5B46-7D55-F05CA7654737}"/>
                </a:ext>
              </a:extLst>
            </p:cNvPr>
            <p:cNvSpPr/>
            <p:nvPr/>
          </p:nvSpPr>
          <p:spPr>
            <a:xfrm>
              <a:off x="7892231" y="505934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44" name="Forma libre: forma 3899">
              <a:extLst>
                <a:ext uri="{FF2B5EF4-FFF2-40B4-BE49-F238E27FC236}">
                  <a16:creationId xmlns:a16="http://schemas.microsoft.com/office/drawing/2014/main" id="{1F7C6E85-78E3-1F82-592F-0AE63A3C1E99}"/>
                </a:ext>
              </a:extLst>
            </p:cNvPr>
            <p:cNvSpPr/>
            <p:nvPr/>
          </p:nvSpPr>
          <p:spPr>
            <a:xfrm>
              <a:off x="7969260" y="5073282"/>
              <a:ext cx="21274" cy="21270"/>
            </a:xfrm>
            <a:custGeom>
              <a:avLst/>
              <a:gdLst>
                <a:gd name="connsiteX0" fmla="*/ 10271 w 21274"/>
                <a:gd name="connsiteY0" fmla="*/ 21270 h 21270"/>
                <a:gd name="connsiteX1" fmla="*/ 21275 w 21274"/>
                <a:gd name="connsiteY1" fmla="*/ 11002 h 21270"/>
                <a:gd name="connsiteX2" fmla="*/ 10271 w 21274"/>
                <a:gd name="connsiteY2" fmla="*/ 0 h 21270"/>
                <a:gd name="connsiteX3" fmla="*/ 0 w 21274"/>
                <a:gd name="connsiteY3" fmla="*/ 11002 h 21270"/>
                <a:gd name="connsiteX4" fmla="*/ 10271 w 21274"/>
                <a:gd name="connsiteY4" fmla="*/ 21270 h 21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74" h="21270">
                  <a:moveTo>
                    <a:pt x="10271" y="21270"/>
                  </a:moveTo>
                  <a:cubicBezTo>
                    <a:pt x="16139" y="21270"/>
                    <a:pt x="21275" y="16870"/>
                    <a:pt x="21275" y="11002"/>
                  </a:cubicBezTo>
                  <a:cubicBezTo>
                    <a:pt x="21275" y="5134"/>
                    <a:pt x="16139" y="0"/>
                    <a:pt x="10271" y="0"/>
                  </a:cubicBezTo>
                  <a:cubicBezTo>
                    <a:pt x="4401" y="0"/>
                    <a:pt x="0" y="5134"/>
                    <a:pt x="0" y="11002"/>
                  </a:cubicBezTo>
                  <a:cubicBezTo>
                    <a:pt x="0" y="16870"/>
                    <a:pt x="4401" y="21270"/>
                    <a:pt x="10271" y="2127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45" name="Forma libre: forma 3900">
              <a:extLst>
                <a:ext uri="{FF2B5EF4-FFF2-40B4-BE49-F238E27FC236}">
                  <a16:creationId xmlns:a16="http://schemas.microsoft.com/office/drawing/2014/main" id="{CA1DD9F7-4247-0F1E-71FC-CE7654F43EB3}"/>
                </a:ext>
              </a:extLst>
            </p:cNvPr>
            <p:cNvSpPr/>
            <p:nvPr/>
          </p:nvSpPr>
          <p:spPr>
            <a:xfrm>
              <a:off x="9882513" y="5065947"/>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1" y="36674"/>
                    <a:pt x="36680" y="28605"/>
                    <a:pt x="36680" y="18337"/>
                  </a:cubicBezTo>
                  <a:cubicBezTo>
                    <a:pt x="36680" y="8068"/>
                    <a:pt x="28611" y="0"/>
                    <a:pt x="18340" y="0"/>
                  </a:cubicBezTo>
                  <a:cubicBezTo>
                    <a:pt x="8070" y="0"/>
                    <a:pt x="0" y="8068"/>
                    <a:pt x="0" y="18337"/>
                  </a:cubicBezTo>
                  <a:cubicBezTo>
                    <a:pt x="0" y="28605"/>
                    <a:pt x="7336"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46" name="Forma libre: forma 3901">
              <a:extLst>
                <a:ext uri="{FF2B5EF4-FFF2-40B4-BE49-F238E27FC236}">
                  <a16:creationId xmlns:a16="http://schemas.microsoft.com/office/drawing/2014/main" id="{A9BF40CA-8AAF-A836-237F-0DF567DED61B}"/>
                </a:ext>
              </a:extLst>
            </p:cNvPr>
            <p:cNvSpPr/>
            <p:nvPr/>
          </p:nvSpPr>
          <p:spPr>
            <a:xfrm>
              <a:off x="9937533" y="505861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47" name="Forma libre: forma 3902">
              <a:extLst>
                <a:ext uri="{FF2B5EF4-FFF2-40B4-BE49-F238E27FC236}">
                  <a16:creationId xmlns:a16="http://schemas.microsoft.com/office/drawing/2014/main" id="{31B7F6CA-CAFB-3952-E466-D19152394CB5}"/>
                </a:ext>
              </a:extLst>
            </p:cNvPr>
            <p:cNvSpPr/>
            <p:nvPr/>
          </p:nvSpPr>
          <p:spPr>
            <a:xfrm>
              <a:off x="9999157" y="505861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48" name="Forma libre: forma 3903">
              <a:extLst>
                <a:ext uri="{FF2B5EF4-FFF2-40B4-BE49-F238E27FC236}">
                  <a16:creationId xmlns:a16="http://schemas.microsoft.com/office/drawing/2014/main" id="{30F441BE-3A22-90B4-F0B6-8D00F6DCDE61}"/>
                </a:ext>
              </a:extLst>
            </p:cNvPr>
            <p:cNvSpPr/>
            <p:nvPr/>
          </p:nvSpPr>
          <p:spPr>
            <a:xfrm>
              <a:off x="10061513" y="505861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8"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49" name="Forma libre: forma 3904">
              <a:extLst>
                <a:ext uri="{FF2B5EF4-FFF2-40B4-BE49-F238E27FC236}">
                  <a16:creationId xmlns:a16="http://schemas.microsoft.com/office/drawing/2014/main" id="{4BE90870-EFE5-114E-AFA1-A10034828285}"/>
                </a:ext>
              </a:extLst>
            </p:cNvPr>
            <p:cNvSpPr/>
            <p:nvPr/>
          </p:nvSpPr>
          <p:spPr>
            <a:xfrm>
              <a:off x="10123136" y="505934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50" name="Forma libre: forma 3905">
              <a:extLst>
                <a:ext uri="{FF2B5EF4-FFF2-40B4-BE49-F238E27FC236}">
                  <a16:creationId xmlns:a16="http://schemas.microsoft.com/office/drawing/2014/main" id="{30C5C18C-4AEB-B44C-D3DD-6E26265423CE}"/>
                </a:ext>
              </a:extLst>
            </p:cNvPr>
            <p:cNvSpPr/>
            <p:nvPr/>
          </p:nvSpPr>
          <p:spPr>
            <a:xfrm>
              <a:off x="10185493" y="505934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51" name="Forma libre: forma 3906">
              <a:extLst>
                <a:ext uri="{FF2B5EF4-FFF2-40B4-BE49-F238E27FC236}">
                  <a16:creationId xmlns:a16="http://schemas.microsoft.com/office/drawing/2014/main" id="{FFFE8C55-9CC4-0F40-9788-0C4CD8130017}"/>
                </a:ext>
              </a:extLst>
            </p:cNvPr>
            <p:cNvSpPr/>
            <p:nvPr/>
          </p:nvSpPr>
          <p:spPr>
            <a:xfrm>
              <a:off x="10247850" y="5059346"/>
              <a:ext cx="48418" cy="49142"/>
            </a:xfrm>
            <a:custGeom>
              <a:avLst/>
              <a:gdLst>
                <a:gd name="connsiteX0" fmla="*/ 24209 w 48418"/>
                <a:gd name="connsiteY0" fmla="*/ 49143 h 49142"/>
                <a:gd name="connsiteX1" fmla="*/ 48418 w 48418"/>
                <a:gd name="connsiteY1" fmla="*/ 24938 h 49142"/>
                <a:gd name="connsiteX2" fmla="*/ 24209 w 48418"/>
                <a:gd name="connsiteY2" fmla="*/ 0 h 49142"/>
                <a:gd name="connsiteX3" fmla="*/ 0 w 48418"/>
                <a:gd name="connsiteY3" fmla="*/ 24938 h 49142"/>
                <a:gd name="connsiteX4" fmla="*/ 24209 w 48418"/>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9142">
                  <a:moveTo>
                    <a:pt x="24209" y="49143"/>
                  </a:moveTo>
                  <a:cubicBezTo>
                    <a:pt x="37414" y="49143"/>
                    <a:pt x="48418" y="38141"/>
                    <a:pt x="48418" y="24938"/>
                  </a:cubicBezTo>
                  <a:cubicBezTo>
                    <a:pt x="48418" y="11736"/>
                    <a:pt x="37414" y="0"/>
                    <a:pt x="24209" y="0"/>
                  </a:cubicBezTo>
                  <a:cubicBezTo>
                    <a:pt x="11004" y="0"/>
                    <a:pt x="0" y="11002"/>
                    <a:pt x="0" y="24938"/>
                  </a:cubicBezTo>
                  <a:cubicBezTo>
                    <a:pt x="0" y="38874"/>
                    <a:pt x="11004" y="49143"/>
                    <a:pt x="24209"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52" name="Forma libre: forma 3907">
              <a:extLst>
                <a:ext uri="{FF2B5EF4-FFF2-40B4-BE49-F238E27FC236}">
                  <a16:creationId xmlns:a16="http://schemas.microsoft.com/office/drawing/2014/main" id="{09595A1E-F95C-AD26-55E2-DC606298C8C9}"/>
                </a:ext>
              </a:extLst>
            </p:cNvPr>
            <p:cNvSpPr/>
            <p:nvPr/>
          </p:nvSpPr>
          <p:spPr>
            <a:xfrm>
              <a:off x="10309473" y="505861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53" name="Forma libre: forma 3908">
              <a:extLst>
                <a:ext uri="{FF2B5EF4-FFF2-40B4-BE49-F238E27FC236}">
                  <a16:creationId xmlns:a16="http://schemas.microsoft.com/office/drawing/2014/main" id="{E7BEDF33-304B-3E3E-F4EE-F1C21670446B}"/>
                </a:ext>
              </a:extLst>
            </p:cNvPr>
            <p:cNvSpPr/>
            <p:nvPr/>
          </p:nvSpPr>
          <p:spPr>
            <a:xfrm>
              <a:off x="10371097" y="505861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54" name="Forma libre: forma 3909">
              <a:extLst>
                <a:ext uri="{FF2B5EF4-FFF2-40B4-BE49-F238E27FC236}">
                  <a16:creationId xmlns:a16="http://schemas.microsoft.com/office/drawing/2014/main" id="{963E82DF-2767-90DB-E8BC-08D6FA7A25FB}"/>
                </a:ext>
              </a:extLst>
            </p:cNvPr>
            <p:cNvSpPr/>
            <p:nvPr/>
          </p:nvSpPr>
          <p:spPr>
            <a:xfrm>
              <a:off x="10433453" y="505934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55" name="Forma libre: forma 3910">
              <a:extLst>
                <a:ext uri="{FF2B5EF4-FFF2-40B4-BE49-F238E27FC236}">
                  <a16:creationId xmlns:a16="http://schemas.microsoft.com/office/drawing/2014/main" id="{FB360CF7-B42B-C0E3-979A-62704A877E22}"/>
                </a:ext>
              </a:extLst>
            </p:cNvPr>
            <p:cNvSpPr/>
            <p:nvPr/>
          </p:nvSpPr>
          <p:spPr>
            <a:xfrm>
              <a:off x="10495076" y="505934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56" name="Forma libre: forma 3911">
              <a:extLst>
                <a:ext uri="{FF2B5EF4-FFF2-40B4-BE49-F238E27FC236}">
                  <a16:creationId xmlns:a16="http://schemas.microsoft.com/office/drawing/2014/main" id="{BBA74B7B-A5E6-C706-49CE-5A4FD8133323}"/>
                </a:ext>
              </a:extLst>
            </p:cNvPr>
            <p:cNvSpPr/>
            <p:nvPr/>
          </p:nvSpPr>
          <p:spPr>
            <a:xfrm>
              <a:off x="10557433" y="505934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57" name="Forma libre: forma 3912">
              <a:extLst>
                <a:ext uri="{FF2B5EF4-FFF2-40B4-BE49-F238E27FC236}">
                  <a16:creationId xmlns:a16="http://schemas.microsoft.com/office/drawing/2014/main" id="{2279F14B-0C42-358F-120B-402520A44CC1}"/>
                </a:ext>
              </a:extLst>
            </p:cNvPr>
            <p:cNvSpPr/>
            <p:nvPr/>
          </p:nvSpPr>
          <p:spPr>
            <a:xfrm>
              <a:off x="10619056" y="505934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58" name="Forma libre: forma 3913">
              <a:extLst>
                <a:ext uri="{FF2B5EF4-FFF2-40B4-BE49-F238E27FC236}">
                  <a16:creationId xmlns:a16="http://schemas.microsoft.com/office/drawing/2014/main" id="{B84869F3-9FC4-697D-D90D-4BCDBBFB2E8B}"/>
                </a:ext>
              </a:extLst>
            </p:cNvPr>
            <p:cNvSpPr/>
            <p:nvPr/>
          </p:nvSpPr>
          <p:spPr>
            <a:xfrm>
              <a:off x="10680679" y="505934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59" name="Forma libre: forma 3914">
              <a:extLst>
                <a:ext uri="{FF2B5EF4-FFF2-40B4-BE49-F238E27FC236}">
                  <a16:creationId xmlns:a16="http://schemas.microsoft.com/office/drawing/2014/main" id="{E756E953-D29B-7940-AD5C-1635BC8FEA75}"/>
                </a:ext>
              </a:extLst>
            </p:cNvPr>
            <p:cNvSpPr/>
            <p:nvPr/>
          </p:nvSpPr>
          <p:spPr>
            <a:xfrm>
              <a:off x="10743036" y="505934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60" name="Forma libre: forma 3915">
              <a:extLst>
                <a:ext uri="{FF2B5EF4-FFF2-40B4-BE49-F238E27FC236}">
                  <a16:creationId xmlns:a16="http://schemas.microsoft.com/office/drawing/2014/main" id="{EDBA93F8-2BE9-A442-D5C8-ED34996237A8}"/>
                </a:ext>
              </a:extLst>
            </p:cNvPr>
            <p:cNvSpPr/>
            <p:nvPr/>
          </p:nvSpPr>
          <p:spPr>
            <a:xfrm>
              <a:off x="10819331" y="5072548"/>
              <a:ext cx="22008" cy="22737"/>
            </a:xfrm>
            <a:custGeom>
              <a:avLst/>
              <a:gdLst>
                <a:gd name="connsiteX0" fmla="*/ 11004 w 22008"/>
                <a:gd name="connsiteY0" fmla="*/ 22738 h 22737"/>
                <a:gd name="connsiteX1" fmla="*/ 22008 w 22008"/>
                <a:gd name="connsiteY1" fmla="*/ 11736 h 22737"/>
                <a:gd name="connsiteX2" fmla="*/ 11004 w 22008"/>
                <a:gd name="connsiteY2" fmla="*/ 0 h 22737"/>
                <a:gd name="connsiteX3" fmla="*/ 0 w 22008"/>
                <a:gd name="connsiteY3" fmla="*/ 11736 h 22737"/>
                <a:gd name="connsiteX4" fmla="*/ 11004 w 22008"/>
                <a:gd name="connsiteY4" fmla="*/ 22738 h 2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737">
                  <a:moveTo>
                    <a:pt x="11004" y="22738"/>
                  </a:moveTo>
                  <a:cubicBezTo>
                    <a:pt x="16873" y="22738"/>
                    <a:pt x="22008" y="17603"/>
                    <a:pt x="22008" y="11736"/>
                  </a:cubicBezTo>
                  <a:cubicBezTo>
                    <a:pt x="22008" y="5868"/>
                    <a:pt x="16873" y="0"/>
                    <a:pt x="11004" y="0"/>
                  </a:cubicBezTo>
                  <a:cubicBezTo>
                    <a:pt x="5135" y="0"/>
                    <a:pt x="0" y="5134"/>
                    <a:pt x="0" y="11736"/>
                  </a:cubicBezTo>
                  <a:cubicBezTo>
                    <a:pt x="0" y="18337"/>
                    <a:pt x="4401" y="22738"/>
                    <a:pt x="11004" y="227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61" name="Forma libre: forma 3916">
              <a:extLst>
                <a:ext uri="{FF2B5EF4-FFF2-40B4-BE49-F238E27FC236}">
                  <a16:creationId xmlns:a16="http://schemas.microsoft.com/office/drawing/2014/main" id="{7CD3BD58-0B42-8DB1-2B11-CAB92AAA42D8}"/>
                </a:ext>
              </a:extLst>
            </p:cNvPr>
            <p:cNvSpPr/>
            <p:nvPr/>
          </p:nvSpPr>
          <p:spPr>
            <a:xfrm>
              <a:off x="10891959" y="5083958"/>
              <a:ext cx="7336" cy="326"/>
            </a:xfrm>
            <a:custGeom>
              <a:avLst/>
              <a:gdLst>
                <a:gd name="connsiteX0" fmla="*/ 0 w 7336"/>
                <a:gd name="connsiteY0" fmla="*/ 326 h 326"/>
                <a:gd name="connsiteX1" fmla="*/ 0 w 7336"/>
                <a:gd name="connsiteY1" fmla="*/ 326 h 326"/>
                <a:gd name="connsiteX2" fmla="*/ 0 w 7336"/>
                <a:gd name="connsiteY2" fmla="*/ 326 h 326"/>
                <a:gd name="connsiteX3" fmla="*/ 0 w 7336"/>
                <a:gd name="connsiteY3" fmla="*/ 326 h 326"/>
                <a:gd name="connsiteX4" fmla="*/ 0 w 7336"/>
                <a:gd name="connsiteY4" fmla="*/ 326 h 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326">
                  <a:moveTo>
                    <a:pt x="0" y="326"/>
                  </a:moveTo>
                  <a:lnTo>
                    <a:pt x="0" y="326"/>
                  </a:lnTo>
                  <a:cubicBezTo>
                    <a:pt x="0" y="326"/>
                    <a:pt x="0" y="-408"/>
                    <a:pt x="0" y="326"/>
                  </a:cubicBezTo>
                  <a:lnTo>
                    <a:pt x="0" y="326"/>
                  </a:lnTo>
                  <a:lnTo>
                    <a:pt x="0" y="326"/>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62" name="Forma libre: forma 3917">
              <a:extLst>
                <a:ext uri="{FF2B5EF4-FFF2-40B4-BE49-F238E27FC236}">
                  <a16:creationId xmlns:a16="http://schemas.microsoft.com/office/drawing/2014/main" id="{ECA71F4F-519F-C9D5-3D45-749577116C43}"/>
                </a:ext>
              </a:extLst>
            </p:cNvPr>
            <p:cNvSpPr/>
            <p:nvPr/>
          </p:nvSpPr>
          <p:spPr>
            <a:xfrm>
              <a:off x="11052619" y="505934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63" name="Forma libre: forma 3918">
              <a:extLst>
                <a:ext uri="{FF2B5EF4-FFF2-40B4-BE49-F238E27FC236}">
                  <a16:creationId xmlns:a16="http://schemas.microsoft.com/office/drawing/2014/main" id="{BD28EFB7-9743-9214-BD19-5D376F466866}"/>
                </a:ext>
              </a:extLst>
            </p:cNvPr>
            <p:cNvSpPr/>
            <p:nvPr/>
          </p:nvSpPr>
          <p:spPr>
            <a:xfrm>
              <a:off x="11114976" y="505934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64" name="Forma libre: forma 3919">
              <a:extLst>
                <a:ext uri="{FF2B5EF4-FFF2-40B4-BE49-F238E27FC236}">
                  <a16:creationId xmlns:a16="http://schemas.microsoft.com/office/drawing/2014/main" id="{230263B2-8EFD-3E84-EB33-AF8F66B24B38}"/>
                </a:ext>
              </a:extLst>
            </p:cNvPr>
            <p:cNvSpPr/>
            <p:nvPr/>
          </p:nvSpPr>
          <p:spPr>
            <a:xfrm>
              <a:off x="11176599" y="505934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65" name="Forma libre: forma 3920">
              <a:extLst>
                <a:ext uri="{FF2B5EF4-FFF2-40B4-BE49-F238E27FC236}">
                  <a16:creationId xmlns:a16="http://schemas.microsoft.com/office/drawing/2014/main" id="{21E0706D-A013-F036-C2DE-94DBC04A261E}"/>
                </a:ext>
              </a:extLst>
            </p:cNvPr>
            <p:cNvSpPr/>
            <p:nvPr/>
          </p:nvSpPr>
          <p:spPr>
            <a:xfrm>
              <a:off x="11255095" y="5074749"/>
              <a:ext cx="17606" cy="17603"/>
            </a:xfrm>
            <a:custGeom>
              <a:avLst/>
              <a:gdLst>
                <a:gd name="connsiteX0" fmla="*/ 8803 w 17606"/>
                <a:gd name="connsiteY0" fmla="*/ 17603 h 17603"/>
                <a:gd name="connsiteX1" fmla="*/ 17606 w 17606"/>
                <a:gd name="connsiteY1" fmla="*/ 8801 h 17603"/>
                <a:gd name="connsiteX2" fmla="*/ 8803 w 17606"/>
                <a:gd name="connsiteY2" fmla="*/ 0 h 17603"/>
                <a:gd name="connsiteX3" fmla="*/ 0 w 17606"/>
                <a:gd name="connsiteY3" fmla="*/ 8801 h 17603"/>
                <a:gd name="connsiteX4" fmla="*/ 8803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3" y="17603"/>
                  </a:moveTo>
                  <a:cubicBezTo>
                    <a:pt x="13205" y="17603"/>
                    <a:pt x="17606" y="13936"/>
                    <a:pt x="17606" y="8801"/>
                  </a:cubicBezTo>
                  <a:cubicBezTo>
                    <a:pt x="17606" y="3667"/>
                    <a:pt x="13938" y="0"/>
                    <a:pt x="8803" y="0"/>
                  </a:cubicBezTo>
                  <a:cubicBezTo>
                    <a:pt x="3668" y="0"/>
                    <a:pt x="0" y="3667"/>
                    <a:pt x="0" y="8801"/>
                  </a:cubicBezTo>
                  <a:cubicBezTo>
                    <a:pt x="0" y="13936"/>
                    <a:pt x="4401"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66" name="Forma libre: forma 3921">
              <a:extLst>
                <a:ext uri="{FF2B5EF4-FFF2-40B4-BE49-F238E27FC236}">
                  <a16:creationId xmlns:a16="http://schemas.microsoft.com/office/drawing/2014/main" id="{070BA1B9-E0FF-01A8-D6D1-6B745927F1F9}"/>
                </a:ext>
              </a:extLst>
            </p:cNvPr>
            <p:cNvSpPr/>
            <p:nvPr/>
          </p:nvSpPr>
          <p:spPr>
            <a:xfrm>
              <a:off x="6832900" y="5146079"/>
              <a:ext cx="7336" cy="550"/>
            </a:xfrm>
            <a:custGeom>
              <a:avLst/>
              <a:gdLst>
                <a:gd name="connsiteX0" fmla="*/ 0 w 7336"/>
                <a:gd name="connsiteY0" fmla="*/ 550 h 550"/>
                <a:gd name="connsiteX1" fmla="*/ 0 w 7336"/>
                <a:gd name="connsiteY1" fmla="*/ 550 h 550"/>
                <a:gd name="connsiteX2" fmla="*/ 0 w 7336"/>
                <a:gd name="connsiteY2" fmla="*/ 550 h 550"/>
                <a:gd name="connsiteX3" fmla="*/ 0 w 7336"/>
                <a:gd name="connsiteY3" fmla="*/ 550 h 550"/>
                <a:gd name="connsiteX4" fmla="*/ 0 w 7336"/>
                <a:gd name="connsiteY4" fmla="*/ 550 h 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550">
                  <a:moveTo>
                    <a:pt x="0" y="550"/>
                  </a:moveTo>
                  <a:cubicBezTo>
                    <a:pt x="0" y="550"/>
                    <a:pt x="0" y="-183"/>
                    <a:pt x="0" y="550"/>
                  </a:cubicBezTo>
                  <a:cubicBezTo>
                    <a:pt x="0" y="-183"/>
                    <a:pt x="0" y="-183"/>
                    <a:pt x="0" y="550"/>
                  </a:cubicBezTo>
                  <a:cubicBezTo>
                    <a:pt x="0" y="-183"/>
                    <a:pt x="0" y="-183"/>
                    <a:pt x="0" y="550"/>
                  </a:cubicBezTo>
                  <a:cubicBezTo>
                    <a:pt x="0" y="-183"/>
                    <a:pt x="0" y="550"/>
                    <a:pt x="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67" name="Forma libre: forma 3922">
              <a:extLst>
                <a:ext uri="{FF2B5EF4-FFF2-40B4-BE49-F238E27FC236}">
                  <a16:creationId xmlns:a16="http://schemas.microsoft.com/office/drawing/2014/main" id="{6D38992C-0842-B867-62C3-50E029E4E895}"/>
                </a:ext>
              </a:extLst>
            </p:cNvPr>
            <p:cNvSpPr/>
            <p:nvPr/>
          </p:nvSpPr>
          <p:spPr>
            <a:xfrm>
              <a:off x="6869580"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68" name="Forma libre: forma 3923">
              <a:extLst>
                <a:ext uri="{FF2B5EF4-FFF2-40B4-BE49-F238E27FC236}">
                  <a16:creationId xmlns:a16="http://schemas.microsoft.com/office/drawing/2014/main" id="{153B8C59-A18F-1A35-E1AD-FF41A2186DF6}"/>
                </a:ext>
              </a:extLst>
            </p:cNvPr>
            <p:cNvSpPr/>
            <p:nvPr/>
          </p:nvSpPr>
          <p:spPr>
            <a:xfrm>
              <a:off x="6931937"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69" name="Forma libre: forma 3924">
              <a:extLst>
                <a:ext uri="{FF2B5EF4-FFF2-40B4-BE49-F238E27FC236}">
                  <a16:creationId xmlns:a16="http://schemas.microsoft.com/office/drawing/2014/main" id="{466C0032-2898-E675-CE04-B8ACD5C4FA8E}"/>
                </a:ext>
              </a:extLst>
            </p:cNvPr>
            <p:cNvSpPr/>
            <p:nvPr/>
          </p:nvSpPr>
          <p:spPr>
            <a:xfrm>
              <a:off x="6994294"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70" name="Forma libre: forma 3925">
              <a:extLst>
                <a:ext uri="{FF2B5EF4-FFF2-40B4-BE49-F238E27FC236}">
                  <a16:creationId xmlns:a16="http://schemas.microsoft.com/office/drawing/2014/main" id="{47E17B41-94E1-EE22-EC0C-CCCC2AFA2C07}"/>
                </a:ext>
              </a:extLst>
            </p:cNvPr>
            <p:cNvSpPr/>
            <p:nvPr/>
          </p:nvSpPr>
          <p:spPr>
            <a:xfrm>
              <a:off x="7055917"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71" name="Forma libre: forma 3926">
              <a:extLst>
                <a:ext uri="{FF2B5EF4-FFF2-40B4-BE49-F238E27FC236}">
                  <a16:creationId xmlns:a16="http://schemas.microsoft.com/office/drawing/2014/main" id="{AED2D677-7140-DFD4-EC5F-E55F5DBBD502}"/>
                </a:ext>
              </a:extLst>
            </p:cNvPr>
            <p:cNvSpPr/>
            <p:nvPr/>
          </p:nvSpPr>
          <p:spPr>
            <a:xfrm>
              <a:off x="7117540" y="512095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72" name="Forma libre: forma 3927">
              <a:extLst>
                <a:ext uri="{FF2B5EF4-FFF2-40B4-BE49-F238E27FC236}">
                  <a16:creationId xmlns:a16="http://schemas.microsoft.com/office/drawing/2014/main" id="{DA5660BC-B7E3-81FB-BAE8-3CAB142E6E38}"/>
                </a:ext>
              </a:extLst>
            </p:cNvPr>
            <p:cNvSpPr/>
            <p:nvPr/>
          </p:nvSpPr>
          <p:spPr>
            <a:xfrm>
              <a:off x="7179897" y="512095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73" name="Forma libre: forma 3928">
              <a:extLst>
                <a:ext uri="{FF2B5EF4-FFF2-40B4-BE49-F238E27FC236}">
                  <a16:creationId xmlns:a16="http://schemas.microsoft.com/office/drawing/2014/main" id="{4558F0EF-912E-673D-0D6D-B48A73542498}"/>
                </a:ext>
              </a:extLst>
            </p:cNvPr>
            <p:cNvSpPr/>
            <p:nvPr/>
          </p:nvSpPr>
          <p:spPr>
            <a:xfrm>
              <a:off x="7241520" y="512095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74" name="Forma libre: forma 3929">
              <a:extLst>
                <a:ext uri="{FF2B5EF4-FFF2-40B4-BE49-F238E27FC236}">
                  <a16:creationId xmlns:a16="http://schemas.microsoft.com/office/drawing/2014/main" id="{6B05C665-EE02-8EDF-9B4F-90B4C7010613}"/>
                </a:ext>
              </a:extLst>
            </p:cNvPr>
            <p:cNvSpPr/>
            <p:nvPr/>
          </p:nvSpPr>
          <p:spPr>
            <a:xfrm>
              <a:off x="7303877" y="512095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75" name="Forma libre: forma 3930">
              <a:extLst>
                <a:ext uri="{FF2B5EF4-FFF2-40B4-BE49-F238E27FC236}">
                  <a16:creationId xmlns:a16="http://schemas.microsoft.com/office/drawing/2014/main" id="{D1459CE3-EC14-2021-D0A8-8F1D84756FC4}"/>
                </a:ext>
              </a:extLst>
            </p:cNvPr>
            <p:cNvSpPr/>
            <p:nvPr/>
          </p:nvSpPr>
          <p:spPr>
            <a:xfrm>
              <a:off x="7364766" y="5120958"/>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76" name="Forma libre: forma 3931">
              <a:extLst>
                <a:ext uri="{FF2B5EF4-FFF2-40B4-BE49-F238E27FC236}">
                  <a16:creationId xmlns:a16="http://schemas.microsoft.com/office/drawing/2014/main" id="{FF4E8241-55C2-E02D-DD35-12B4DD6DA939}"/>
                </a:ext>
              </a:extLst>
            </p:cNvPr>
            <p:cNvSpPr/>
            <p:nvPr/>
          </p:nvSpPr>
          <p:spPr>
            <a:xfrm>
              <a:off x="7427857"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77" name="Forma libre: forma 3932">
              <a:extLst>
                <a:ext uri="{FF2B5EF4-FFF2-40B4-BE49-F238E27FC236}">
                  <a16:creationId xmlns:a16="http://schemas.microsoft.com/office/drawing/2014/main" id="{CD173067-9BD1-0C8F-FAA5-A7C9C2969BFF}"/>
                </a:ext>
              </a:extLst>
            </p:cNvPr>
            <p:cNvSpPr/>
            <p:nvPr/>
          </p:nvSpPr>
          <p:spPr>
            <a:xfrm>
              <a:off x="7489480"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78" name="Forma libre: forma 3933">
              <a:extLst>
                <a:ext uri="{FF2B5EF4-FFF2-40B4-BE49-F238E27FC236}">
                  <a16:creationId xmlns:a16="http://schemas.microsoft.com/office/drawing/2014/main" id="{49719018-21C8-C73D-82B6-F01935C5B34E}"/>
                </a:ext>
              </a:extLst>
            </p:cNvPr>
            <p:cNvSpPr/>
            <p:nvPr/>
          </p:nvSpPr>
          <p:spPr>
            <a:xfrm>
              <a:off x="7551837" y="512095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79" name="Forma libre: forma 3934">
              <a:extLst>
                <a:ext uri="{FF2B5EF4-FFF2-40B4-BE49-F238E27FC236}">
                  <a16:creationId xmlns:a16="http://schemas.microsoft.com/office/drawing/2014/main" id="{BD4A7EB3-0762-C0A5-E80F-868F13B9CBEC}"/>
                </a:ext>
              </a:extLst>
            </p:cNvPr>
            <p:cNvSpPr/>
            <p:nvPr/>
          </p:nvSpPr>
          <p:spPr>
            <a:xfrm>
              <a:off x="7613460"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80" name="Forma libre: forma 3935">
              <a:extLst>
                <a:ext uri="{FF2B5EF4-FFF2-40B4-BE49-F238E27FC236}">
                  <a16:creationId xmlns:a16="http://schemas.microsoft.com/office/drawing/2014/main" id="{B7D17768-B27D-B21D-4B1D-B0E73B8018CD}"/>
                </a:ext>
              </a:extLst>
            </p:cNvPr>
            <p:cNvSpPr/>
            <p:nvPr/>
          </p:nvSpPr>
          <p:spPr>
            <a:xfrm>
              <a:off x="7675816"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81" name="Forma libre: forma 3936">
              <a:extLst>
                <a:ext uri="{FF2B5EF4-FFF2-40B4-BE49-F238E27FC236}">
                  <a16:creationId xmlns:a16="http://schemas.microsoft.com/office/drawing/2014/main" id="{5A2518B9-5224-E13F-F483-9C96ADA23C08}"/>
                </a:ext>
              </a:extLst>
            </p:cNvPr>
            <p:cNvSpPr/>
            <p:nvPr/>
          </p:nvSpPr>
          <p:spPr>
            <a:xfrm>
              <a:off x="7737440" y="512095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82" name="Forma libre: forma 3937">
              <a:extLst>
                <a:ext uri="{FF2B5EF4-FFF2-40B4-BE49-F238E27FC236}">
                  <a16:creationId xmlns:a16="http://schemas.microsoft.com/office/drawing/2014/main" id="{CF138F04-D3EC-168D-E4EE-E00824B50BE1}"/>
                </a:ext>
              </a:extLst>
            </p:cNvPr>
            <p:cNvSpPr/>
            <p:nvPr/>
          </p:nvSpPr>
          <p:spPr>
            <a:xfrm>
              <a:off x="7861420"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83" name="Forma libre: forma 3938">
              <a:extLst>
                <a:ext uri="{FF2B5EF4-FFF2-40B4-BE49-F238E27FC236}">
                  <a16:creationId xmlns:a16="http://schemas.microsoft.com/office/drawing/2014/main" id="{CCD666EE-E2DB-F463-C0C1-89C0EB4AEECF}"/>
                </a:ext>
              </a:extLst>
            </p:cNvPr>
            <p:cNvSpPr/>
            <p:nvPr/>
          </p:nvSpPr>
          <p:spPr>
            <a:xfrm>
              <a:off x="7923043" y="5120958"/>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84" name="Forma libre: forma 3939">
              <a:extLst>
                <a:ext uri="{FF2B5EF4-FFF2-40B4-BE49-F238E27FC236}">
                  <a16:creationId xmlns:a16="http://schemas.microsoft.com/office/drawing/2014/main" id="{046A8FC9-4E24-EC59-ACF8-187C940F0E95}"/>
                </a:ext>
              </a:extLst>
            </p:cNvPr>
            <p:cNvSpPr/>
            <p:nvPr/>
          </p:nvSpPr>
          <p:spPr>
            <a:xfrm>
              <a:off x="8006674" y="5142228"/>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85" name="Forma libre: forma 3940">
              <a:extLst>
                <a:ext uri="{FF2B5EF4-FFF2-40B4-BE49-F238E27FC236}">
                  <a16:creationId xmlns:a16="http://schemas.microsoft.com/office/drawing/2014/main" id="{5248F078-C10F-D4F6-9C28-6EBE39987220}"/>
                </a:ext>
              </a:extLst>
            </p:cNvPr>
            <p:cNvSpPr/>
            <p:nvPr/>
          </p:nvSpPr>
          <p:spPr>
            <a:xfrm>
              <a:off x="9927996" y="5142228"/>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86" name="Forma libre: forma 3941">
              <a:extLst>
                <a:ext uri="{FF2B5EF4-FFF2-40B4-BE49-F238E27FC236}">
                  <a16:creationId xmlns:a16="http://schemas.microsoft.com/office/drawing/2014/main" id="{66678852-40BB-384E-6F87-17EB5EDF42B7}"/>
                </a:ext>
              </a:extLst>
            </p:cNvPr>
            <p:cNvSpPr/>
            <p:nvPr/>
          </p:nvSpPr>
          <p:spPr>
            <a:xfrm>
              <a:off x="9968345"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87" name="Forma libre: forma 3942">
              <a:extLst>
                <a:ext uri="{FF2B5EF4-FFF2-40B4-BE49-F238E27FC236}">
                  <a16:creationId xmlns:a16="http://schemas.microsoft.com/office/drawing/2014/main" id="{B0776D27-9C77-A9FD-6849-7B883E2576B7}"/>
                </a:ext>
              </a:extLst>
            </p:cNvPr>
            <p:cNvSpPr/>
            <p:nvPr/>
          </p:nvSpPr>
          <p:spPr>
            <a:xfrm>
              <a:off x="10030702"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88" name="Forma libre: forma 3943">
              <a:extLst>
                <a:ext uri="{FF2B5EF4-FFF2-40B4-BE49-F238E27FC236}">
                  <a16:creationId xmlns:a16="http://schemas.microsoft.com/office/drawing/2014/main" id="{274FECD2-BC9D-3760-D91B-3486AAF62C83}"/>
                </a:ext>
              </a:extLst>
            </p:cNvPr>
            <p:cNvSpPr/>
            <p:nvPr/>
          </p:nvSpPr>
          <p:spPr>
            <a:xfrm>
              <a:off x="10092325" y="512095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89" name="Forma libre: forma 3944">
              <a:extLst>
                <a:ext uri="{FF2B5EF4-FFF2-40B4-BE49-F238E27FC236}">
                  <a16:creationId xmlns:a16="http://schemas.microsoft.com/office/drawing/2014/main" id="{47B8BA1D-EFB9-5BF2-6F1F-6C1C336C49D2}"/>
                </a:ext>
              </a:extLst>
            </p:cNvPr>
            <p:cNvSpPr/>
            <p:nvPr/>
          </p:nvSpPr>
          <p:spPr>
            <a:xfrm>
              <a:off x="10154682" y="512095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90" name="Forma libre: forma 3945">
              <a:extLst>
                <a:ext uri="{FF2B5EF4-FFF2-40B4-BE49-F238E27FC236}">
                  <a16:creationId xmlns:a16="http://schemas.microsoft.com/office/drawing/2014/main" id="{EB3D4A70-723F-BD88-6FB7-1C0216D27CD1}"/>
                </a:ext>
              </a:extLst>
            </p:cNvPr>
            <p:cNvSpPr/>
            <p:nvPr/>
          </p:nvSpPr>
          <p:spPr>
            <a:xfrm>
              <a:off x="10216305"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91" name="Forma libre: forma 3946">
              <a:extLst>
                <a:ext uri="{FF2B5EF4-FFF2-40B4-BE49-F238E27FC236}">
                  <a16:creationId xmlns:a16="http://schemas.microsoft.com/office/drawing/2014/main" id="{4A7F980F-3454-49C1-1DFE-88009A0BA2E5}"/>
                </a:ext>
              </a:extLst>
            </p:cNvPr>
            <p:cNvSpPr/>
            <p:nvPr/>
          </p:nvSpPr>
          <p:spPr>
            <a:xfrm>
              <a:off x="10278661"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92" name="Forma libre: forma 3947">
              <a:extLst>
                <a:ext uri="{FF2B5EF4-FFF2-40B4-BE49-F238E27FC236}">
                  <a16:creationId xmlns:a16="http://schemas.microsoft.com/office/drawing/2014/main" id="{1DF376C8-D847-80B1-E56E-3B279D538CB8}"/>
                </a:ext>
              </a:extLst>
            </p:cNvPr>
            <p:cNvSpPr/>
            <p:nvPr/>
          </p:nvSpPr>
          <p:spPr>
            <a:xfrm>
              <a:off x="10340285" y="512095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93" name="Forma libre: forma 3948">
              <a:extLst>
                <a:ext uri="{FF2B5EF4-FFF2-40B4-BE49-F238E27FC236}">
                  <a16:creationId xmlns:a16="http://schemas.microsoft.com/office/drawing/2014/main" id="{0278EFB0-2BF7-BB65-C427-B7C7CD5F3A9E}"/>
                </a:ext>
              </a:extLst>
            </p:cNvPr>
            <p:cNvSpPr/>
            <p:nvPr/>
          </p:nvSpPr>
          <p:spPr>
            <a:xfrm>
              <a:off x="10401908" y="512095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94" name="Forma libre: forma 3949">
              <a:extLst>
                <a:ext uri="{FF2B5EF4-FFF2-40B4-BE49-F238E27FC236}">
                  <a16:creationId xmlns:a16="http://schemas.microsoft.com/office/drawing/2014/main" id="{AF01986B-C7A4-8F8A-6217-5BCCDB3B007D}"/>
                </a:ext>
              </a:extLst>
            </p:cNvPr>
            <p:cNvSpPr/>
            <p:nvPr/>
          </p:nvSpPr>
          <p:spPr>
            <a:xfrm>
              <a:off x="10464265" y="512095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95" name="Forma libre: forma 3950">
              <a:extLst>
                <a:ext uri="{FF2B5EF4-FFF2-40B4-BE49-F238E27FC236}">
                  <a16:creationId xmlns:a16="http://schemas.microsoft.com/office/drawing/2014/main" id="{7E494C8D-9A55-EA42-36F2-1E646419CB4A}"/>
                </a:ext>
              </a:extLst>
            </p:cNvPr>
            <p:cNvSpPr/>
            <p:nvPr/>
          </p:nvSpPr>
          <p:spPr>
            <a:xfrm>
              <a:off x="10525888"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96" name="Forma libre: forma 3951">
              <a:extLst>
                <a:ext uri="{FF2B5EF4-FFF2-40B4-BE49-F238E27FC236}">
                  <a16:creationId xmlns:a16="http://schemas.microsoft.com/office/drawing/2014/main" id="{EF69F444-4928-4E0F-194D-481361C01BC4}"/>
                </a:ext>
              </a:extLst>
            </p:cNvPr>
            <p:cNvSpPr/>
            <p:nvPr/>
          </p:nvSpPr>
          <p:spPr>
            <a:xfrm>
              <a:off x="10588245"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97" name="Forma libre: forma 3952">
              <a:extLst>
                <a:ext uri="{FF2B5EF4-FFF2-40B4-BE49-F238E27FC236}">
                  <a16:creationId xmlns:a16="http://schemas.microsoft.com/office/drawing/2014/main" id="{3CFC0397-4B38-4799-760C-7CCFCC9BC9A5}"/>
                </a:ext>
              </a:extLst>
            </p:cNvPr>
            <p:cNvSpPr/>
            <p:nvPr/>
          </p:nvSpPr>
          <p:spPr>
            <a:xfrm>
              <a:off x="10649868" y="512095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98" name="Forma libre: forma 3953">
              <a:extLst>
                <a:ext uri="{FF2B5EF4-FFF2-40B4-BE49-F238E27FC236}">
                  <a16:creationId xmlns:a16="http://schemas.microsoft.com/office/drawing/2014/main" id="{0A0917AC-AAE8-0760-CC30-7926164883ED}"/>
                </a:ext>
              </a:extLst>
            </p:cNvPr>
            <p:cNvSpPr/>
            <p:nvPr/>
          </p:nvSpPr>
          <p:spPr>
            <a:xfrm>
              <a:off x="10712225" y="512095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99" name="Forma libre: forma 3954">
              <a:extLst>
                <a:ext uri="{FF2B5EF4-FFF2-40B4-BE49-F238E27FC236}">
                  <a16:creationId xmlns:a16="http://schemas.microsoft.com/office/drawing/2014/main" id="{45175840-CDDB-8BD7-35FD-D4DA3219FE20}"/>
                </a:ext>
              </a:extLst>
            </p:cNvPr>
            <p:cNvSpPr/>
            <p:nvPr/>
          </p:nvSpPr>
          <p:spPr>
            <a:xfrm>
              <a:off x="10792188" y="5139294"/>
              <a:ext cx="13204" cy="13202"/>
            </a:xfrm>
            <a:custGeom>
              <a:avLst/>
              <a:gdLst>
                <a:gd name="connsiteX0" fmla="*/ 6603 w 13204"/>
                <a:gd name="connsiteY0" fmla="*/ 13202 h 13202"/>
                <a:gd name="connsiteX1" fmla="*/ 13205 w 13204"/>
                <a:gd name="connsiteY1" fmla="*/ 6601 h 13202"/>
                <a:gd name="connsiteX2" fmla="*/ 6603 w 13204"/>
                <a:gd name="connsiteY2" fmla="*/ 0 h 13202"/>
                <a:gd name="connsiteX3" fmla="*/ 0 w 13204"/>
                <a:gd name="connsiteY3" fmla="*/ 6601 h 13202"/>
                <a:gd name="connsiteX4" fmla="*/ 6603 w 13204"/>
                <a:gd name="connsiteY4" fmla="*/ 13202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4" h="13202">
                  <a:moveTo>
                    <a:pt x="6603" y="13202"/>
                  </a:moveTo>
                  <a:cubicBezTo>
                    <a:pt x="10271" y="13202"/>
                    <a:pt x="13205" y="10268"/>
                    <a:pt x="13205" y="6601"/>
                  </a:cubicBezTo>
                  <a:cubicBezTo>
                    <a:pt x="13205" y="2934"/>
                    <a:pt x="10271" y="0"/>
                    <a:pt x="6603" y="0"/>
                  </a:cubicBezTo>
                  <a:cubicBezTo>
                    <a:pt x="2935" y="0"/>
                    <a:pt x="0" y="2934"/>
                    <a:pt x="0" y="6601"/>
                  </a:cubicBezTo>
                  <a:cubicBezTo>
                    <a:pt x="0" y="10268"/>
                    <a:pt x="2935" y="13202"/>
                    <a:pt x="6603" y="132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00" name="Forma libre: forma 3955">
              <a:extLst>
                <a:ext uri="{FF2B5EF4-FFF2-40B4-BE49-F238E27FC236}">
                  <a16:creationId xmlns:a16="http://schemas.microsoft.com/office/drawing/2014/main" id="{314A4E54-C8CC-5F7A-8F1F-ED34FF3A8467}"/>
                </a:ext>
              </a:extLst>
            </p:cNvPr>
            <p:cNvSpPr/>
            <p:nvPr/>
          </p:nvSpPr>
          <p:spPr>
            <a:xfrm>
              <a:off x="11087099" y="5123891"/>
              <a:ext cx="44016" cy="43274"/>
            </a:xfrm>
            <a:custGeom>
              <a:avLst/>
              <a:gdLst>
                <a:gd name="connsiteX0" fmla="*/ 22008 w 44016"/>
                <a:gd name="connsiteY0" fmla="*/ 43275 h 43274"/>
                <a:gd name="connsiteX1" fmla="*/ 44017 w 44016"/>
                <a:gd name="connsiteY1" fmla="*/ 21271 h 43274"/>
                <a:gd name="connsiteX2" fmla="*/ 22008 w 44016"/>
                <a:gd name="connsiteY2" fmla="*/ 0 h 43274"/>
                <a:gd name="connsiteX3" fmla="*/ 0 w 44016"/>
                <a:gd name="connsiteY3" fmla="*/ 21271 h 43274"/>
                <a:gd name="connsiteX4" fmla="*/ 22008 w 44016"/>
                <a:gd name="connsiteY4" fmla="*/ 43275 h 4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6" h="43274">
                  <a:moveTo>
                    <a:pt x="22008" y="43275"/>
                  </a:moveTo>
                  <a:cubicBezTo>
                    <a:pt x="33746" y="43275"/>
                    <a:pt x="44017" y="33740"/>
                    <a:pt x="44017" y="21271"/>
                  </a:cubicBezTo>
                  <a:cubicBezTo>
                    <a:pt x="44017" y="8802"/>
                    <a:pt x="34480" y="0"/>
                    <a:pt x="22008" y="0"/>
                  </a:cubicBezTo>
                  <a:cubicBezTo>
                    <a:pt x="9537" y="0"/>
                    <a:pt x="0" y="9535"/>
                    <a:pt x="0" y="21271"/>
                  </a:cubicBezTo>
                  <a:cubicBezTo>
                    <a:pt x="0" y="33006"/>
                    <a:pt x="9537" y="43275"/>
                    <a:pt x="22008" y="432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01" name="Forma libre: forma 3956">
              <a:extLst>
                <a:ext uri="{FF2B5EF4-FFF2-40B4-BE49-F238E27FC236}">
                  <a16:creationId xmlns:a16="http://schemas.microsoft.com/office/drawing/2014/main" id="{F397D599-C89E-5DC1-FFE3-37B763465B99}"/>
                </a:ext>
              </a:extLst>
            </p:cNvPr>
            <p:cNvSpPr/>
            <p:nvPr/>
          </p:nvSpPr>
          <p:spPr>
            <a:xfrm>
              <a:off x="11145788" y="512095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02" name="Forma libre: forma 3957">
              <a:extLst>
                <a:ext uri="{FF2B5EF4-FFF2-40B4-BE49-F238E27FC236}">
                  <a16:creationId xmlns:a16="http://schemas.microsoft.com/office/drawing/2014/main" id="{71F5D9DB-5E47-070D-95FF-0CA86AB7A578}"/>
                </a:ext>
              </a:extLst>
            </p:cNvPr>
            <p:cNvSpPr/>
            <p:nvPr/>
          </p:nvSpPr>
          <p:spPr>
            <a:xfrm>
              <a:off x="11207411" y="512095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03" name="Forma libre: forma 3958">
              <a:extLst>
                <a:ext uri="{FF2B5EF4-FFF2-40B4-BE49-F238E27FC236}">
                  <a16:creationId xmlns:a16="http://schemas.microsoft.com/office/drawing/2014/main" id="{223460ED-A525-6847-A54E-678ACC2FD077}"/>
                </a:ext>
              </a:extLst>
            </p:cNvPr>
            <p:cNvSpPr/>
            <p:nvPr/>
          </p:nvSpPr>
          <p:spPr>
            <a:xfrm>
              <a:off x="11293243" y="5144429"/>
              <a:ext cx="2934" cy="2933"/>
            </a:xfrm>
            <a:custGeom>
              <a:avLst/>
              <a:gdLst>
                <a:gd name="connsiteX0" fmla="*/ 1467 w 2934"/>
                <a:gd name="connsiteY0" fmla="*/ 2934 h 2933"/>
                <a:gd name="connsiteX1" fmla="*/ 2935 w 2934"/>
                <a:gd name="connsiteY1" fmla="*/ 1467 h 2933"/>
                <a:gd name="connsiteX2" fmla="*/ 1467 w 2934"/>
                <a:gd name="connsiteY2" fmla="*/ 0 h 2933"/>
                <a:gd name="connsiteX3" fmla="*/ 0 w 2934"/>
                <a:gd name="connsiteY3" fmla="*/ 1467 h 2933"/>
                <a:gd name="connsiteX4" fmla="*/ 1467 w 2934"/>
                <a:gd name="connsiteY4" fmla="*/ 2934 h 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3">
                  <a:moveTo>
                    <a:pt x="1467" y="2934"/>
                  </a:moveTo>
                  <a:cubicBezTo>
                    <a:pt x="2201" y="2934"/>
                    <a:pt x="2935" y="2200"/>
                    <a:pt x="2935" y="1467"/>
                  </a:cubicBezTo>
                  <a:cubicBezTo>
                    <a:pt x="2935" y="733"/>
                    <a:pt x="2201" y="0"/>
                    <a:pt x="1467" y="0"/>
                  </a:cubicBezTo>
                  <a:cubicBezTo>
                    <a:pt x="734" y="0"/>
                    <a:pt x="0" y="733"/>
                    <a:pt x="0" y="1467"/>
                  </a:cubicBezTo>
                  <a:cubicBezTo>
                    <a:pt x="0" y="2200"/>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04" name="Forma libre: forma 3959">
              <a:extLst>
                <a:ext uri="{FF2B5EF4-FFF2-40B4-BE49-F238E27FC236}">
                  <a16:creationId xmlns:a16="http://schemas.microsoft.com/office/drawing/2014/main" id="{B51263C3-1291-576E-4C96-B1AC61FCF6E0}"/>
                </a:ext>
              </a:extLst>
            </p:cNvPr>
            <p:cNvSpPr/>
            <p:nvPr/>
          </p:nvSpPr>
          <p:spPr>
            <a:xfrm>
              <a:off x="6839502" y="5184036"/>
              <a:ext cx="48418" cy="48409"/>
            </a:xfrm>
            <a:custGeom>
              <a:avLst/>
              <a:gdLst>
                <a:gd name="connsiteX0" fmla="*/ 24209 w 48418"/>
                <a:gd name="connsiteY0" fmla="*/ 48409 h 48409"/>
                <a:gd name="connsiteX1" fmla="*/ 48418 w 48418"/>
                <a:gd name="connsiteY1" fmla="*/ 24204 h 48409"/>
                <a:gd name="connsiteX2" fmla="*/ 24209 w 48418"/>
                <a:gd name="connsiteY2" fmla="*/ 0 h 48409"/>
                <a:gd name="connsiteX3" fmla="*/ 0 w 48418"/>
                <a:gd name="connsiteY3" fmla="*/ 24204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4"/>
                  </a:cubicBezTo>
                  <a:cubicBezTo>
                    <a:pt x="48418" y="11002"/>
                    <a:pt x="37414" y="0"/>
                    <a:pt x="24209" y="0"/>
                  </a:cubicBezTo>
                  <a:cubicBezTo>
                    <a:pt x="11004" y="0"/>
                    <a:pt x="0" y="11002"/>
                    <a:pt x="0" y="24204"/>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05" name="Forma libre: forma 3960">
              <a:extLst>
                <a:ext uri="{FF2B5EF4-FFF2-40B4-BE49-F238E27FC236}">
                  <a16:creationId xmlns:a16="http://schemas.microsoft.com/office/drawing/2014/main" id="{595B640F-0B52-6FB4-9B7A-B362A0F914D3}"/>
                </a:ext>
              </a:extLst>
            </p:cNvPr>
            <p:cNvSpPr/>
            <p:nvPr/>
          </p:nvSpPr>
          <p:spPr>
            <a:xfrm>
              <a:off x="6901125" y="518256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06" name="Forma libre: forma 3961">
              <a:extLst>
                <a:ext uri="{FF2B5EF4-FFF2-40B4-BE49-F238E27FC236}">
                  <a16:creationId xmlns:a16="http://schemas.microsoft.com/office/drawing/2014/main" id="{F7568AC6-7C35-9EE0-8A53-C03E9D797C52}"/>
                </a:ext>
              </a:extLst>
            </p:cNvPr>
            <p:cNvSpPr/>
            <p:nvPr/>
          </p:nvSpPr>
          <p:spPr>
            <a:xfrm>
              <a:off x="6962748" y="518330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07" name="Forma libre: forma 3962">
              <a:extLst>
                <a:ext uri="{FF2B5EF4-FFF2-40B4-BE49-F238E27FC236}">
                  <a16:creationId xmlns:a16="http://schemas.microsoft.com/office/drawing/2014/main" id="{90652604-44FF-FEB0-8962-A060FBC15DEE}"/>
                </a:ext>
              </a:extLst>
            </p:cNvPr>
            <p:cNvSpPr/>
            <p:nvPr/>
          </p:nvSpPr>
          <p:spPr>
            <a:xfrm>
              <a:off x="7024372" y="5183303"/>
              <a:ext cx="50618" cy="49875"/>
            </a:xfrm>
            <a:custGeom>
              <a:avLst/>
              <a:gdLst>
                <a:gd name="connsiteX0" fmla="*/ 24943 w 50618"/>
                <a:gd name="connsiteY0" fmla="*/ 49876 h 49875"/>
                <a:gd name="connsiteX1" fmla="*/ 50619 w 50618"/>
                <a:gd name="connsiteY1" fmla="*/ 24938 h 49875"/>
                <a:gd name="connsiteX2" fmla="*/ 24943 w 50618"/>
                <a:gd name="connsiteY2" fmla="*/ 0 h 49875"/>
                <a:gd name="connsiteX3" fmla="*/ 0 w 50618"/>
                <a:gd name="connsiteY3" fmla="*/ 24938 h 49875"/>
                <a:gd name="connsiteX4" fmla="*/ 24943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08" name="Forma libre: forma 3963">
              <a:extLst>
                <a:ext uri="{FF2B5EF4-FFF2-40B4-BE49-F238E27FC236}">
                  <a16:creationId xmlns:a16="http://schemas.microsoft.com/office/drawing/2014/main" id="{A9B11EF6-F469-328A-CF21-27F3DDC07472}"/>
                </a:ext>
              </a:extLst>
            </p:cNvPr>
            <p:cNvSpPr/>
            <p:nvPr/>
          </p:nvSpPr>
          <p:spPr>
            <a:xfrm>
              <a:off x="7086728" y="518256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09" name="Forma libre: forma 3964">
              <a:extLst>
                <a:ext uri="{FF2B5EF4-FFF2-40B4-BE49-F238E27FC236}">
                  <a16:creationId xmlns:a16="http://schemas.microsoft.com/office/drawing/2014/main" id="{9F3C5F02-407B-CB2E-6927-72B0E0219FD1}"/>
                </a:ext>
              </a:extLst>
            </p:cNvPr>
            <p:cNvSpPr/>
            <p:nvPr/>
          </p:nvSpPr>
          <p:spPr>
            <a:xfrm>
              <a:off x="7149085" y="518256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10" name="Forma libre: forma 3965">
              <a:extLst>
                <a:ext uri="{FF2B5EF4-FFF2-40B4-BE49-F238E27FC236}">
                  <a16:creationId xmlns:a16="http://schemas.microsoft.com/office/drawing/2014/main" id="{82A31AEB-0FAC-45D4-EB5E-28DAAEAEB302}"/>
                </a:ext>
              </a:extLst>
            </p:cNvPr>
            <p:cNvSpPr/>
            <p:nvPr/>
          </p:nvSpPr>
          <p:spPr>
            <a:xfrm>
              <a:off x="7210708" y="518256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11" name="Forma libre: forma 3966">
              <a:extLst>
                <a:ext uri="{FF2B5EF4-FFF2-40B4-BE49-F238E27FC236}">
                  <a16:creationId xmlns:a16="http://schemas.microsoft.com/office/drawing/2014/main" id="{6F925A18-8C55-5722-4ABA-FF8DC4169CE3}"/>
                </a:ext>
              </a:extLst>
            </p:cNvPr>
            <p:cNvSpPr/>
            <p:nvPr/>
          </p:nvSpPr>
          <p:spPr>
            <a:xfrm>
              <a:off x="7334688" y="518330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12" name="Forma libre: forma 3967">
              <a:extLst>
                <a:ext uri="{FF2B5EF4-FFF2-40B4-BE49-F238E27FC236}">
                  <a16:creationId xmlns:a16="http://schemas.microsoft.com/office/drawing/2014/main" id="{65955A31-6DD8-5F8D-25FB-37661E709D76}"/>
                </a:ext>
              </a:extLst>
            </p:cNvPr>
            <p:cNvSpPr/>
            <p:nvPr/>
          </p:nvSpPr>
          <p:spPr>
            <a:xfrm>
              <a:off x="7397045" y="518330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13" name="Forma libre: forma 3968">
              <a:extLst>
                <a:ext uri="{FF2B5EF4-FFF2-40B4-BE49-F238E27FC236}">
                  <a16:creationId xmlns:a16="http://schemas.microsoft.com/office/drawing/2014/main" id="{4030AE77-5E72-ED90-5745-BED6B125ECC2}"/>
                </a:ext>
              </a:extLst>
            </p:cNvPr>
            <p:cNvSpPr/>
            <p:nvPr/>
          </p:nvSpPr>
          <p:spPr>
            <a:xfrm>
              <a:off x="7458668" y="518330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14" name="Forma libre: forma 3969">
              <a:extLst>
                <a:ext uri="{FF2B5EF4-FFF2-40B4-BE49-F238E27FC236}">
                  <a16:creationId xmlns:a16="http://schemas.microsoft.com/office/drawing/2014/main" id="{D205E395-B9DC-4737-1954-E18AF3F09677}"/>
                </a:ext>
              </a:extLst>
            </p:cNvPr>
            <p:cNvSpPr/>
            <p:nvPr/>
          </p:nvSpPr>
          <p:spPr>
            <a:xfrm>
              <a:off x="7521025" y="518330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15" name="Forma libre: forma 3970">
              <a:extLst>
                <a:ext uri="{FF2B5EF4-FFF2-40B4-BE49-F238E27FC236}">
                  <a16:creationId xmlns:a16="http://schemas.microsoft.com/office/drawing/2014/main" id="{164C2A4C-0C5B-C3F4-E66C-F6B8C44F1B8B}"/>
                </a:ext>
              </a:extLst>
            </p:cNvPr>
            <p:cNvSpPr/>
            <p:nvPr/>
          </p:nvSpPr>
          <p:spPr>
            <a:xfrm>
              <a:off x="7644271" y="518330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16" name="Forma libre: forma 3971">
              <a:extLst>
                <a:ext uri="{FF2B5EF4-FFF2-40B4-BE49-F238E27FC236}">
                  <a16:creationId xmlns:a16="http://schemas.microsoft.com/office/drawing/2014/main" id="{8A815678-64CA-5A4F-01CB-D7A371CFA68D}"/>
                </a:ext>
              </a:extLst>
            </p:cNvPr>
            <p:cNvSpPr/>
            <p:nvPr/>
          </p:nvSpPr>
          <p:spPr>
            <a:xfrm>
              <a:off x="7706628" y="518330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17" name="Forma libre: forma 3972">
              <a:extLst>
                <a:ext uri="{FF2B5EF4-FFF2-40B4-BE49-F238E27FC236}">
                  <a16:creationId xmlns:a16="http://schemas.microsoft.com/office/drawing/2014/main" id="{A1A1F7FD-7B81-6D07-4D2E-018EB3046137}"/>
                </a:ext>
              </a:extLst>
            </p:cNvPr>
            <p:cNvSpPr/>
            <p:nvPr/>
          </p:nvSpPr>
          <p:spPr>
            <a:xfrm>
              <a:off x="7768251" y="518330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18" name="Forma libre: forma 3973">
              <a:extLst>
                <a:ext uri="{FF2B5EF4-FFF2-40B4-BE49-F238E27FC236}">
                  <a16:creationId xmlns:a16="http://schemas.microsoft.com/office/drawing/2014/main" id="{CFB581DC-6151-EF9B-7035-B4C6396064AD}"/>
                </a:ext>
              </a:extLst>
            </p:cNvPr>
            <p:cNvSpPr/>
            <p:nvPr/>
          </p:nvSpPr>
          <p:spPr>
            <a:xfrm>
              <a:off x="7830608" y="518330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19" name="Forma libre: forma 3974">
              <a:extLst>
                <a:ext uri="{FF2B5EF4-FFF2-40B4-BE49-F238E27FC236}">
                  <a16:creationId xmlns:a16="http://schemas.microsoft.com/office/drawing/2014/main" id="{6902FDF0-B2DD-230D-4784-F0A1951D70EF}"/>
                </a:ext>
              </a:extLst>
            </p:cNvPr>
            <p:cNvSpPr/>
            <p:nvPr/>
          </p:nvSpPr>
          <p:spPr>
            <a:xfrm>
              <a:off x="7892231" y="5182569"/>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20" name="Forma libre: forma 3975">
              <a:extLst>
                <a:ext uri="{FF2B5EF4-FFF2-40B4-BE49-F238E27FC236}">
                  <a16:creationId xmlns:a16="http://schemas.microsoft.com/office/drawing/2014/main" id="{3B9BB26D-0558-2017-C639-35D2C48D4C48}"/>
                </a:ext>
              </a:extLst>
            </p:cNvPr>
            <p:cNvSpPr/>
            <p:nvPr/>
          </p:nvSpPr>
          <p:spPr>
            <a:xfrm>
              <a:off x="7978064" y="5206040"/>
              <a:ext cx="2934" cy="2934"/>
            </a:xfrm>
            <a:custGeom>
              <a:avLst/>
              <a:gdLst>
                <a:gd name="connsiteX0" fmla="*/ 1467 w 2934"/>
                <a:gd name="connsiteY0" fmla="*/ 2934 h 2934"/>
                <a:gd name="connsiteX1" fmla="*/ 2934 w 2934"/>
                <a:gd name="connsiteY1" fmla="*/ 1467 h 2934"/>
                <a:gd name="connsiteX2" fmla="*/ 1467 w 2934"/>
                <a:gd name="connsiteY2" fmla="*/ 0 h 2934"/>
                <a:gd name="connsiteX3" fmla="*/ 0 w 2934"/>
                <a:gd name="connsiteY3" fmla="*/ 1467 h 2934"/>
                <a:gd name="connsiteX4" fmla="*/ 1467 w 2934"/>
                <a:gd name="connsiteY4" fmla="*/ 2934 h 2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4">
                  <a:moveTo>
                    <a:pt x="1467" y="2934"/>
                  </a:moveTo>
                  <a:cubicBezTo>
                    <a:pt x="2201" y="2934"/>
                    <a:pt x="2934" y="2934"/>
                    <a:pt x="2934" y="1467"/>
                  </a:cubicBezTo>
                  <a:cubicBezTo>
                    <a:pt x="2934" y="734"/>
                    <a:pt x="2201" y="0"/>
                    <a:pt x="1467" y="0"/>
                  </a:cubicBezTo>
                  <a:cubicBezTo>
                    <a:pt x="733" y="0"/>
                    <a:pt x="0" y="734"/>
                    <a:pt x="0" y="1467"/>
                  </a:cubicBezTo>
                  <a:cubicBezTo>
                    <a:pt x="0" y="2934"/>
                    <a:pt x="733"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21" name="Forma libre: forma 3976">
              <a:extLst>
                <a:ext uri="{FF2B5EF4-FFF2-40B4-BE49-F238E27FC236}">
                  <a16:creationId xmlns:a16="http://schemas.microsoft.com/office/drawing/2014/main" id="{DA6D9AF9-FD21-2543-D227-2EE95628F801}"/>
                </a:ext>
              </a:extLst>
            </p:cNvPr>
            <p:cNvSpPr/>
            <p:nvPr/>
          </p:nvSpPr>
          <p:spPr>
            <a:xfrm>
              <a:off x="9937533" y="518330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22" name="Forma libre: forma 3977">
              <a:extLst>
                <a:ext uri="{FF2B5EF4-FFF2-40B4-BE49-F238E27FC236}">
                  <a16:creationId xmlns:a16="http://schemas.microsoft.com/office/drawing/2014/main" id="{EF98EA55-A261-4445-50E5-D91957588593}"/>
                </a:ext>
              </a:extLst>
            </p:cNvPr>
            <p:cNvSpPr/>
            <p:nvPr/>
          </p:nvSpPr>
          <p:spPr>
            <a:xfrm>
              <a:off x="9999157" y="518330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23" name="Forma libre: forma 3978">
              <a:extLst>
                <a:ext uri="{FF2B5EF4-FFF2-40B4-BE49-F238E27FC236}">
                  <a16:creationId xmlns:a16="http://schemas.microsoft.com/office/drawing/2014/main" id="{F50F0586-57B5-08BF-7FD3-4F86A4D35E0E}"/>
                </a:ext>
              </a:extLst>
            </p:cNvPr>
            <p:cNvSpPr/>
            <p:nvPr/>
          </p:nvSpPr>
          <p:spPr>
            <a:xfrm>
              <a:off x="10061513" y="518330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24" name="Forma libre: forma 3979">
              <a:extLst>
                <a:ext uri="{FF2B5EF4-FFF2-40B4-BE49-F238E27FC236}">
                  <a16:creationId xmlns:a16="http://schemas.microsoft.com/office/drawing/2014/main" id="{BE70672E-B52F-D7B2-F132-7385F4DE194B}"/>
                </a:ext>
              </a:extLst>
            </p:cNvPr>
            <p:cNvSpPr/>
            <p:nvPr/>
          </p:nvSpPr>
          <p:spPr>
            <a:xfrm>
              <a:off x="10123136" y="518330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25" name="Forma libre: forma 3980">
              <a:extLst>
                <a:ext uri="{FF2B5EF4-FFF2-40B4-BE49-F238E27FC236}">
                  <a16:creationId xmlns:a16="http://schemas.microsoft.com/office/drawing/2014/main" id="{E46428A6-0519-9C2F-2035-A9DCC005736F}"/>
                </a:ext>
              </a:extLst>
            </p:cNvPr>
            <p:cNvSpPr/>
            <p:nvPr/>
          </p:nvSpPr>
          <p:spPr>
            <a:xfrm>
              <a:off x="10185493" y="5182569"/>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26" name="Forma libre: forma 3981">
              <a:extLst>
                <a:ext uri="{FF2B5EF4-FFF2-40B4-BE49-F238E27FC236}">
                  <a16:creationId xmlns:a16="http://schemas.microsoft.com/office/drawing/2014/main" id="{A15C82B2-6EED-D60A-BC51-8B8888FB8635}"/>
                </a:ext>
              </a:extLst>
            </p:cNvPr>
            <p:cNvSpPr/>
            <p:nvPr/>
          </p:nvSpPr>
          <p:spPr>
            <a:xfrm>
              <a:off x="10247116" y="518330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27" name="Forma libre: forma 3982">
              <a:extLst>
                <a:ext uri="{FF2B5EF4-FFF2-40B4-BE49-F238E27FC236}">
                  <a16:creationId xmlns:a16="http://schemas.microsoft.com/office/drawing/2014/main" id="{95810B3D-4906-72E0-A0DA-DB385E96354D}"/>
                </a:ext>
              </a:extLst>
            </p:cNvPr>
            <p:cNvSpPr/>
            <p:nvPr/>
          </p:nvSpPr>
          <p:spPr>
            <a:xfrm>
              <a:off x="10309473" y="518330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28" name="Forma libre: forma 3983">
              <a:extLst>
                <a:ext uri="{FF2B5EF4-FFF2-40B4-BE49-F238E27FC236}">
                  <a16:creationId xmlns:a16="http://schemas.microsoft.com/office/drawing/2014/main" id="{ACE19215-DD89-468B-36BF-77A97D29B6A4}"/>
                </a:ext>
              </a:extLst>
            </p:cNvPr>
            <p:cNvSpPr/>
            <p:nvPr/>
          </p:nvSpPr>
          <p:spPr>
            <a:xfrm>
              <a:off x="10371097" y="518330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29" name="Forma libre: forma 3984">
              <a:extLst>
                <a:ext uri="{FF2B5EF4-FFF2-40B4-BE49-F238E27FC236}">
                  <a16:creationId xmlns:a16="http://schemas.microsoft.com/office/drawing/2014/main" id="{7177170A-08F0-312D-A41B-A83F9D93E32C}"/>
                </a:ext>
              </a:extLst>
            </p:cNvPr>
            <p:cNvSpPr/>
            <p:nvPr/>
          </p:nvSpPr>
          <p:spPr>
            <a:xfrm>
              <a:off x="10433453" y="518330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30" name="Forma libre: forma 3985">
              <a:extLst>
                <a:ext uri="{FF2B5EF4-FFF2-40B4-BE49-F238E27FC236}">
                  <a16:creationId xmlns:a16="http://schemas.microsoft.com/office/drawing/2014/main" id="{0FE3B4D9-64BD-526F-E60D-3780F428DB5D}"/>
                </a:ext>
              </a:extLst>
            </p:cNvPr>
            <p:cNvSpPr/>
            <p:nvPr/>
          </p:nvSpPr>
          <p:spPr>
            <a:xfrm>
              <a:off x="10495076" y="518330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31" name="Forma libre: forma 3986">
              <a:extLst>
                <a:ext uri="{FF2B5EF4-FFF2-40B4-BE49-F238E27FC236}">
                  <a16:creationId xmlns:a16="http://schemas.microsoft.com/office/drawing/2014/main" id="{1974FECB-6CE5-DC44-03DD-C57E034FE567}"/>
                </a:ext>
              </a:extLst>
            </p:cNvPr>
            <p:cNvSpPr/>
            <p:nvPr/>
          </p:nvSpPr>
          <p:spPr>
            <a:xfrm>
              <a:off x="10557433" y="518330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32" name="Forma libre: forma 3987">
              <a:extLst>
                <a:ext uri="{FF2B5EF4-FFF2-40B4-BE49-F238E27FC236}">
                  <a16:creationId xmlns:a16="http://schemas.microsoft.com/office/drawing/2014/main" id="{B129FE9C-7AA2-A799-3ECB-5BA54AA1EABC}"/>
                </a:ext>
              </a:extLst>
            </p:cNvPr>
            <p:cNvSpPr/>
            <p:nvPr/>
          </p:nvSpPr>
          <p:spPr>
            <a:xfrm>
              <a:off x="10619056" y="518330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33" name="Forma libre: forma 3988">
              <a:extLst>
                <a:ext uri="{FF2B5EF4-FFF2-40B4-BE49-F238E27FC236}">
                  <a16:creationId xmlns:a16="http://schemas.microsoft.com/office/drawing/2014/main" id="{DCE3FA6F-5C78-90CB-E0D4-6F5D86ACB6CF}"/>
                </a:ext>
              </a:extLst>
            </p:cNvPr>
            <p:cNvSpPr/>
            <p:nvPr/>
          </p:nvSpPr>
          <p:spPr>
            <a:xfrm>
              <a:off x="10680679" y="518330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34" name="Forma libre: forma 3989">
              <a:extLst>
                <a:ext uri="{FF2B5EF4-FFF2-40B4-BE49-F238E27FC236}">
                  <a16:creationId xmlns:a16="http://schemas.microsoft.com/office/drawing/2014/main" id="{7A76E0DB-788C-ABDA-85C6-5ECCD93B94BB}"/>
                </a:ext>
              </a:extLst>
            </p:cNvPr>
            <p:cNvSpPr/>
            <p:nvPr/>
          </p:nvSpPr>
          <p:spPr>
            <a:xfrm>
              <a:off x="11058488" y="5189170"/>
              <a:ext cx="38147" cy="38140"/>
            </a:xfrm>
            <a:custGeom>
              <a:avLst/>
              <a:gdLst>
                <a:gd name="connsiteX0" fmla="*/ 19074 w 38147"/>
                <a:gd name="connsiteY0" fmla="*/ 38141 h 38140"/>
                <a:gd name="connsiteX1" fmla="*/ 38148 w 38147"/>
                <a:gd name="connsiteY1" fmla="*/ 19070 h 38140"/>
                <a:gd name="connsiteX2" fmla="*/ 19074 w 38147"/>
                <a:gd name="connsiteY2" fmla="*/ 0 h 38140"/>
                <a:gd name="connsiteX3" fmla="*/ 0 w 38147"/>
                <a:gd name="connsiteY3" fmla="*/ 19070 h 38140"/>
                <a:gd name="connsiteX4" fmla="*/ 19074 w 38147"/>
                <a:gd name="connsiteY4" fmla="*/ 38141 h 3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47" h="38140">
                  <a:moveTo>
                    <a:pt x="19074" y="38141"/>
                  </a:moveTo>
                  <a:cubicBezTo>
                    <a:pt x="29344" y="38141"/>
                    <a:pt x="38148" y="29339"/>
                    <a:pt x="38148" y="19070"/>
                  </a:cubicBezTo>
                  <a:cubicBezTo>
                    <a:pt x="38148" y="8802"/>
                    <a:pt x="29344" y="0"/>
                    <a:pt x="19074" y="0"/>
                  </a:cubicBezTo>
                  <a:cubicBezTo>
                    <a:pt x="8803" y="0"/>
                    <a:pt x="0" y="8802"/>
                    <a:pt x="0" y="19070"/>
                  </a:cubicBezTo>
                  <a:cubicBezTo>
                    <a:pt x="0" y="29339"/>
                    <a:pt x="8803" y="38141"/>
                    <a:pt x="19074" y="3814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35" name="Forma libre: forma 3990">
              <a:extLst>
                <a:ext uri="{FF2B5EF4-FFF2-40B4-BE49-F238E27FC236}">
                  <a16:creationId xmlns:a16="http://schemas.microsoft.com/office/drawing/2014/main" id="{A4CAD56D-827F-7D9B-89CE-9727F7FCCD21}"/>
                </a:ext>
              </a:extLst>
            </p:cNvPr>
            <p:cNvSpPr/>
            <p:nvPr/>
          </p:nvSpPr>
          <p:spPr>
            <a:xfrm>
              <a:off x="11114976" y="518330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36" name="Forma libre: forma 3991">
              <a:extLst>
                <a:ext uri="{FF2B5EF4-FFF2-40B4-BE49-F238E27FC236}">
                  <a16:creationId xmlns:a16="http://schemas.microsoft.com/office/drawing/2014/main" id="{F4DF3CC5-2E31-D775-5AEF-EA2E5603CDAC}"/>
                </a:ext>
              </a:extLst>
            </p:cNvPr>
            <p:cNvSpPr/>
            <p:nvPr/>
          </p:nvSpPr>
          <p:spPr>
            <a:xfrm>
              <a:off x="11176599" y="518330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37" name="Forma libre: forma 3992">
              <a:extLst>
                <a:ext uri="{FF2B5EF4-FFF2-40B4-BE49-F238E27FC236}">
                  <a16:creationId xmlns:a16="http://schemas.microsoft.com/office/drawing/2014/main" id="{2660FF49-9545-1E37-863A-B6D529B5F703}"/>
                </a:ext>
              </a:extLst>
            </p:cNvPr>
            <p:cNvSpPr/>
            <p:nvPr/>
          </p:nvSpPr>
          <p:spPr>
            <a:xfrm>
              <a:off x="6879851" y="5255183"/>
              <a:ext cx="29344" cy="29338"/>
            </a:xfrm>
            <a:custGeom>
              <a:avLst/>
              <a:gdLst>
                <a:gd name="connsiteX0" fmla="*/ 14672 w 29344"/>
                <a:gd name="connsiteY0" fmla="*/ 29339 h 29338"/>
                <a:gd name="connsiteX1" fmla="*/ 29344 w 29344"/>
                <a:gd name="connsiteY1" fmla="*/ 14669 h 29338"/>
                <a:gd name="connsiteX2" fmla="*/ 14672 w 29344"/>
                <a:gd name="connsiteY2" fmla="*/ 0 h 29338"/>
                <a:gd name="connsiteX3" fmla="*/ 0 w 29344"/>
                <a:gd name="connsiteY3" fmla="*/ 14669 h 29338"/>
                <a:gd name="connsiteX4" fmla="*/ 14672 w 29344"/>
                <a:gd name="connsiteY4" fmla="*/ 29339 h 2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4" h="29338">
                  <a:moveTo>
                    <a:pt x="14672" y="29339"/>
                  </a:moveTo>
                  <a:cubicBezTo>
                    <a:pt x="22742" y="29339"/>
                    <a:pt x="29344" y="22737"/>
                    <a:pt x="29344" y="14669"/>
                  </a:cubicBezTo>
                  <a:cubicBezTo>
                    <a:pt x="29344" y="6601"/>
                    <a:pt x="22742" y="0"/>
                    <a:pt x="14672" y="0"/>
                  </a:cubicBezTo>
                  <a:cubicBezTo>
                    <a:pt x="6602" y="0"/>
                    <a:pt x="0" y="6601"/>
                    <a:pt x="0" y="14669"/>
                  </a:cubicBezTo>
                  <a:cubicBezTo>
                    <a:pt x="0" y="22737"/>
                    <a:pt x="7336" y="29339"/>
                    <a:pt x="14672" y="293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38" name="Forma libre: forma 3993">
              <a:extLst>
                <a:ext uri="{FF2B5EF4-FFF2-40B4-BE49-F238E27FC236}">
                  <a16:creationId xmlns:a16="http://schemas.microsoft.com/office/drawing/2014/main" id="{674C7347-C6E4-36C7-DF52-3B47AC682F7D}"/>
                </a:ext>
              </a:extLst>
            </p:cNvPr>
            <p:cNvSpPr/>
            <p:nvPr/>
          </p:nvSpPr>
          <p:spPr>
            <a:xfrm>
              <a:off x="6931937" y="524491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39" name="Forma libre: forma 3994">
              <a:extLst>
                <a:ext uri="{FF2B5EF4-FFF2-40B4-BE49-F238E27FC236}">
                  <a16:creationId xmlns:a16="http://schemas.microsoft.com/office/drawing/2014/main" id="{E176D2BC-6D1E-95BF-78FC-CDED578F91C3}"/>
                </a:ext>
              </a:extLst>
            </p:cNvPr>
            <p:cNvSpPr/>
            <p:nvPr/>
          </p:nvSpPr>
          <p:spPr>
            <a:xfrm>
              <a:off x="6994294" y="524491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40" name="Forma libre: forma 3995">
              <a:extLst>
                <a:ext uri="{FF2B5EF4-FFF2-40B4-BE49-F238E27FC236}">
                  <a16:creationId xmlns:a16="http://schemas.microsoft.com/office/drawing/2014/main" id="{325D94D9-DC4A-E532-BC3A-5F530DF771A1}"/>
                </a:ext>
              </a:extLst>
            </p:cNvPr>
            <p:cNvSpPr/>
            <p:nvPr/>
          </p:nvSpPr>
          <p:spPr>
            <a:xfrm>
              <a:off x="7055917" y="524491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41" name="Forma libre: forma 3996">
              <a:extLst>
                <a:ext uri="{FF2B5EF4-FFF2-40B4-BE49-F238E27FC236}">
                  <a16:creationId xmlns:a16="http://schemas.microsoft.com/office/drawing/2014/main" id="{C1DB4F6E-3D9D-E6B6-6B26-51A6BF4EEF2E}"/>
                </a:ext>
              </a:extLst>
            </p:cNvPr>
            <p:cNvSpPr/>
            <p:nvPr/>
          </p:nvSpPr>
          <p:spPr>
            <a:xfrm>
              <a:off x="7117540" y="524491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42" name="Forma libre: forma 3997">
              <a:extLst>
                <a:ext uri="{FF2B5EF4-FFF2-40B4-BE49-F238E27FC236}">
                  <a16:creationId xmlns:a16="http://schemas.microsoft.com/office/drawing/2014/main" id="{F01AAEA6-D77F-12E0-5BA4-AD8D6CDB9271}"/>
                </a:ext>
              </a:extLst>
            </p:cNvPr>
            <p:cNvSpPr/>
            <p:nvPr/>
          </p:nvSpPr>
          <p:spPr>
            <a:xfrm>
              <a:off x="7179897" y="524491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43" name="Forma libre: forma 3998">
              <a:extLst>
                <a:ext uri="{FF2B5EF4-FFF2-40B4-BE49-F238E27FC236}">
                  <a16:creationId xmlns:a16="http://schemas.microsoft.com/office/drawing/2014/main" id="{3C1BDA55-D054-6CB3-BCD3-5B310D859B5D}"/>
                </a:ext>
              </a:extLst>
            </p:cNvPr>
            <p:cNvSpPr/>
            <p:nvPr/>
          </p:nvSpPr>
          <p:spPr>
            <a:xfrm>
              <a:off x="7241520" y="524491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44" name="Forma libre: forma 3999">
              <a:extLst>
                <a:ext uri="{FF2B5EF4-FFF2-40B4-BE49-F238E27FC236}">
                  <a16:creationId xmlns:a16="http://schemas.microsoft.com/office/drawing/2014/main" id="{D2181136-958F-3533-257A-F31A1FB5A346}"/>
                </a:ext>
              </a:extLst>
            </p:cNvPr>
            <p:cNvSpPr/>
            <p:nvPr/>
          </p:nvSpPr>
          <p:spPr>
            <a:xfrm>
              <a:off x="7303877" y="524491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45" name="Forma libre: forma 4000">
              <a:extLst>
                <a:ext uri="{FF2B5EF4-FFF2-40B4-BE49-F238E27FC236}">
                  <a16:creationId xmlns:a16="http://schemas.microsoft.com/office/drawing/2014/main" id="{5177DA73-1067-8467-EA2A-FE2BDA541A31}"/>
                </a:ext>
              </a:extLst>
            </p:cNvPr>
            <p:cNvSpPr/>
            <p:nvPr/>
          </p:nvSpPr>
          <p:spPr>
            <a:xfrm>
              <a:off x="7365500" y="524491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46" name="Forma libre: forma 4001">
              <a:extLst>
                <a:ext uri="{FF2B5EF4-FFF2-40B4-BE49-F238E27FC236}">
                  <a16:creationId xmlns:a16="http://schemas.microsoft.com/office/drawing/2014/main" id="{564D3B27-D6A6-C2E6-F029-F29C56FA39A3}"/>
                </a:ext>
              </a:extLst>
            </p:cNvPr>
            <p:cNvSpPr/>
            <p:nvPr/>
          </p:nvSpPr>
          <p:spPr>
            <a:xfrm>
              <a:off x="7489480" y="524491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47" name="Forma libre: forma 4002">
              <a:extLst>
                <a:ext uri="{FF2B5EF4-FFF2-40B4-BE49-F238E27FC236}">
                  <a16:creationId xmlns:a16="http://schemas.microsoft.com/office/drawing/2014/main" id="{EB81BAE3-F82D-973B-ADC0-C51BB51BF4A1}"/>
                </a:ext>
              </a:extLst>
            </p:cNvPr>
            <p:cNvSpPr/>
            <p:nvPr/>
          </p:nvSpPr>
          <p:spPr>
            <a:xfrm>
              <a:off x="7551837" y="524491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48" name="Forma libre: forma 4003">
              <a:extLst>
                <a:ext uri="{FF2B5EF4-FFF2-40B4-BE49-F238E27FC236}">
                  <a16:creationId xmlns:a16="http://schemas.microsoft.com/office/drawing/2014/main" id="{AFADA799-97F0-E269-AB03-3225E6E0F744}"/>
                </a:ext>
              </a:extLst>
            </p:cNvPr>
            <p:cNvSpPr/>
            <p:nvPr/>
          </p:nvSpPr>
          <p:spPr>
            <a:xfrm>
              <a:off x="7675816" y="524491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49" name="Forma libre: forma 4004">
              <a:extLst>
                <a:ext uri="{FF2B5EF4-FFF2-40B4-BE49-F238E27FC236}">
                  <a16:creationId xmlns:a16="http://schemas.microsoft.com/office/drawing/2014/main" id="{BFF1F2A5-487E-0FD0-13A7-1D0CE3CA980B}"/>
                </a:ext>
              </a:extLst>
            </p:cNvPr>
            <p:cNvSpPr/>
            <p:nvPr/>
          </p:nvSpPr>
          <p:spPr>
            <a:xfrm>
              <a:off x="7737440" y="524491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50" name="Forma libre: forma 4005">
              <a:extLst>
                <a:ext uri="{FF2B5EF4-FFF2-40B4-BE49-F238E27FC236}">
                  <a16:creationId xmlns:a16="http://schemas.microsoft.com/office/drawing/2014/main" id="{D317AB01-ECE7-BA73-8AEE-2CE0640357BF}"/>
                </a:ext>
              </a:extLst>
            </p:cNvPr>
            <p:cNvSpPr/>
            <p:nvPr/>
          </p:nvSpPr>
          <p:spPr>
            <a:xfrm>
              <a:off x="7799797" y="524491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51" name="Forma libre: forma 4006">
              <a:extLst>
                <a:ext uri="{FF2B5EF4-FFF2-40B4-BE49-F238E27FC236}">
                  <a16:creationId xmlns:a16="http://schemas.microsoft.com/office/drawing/2014/main" id="{764C69DC-9FE5-306F-64CB-6E01B4F748E5}"/>
                </a:ext>
              </a:extLst>
            </p:cNvPr>
            <p:cNvSpPr/>
            <p:nvPr/>
          </p:nvSpPr>
          <p:spPr>
            <a:xfrm>
              <a:off x="7861420" y="524491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52" name="Forma libre: forma 4007">
              <a:extLst>
                <a:ext uri="{FF2B5EF4-FFF2-40B4-BE49-F238E27FC236}">
                  <a16:creationId xmlns:a16="http://schemas.microsoft.com/office/drawing/2014/main" id="{F6DF6076-6AD3-9E3C-C716-D05DD66481F2}"/>
                </a:ext>
              </a:extLst>
            </p:cNvPr>
            <p:cNvSpPr/>
            <p:nvPr/>
          </p:nvSpPr>
          <p:spPr>
            <a:xfrm>
              <a:off x="7945051" y="5266185"/>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53" name="Forma libre: forma 4008">
              <a:extLst>
                <a:ext uri="{FF2B5EF4-FFF2-40B4-BE49-F238E27FC236}">
                  <a16:creationId xmlns:a16="http://schemas.microsoft.com/office/drawing/2014/main" id="{9261FF10-A172-C014-AA7A-BAD6D88C5B40}"/>
                </a:ext>
              </a:extLst>
            </p:cNvPr>
            <p:cNvSpPr/>
            <p:nvPr/>
          </p:nvSpPr>
          <p:spPr>
            <a:xfrm>
              <a:off x="9972746" y="5249315"/>
              <a:ext cx="41082" cy="41074"/>
            </a:xfrm>
            <a:custGeom>
              <a:avLst/>
              <a:gdLst>
                <a:gd name="connsiteX0" fmla="*/ 20541 w 41082"/>
                <a:gd name="connsiteY0" fmla="*/ 41074 h 41074"/>
                <a:gd name="connsiteX1" fmla="*/ 41082 w 41082"/>
                <a:gd name="connsiteY1" fmla="*/ 20537 h 41074"/>
                <a:gd name="connsiteX2" fmla="*/ 20541 w 41082"/>
                <a:gd name="connsiteY2" fmla="*/ 0 h 41074"/>
                <a:gd name="connsiteX3" fmla="*/ 0 w 41082"/>
                <a:gd name="connsiteY3" fmla="*/ 20537 h 41074"/>
                <a:gd name="connsiteX4" fmla="*/ 20541 w 41082"/>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2" h="41074">
                  <a:moveTo>
                    <a:pt x="20541" y="41074"/>
                  </a:moveTo>
                  <a:cubicBezTo>
                    <a:pt x="32279" y="41074"/>
                    <a:pt x="41082" y="32272"/>
                    <a:pt x="41082" y="20537"/>
                  </a:cubicBezTo>
                  <a:cubicBezTo>
                    <a:pt x="41082" y="8802"/>
                    <a:pt x="32279" y="0"/>
                    <a:pt x="20541" y="0"/>
                  </a:cubicBezTo>
                  <a:cubicBezTo>
                    <a:pt x="8803" y="0"/>
                    <a:pt x="0" y="8802"/>
                    <a:pt x="0" y="20537"/>
                  </a:cubicBezTo>
                  <a:cubicBezTo>
                    <a:pt x="0" y="32272"/>
                    <a:pt x="9537"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54" name="Forma libre: forma 4009">
              <a:extLst>
                <a:ext uri="{FF2B5EF4-FFF2-40B4-BE49-F238E27FC236}">
                  <a16:creationId xmlns:a16="http://schemas.microsoft.com/office/drawing/2014/main" id="{BDD34C5F-DD59-C8CA-C909-6F44E08D13CF}"/>
                </a:ext>
              </a:extLst>
            </p:cNvPr>
            <p:cNvSpPr/>
            <p:nvPr/>
          </p:nvSpPr>
          <p:spPr>
            <a:xfrm>
              <a:off x="10030702" y="524491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55" name="Forma libre: forma 4010">
              <a:extLst>
                <a:ext uri="{FF2B5EF4-FFF2-40B4-BE49-F238E27FC236}">
                  <a16:creationId xmlns:a16="http://schemas.microsoft.com/office/drawing/2014/main" id="{D847713F-ACA1-70D6-139F-C481E7778B9F}"/>
                </a:ext>
              </a:extLst>
            </p:cNvPr>
            <p:cNvSpPr/>
            <p:nvPr/>
          </p:nvSpPr>
          <p:spPr>
            <a:xfrm>
              <a:off x="10092325" y="524491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56" name="Forma libre: forma 4011">
              <a:extLst>
                <a:ext uri="{FF2B5EF4-FFF2-40B4-BE49-F238E27FC236}">
                  <a16:creationId xmlns:a16="http://schemas.microsoft.com/office/drawing/2014/main" id="{6BCDD1CA-5764-00DB-8888-594D4F669C99}"/>
                </a:ext>
              </a:extLst>
            </p:cNvPr>
            <p:cNvSpPr/>
            <p:nvPr/>
          </p:nvSpPr>
          <p:spPr>
            <a:xfrm>
              <a:off x="10154682" y="524491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57" name="Forma libre: forma 4012">
              <a:extLst>
                <a:ext uri="{FF2B5EF4-FFF2-40B4-BE49-F238E27FC236}">
                  <a16:creationId xmlns:a16="http://schemas.microsoft.com/office/drawing/2014/main" id="{66D40F34-D294-C833-ABBE-71191C020A5A}"/>
                </a:ext>
              </a:extLst>
            </p:cNvPr>
            <p:cNvSpPr/>
            <p:nvPr/>
          </p:nvSpPr>
          <p:spPr>
            <a:xfrm>
              <a:off x="10216305" y="524491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58" name="Forma libre: forma 4013">
              <a:extLst>
                <a:ext uri="{FF2B5EF4-FFF2-40B4-BE49-F238E27FC236}">
                  <a16:creationId xmlns:a16="http://schemas.microsoft.com/office/drawing/2014/main" id="{9D7006B1-6C78-4CEB-879A-E55772F01C65}"/>
                </a:ext>
              </a:extLst>
            </p:cNvPr>
            <p:cNvSpPr/>
            <p:nvPr/>
          </p:nvSpPr>
          <p:spPr>
            <a:xfrm>
              <a:off x="10277928" y="5244914"/>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59" name="Forma libre: forma 4014">
              <a:extLst>
                <a:ext uri="{FF2B5EF4-FFF2-40B4-BE49-F238E27FC236}">
                  <a16:creationId xmlns:a16="http://schemas.microsoft.com/office/drawing/2014/main" id="{DAEEA2ED-661F-6D0D-67DE-DFD438EDE8A1}"/>
                </a:ext>
              </a:extLst>
            </p:cNvPr>
            <p:cNvSpPr/>
            <p:nvPr/>
          </p:nvSpPr>
          <p:spPr>
            <a:xfrm>
              <a:off x="10340285" y="524491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60" name="Forma libre: forma 4015">
              <a:extLst>
                <a:ext uri="{FF2B5EF4-FFF2-40B4-BE49-F238E27FC236}">
                  <a16:creationId xmlns:a16="http://schemas.microsoft.com/office/drawing/2014/main" id="{A075922D-F816-1917-6B63-0A2DBD2A083A}"/>
                </a:ext>
              </a:extLst>
            </p:cNvPr>
            <p:cNvSpPr/>
            <p:nvPr/>
          </p:nvSpPr>
          <p:spPr>
            <a:xfrm>
              <a:off x="10401908" y="524491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61" name="Forma libre: forma 4016">
              <a:extLst>
                <a:ext uri="{FF2B5EF4-FFF2-40B4-BE49-F238E27FC236}">
                  <a16:creationId xmlns:a16="http://schemas.microsoft.com/office/drawing/2014/main" id="{F0D430B3-3E2F-3F57-CBA2-D54F2A754C5D}"/>
                </a:ext>
              </a:extLst>
            </p:cNvPr>
            <p:cNvSpPr/>
            <p:nvPr/>
          </p:nvSpPr>
          <p:spPr>
            <a:xfrm>
              <a:off x="10464265" y="524491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62" name="Forma libre: forma 4017">
              <a:extLst>
                <a:ext uri="{FF2B5EF4-FFF2-40B4-BE49-F238E27FC236}">
                  <a16:creationId xmlns:a16="http://schemas.microsoft.com/office/drawing/2014/main" id="{B51574AF-D197-CF45-A0EF-2D0C7CE230D9}"/>
                </a:ext>
              </a:extLst>
            </p:cNvPr>
            <p:cNvSpPr/>
            <p:nvPr/>
          </p:nvSpPr>
          <p:spPr>
            <a:xfrm>
              <a:off x="10525888" y="524491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63" name="Forma libre: forma 4018">
              <a:extLst>
                <a:ext uri="{FF2B5EF4-FFF2-40B4-BE49-F238E27FC236}">
                  <a16:creationId xmlns:a16="http://schemas.microsoft.com/office/drawing/2014/main" id="{6405C72B-1D8B-4022-D0C4-1BE5105B7658}"/>
                </a:ext>
              </a:extLst>
            </p:cNvPr>
            <p:cNvSpPr/>
            <p:nvPr/>
          </p:nvSpPr>
          <p:spPr>
            <a:xfrm>
              <a:off x="10588245" y="524491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64" name="Forma libre: forma 4019">
              <a:extLst>
                <a:ext uri="{FF2B5EF4-FFF2-40B4-BE49-F238E27FC236}">
                  <a16:creationId xmlns:a16="http://schemas.microsoft.com/office/drawing/2014/main" id="{6500A592-3B98-4761-A07C-8A97C1614BE3}"/>
                </a:ext>
              </a:extLst>
            </p:cNvPr>
            <p:cNvSpPr/>
            <p:nvPr/>
          </p:nvSpPr>
          <p:spPr>
            <a:xfrm>
              <a:off x="10649868" y="524491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147"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65" name="Forma libre: forma 4020">
              <a:extLst>
                <a:ext uri="{FF2B5EF4-FFF2-40B4-BE49-F238E27FC236}">
                  <a16:creationId xmlns:a16="http://schemas.microsoft.com/office/drawing/2014/main" id="{C9C1FE03-F005-8838-054B-8B5CBE5823D3}"/>
                </a:ext>
              </a:extLst>
            </p:cNvPr>
            <p:cNvSpPr/>
            <p:nvPr/>
          </p:nvSpPr>
          <p:spPr>
            <a:xfrm>
              <a:off x="10712225" y="524491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66" name="Forma libre: forma 4021">
              <a:extLst>
                <a:ext uri="{FF2B5EF4-FFF2-40B4-BE49-F238E27FC236}">
                  <a16:creationId xmlns:a16="http://schemas.microsoft.com/office/drawing/2014/main" id="{B6E0E43D-8BD0-4A87-F337-EC42B182DFC4}"/>
                </a:ext>
              </a:extLst>
            </p:cNvPr>
            <p:cNvSpPr/>
            <p:nvPr/>
          </p:nvSpPr>
          <p:spPr>
            <a:xfrm>
              <a:off x="11084164" y="5244914"/>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67" name="Forma libre: forma 4022">
              <a:extLst>
                <a:ext uri="{FF2B5EF4-FFF2-40B4-BE49-F238E27FC236}">
                  <a16:creationId xmlns:a16="http://schemas.microsoft.com/office/drawing/2014/main" id="{F5C26EDD-C3AD-E374-2546-D21F081F881E}"/>
                </a:ext>
              </a:extLst>
            </p:cNvPr>
            <p:cNvSpPr/>
            <p:nvPr/>
          </p:nvSpPr>
          <p:spPr>
            <a:xfrm>
              <a:off x="11145788" y="524491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68" name="Forma libre: forma 4023">
              <a:extLst>
                <a:ext uri="{FF2B5EF4-FFF2-40B4-BE49-F238E27FC236}">
                  <a16:creationId xmlns:a16="http://schemas.microsoft.com/office/drawing/2014/main" id="{68A0A8E4-B283-D6D3-0530-29B90AD3A6D3}"/>
                </a:ext>
              </a:extLst>
            </p:cNvPr>
            <p:cNvSpPr/>
            <p:nvPr/>
          </p:nvSpPr>
          <p:spPr>
            <a:xfrm>
              <a:off x="11207411" y="5244914"/>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69" name="Forma libre: forma 4024">
              <a:extLst>
                <a:ext uri="{FF2B5EF4-FFF2-40B4-BE49-F238E27FC236}">
                  <a16:creationId xmlns:a16="http://schemas.microsoft.com/office/drawing/2014/main" id="{ED44AC50-4A31-14BB-69DD-D81F0E4AA04A}"/>
                </a:ext>
              </a:extLst>
            </p:cNvPr>
            <p:cNvSpPr/>
            <p:nvPr/>
          </p:nvSpPr>
          <p:spPr>
            <a:xfrm>
              <a:off x="6850506" y="5318261"/>
              <a:ext cx="26409" cy="26405"/>
            </a:xfrm>
            <a:custGeom>
              <a:avLst/>
              <a:gdLst>
                <a:gd name="connsiteX0" fmla="*/ 13205 w 26409"/>
                <a:gd name="connsiteY0" fmla="*/ 26405 h 26405"/>
                <a:gd name="connsiteX1" fmla="*/ 26410 w 26409"/>
                <a:gd name="connsiteY1" fmla="*/ 13203 h 26405"/>
                <a:gd name="connsiteX2" fmla="*/ 13205 w 26409"/>
                <a:gd name="connsiteY2" fmla="*/ 0 h 26405"/>
                <a:gd name="connsiteX3" fmla="*/ 0 w 26409"/>
                <a:gd name="connsiteY3" fmla="*/ 13203 h 26405"/>
                <a:gd name="connsiteX4" fmla="*/ 13205 w 26409"/>
                <a:gd name="connsiteY4" fmla="*/ 26405 h 26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09" h="26405">
                  <a:moveTo>
                    <a:pt x="13205" y="26405"/>
                  </a:moveTo>
                  <a:cubicBezTo>
                    <a:pt x="20541" y="26405"/>
                    <a:pt x="26410" y="20538"/>
                    <a:pt x="26410" y="13203"/>
                  </a:cubicBezTo>
                  <a:cubicBezTo>
                    <a:pt x="26410" y="5868"/>
                    <a:pt x="20541" y="0"/>
                    <a:pt x="13205" y="0"/>
                  </a:cubicBezTo>
                  <a:cubicBezTo>
                    <a:pt x="5869" y="0"/>
                    <a:pt x="0" y="5868"/>
                    <a:pt x="0" y="13203"/>
                  </a:cubicBezTo>
                  <a:cubicBezTo>
                    <a:pt x="0" y="20538"/>
                    <a:pt x="5869"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70" name="Forma libre: forma 4025">
              <a:extLst>
                <a:ext uri="{FF2B5EF4-FFF2-40B4-BE49-F238E27FC236}">
                  <a16:creationId xmlns:a16="http://schemas.microsoft.com/office/drawing/2014/main" id="{3741CD92-05DE-35DA-EE75-778A307050F7}"/>
                </a:ext>
              </a:extLst>
            </p:cNvPr>
            <p:cNvSpPr/>
            <p:nvPr/>
          </p:nvSpPr>
          <p:spPr>
            <a:xfrm>
              <a:off x="6901125" y="530652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71" name="Forma libre: forma 4026">
              <a:extLst>
                <a:ext uri="{FF2B5EF4-FFF2-40B4-BE49-F238E27FC236}">
                  <a16:creationId xmlns:a16="http://schemas.microsoft.com/office/drawing/2014/main" id="{0F6ADACD-92A1-C239-1AFD-1D506E93AB37}"/>
                </a:ext>
              </a:extLst>
            </p:cNvPr>
            <p:cNvSpPr/>
            <p:nvPr/>
          </p:nvSpPr>
          <p:spPr>
            <a:xfrm>
              <a:off x="6962748" y="530652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72" name="Forma libre: forma 4027">
              <a:extLst>
                <a:ext uri="{FF2B5EF4-FFF2-40B4-BE49-F238E27FC236}">
                  <a16:creationId xmlns:a16="http://schemas.microsoft.com/office/drawing/2014/main" id="{60DDFF61-0022-A9B9-87D2-C8BD8570CDED}"/>
                </a:ext>
              </a:extLst>
            </p:cNvPr>
            <p:cNvSpPr/>
            <p:nvPr/>
          </p:nvSpPr>
          <p:spPr>
            <a:xfrm>
              <a:off x="7024372" y="5306526"/>
              <a:ext cx="50618" cy="49875"/>
            </a:xfrm>
            <a:custGeom>
              <a:avLst/>
              <a:gdLst>
                <a:gd name="connsiteX0" fmla="*/ 24943 w 50618"/>
                <a:gd name="connsiteY0" fmla="*/ 49876 h 49875"/>
                <a:gd name="connsiteX1" fmla="*/ 50619 w 50618"/>
                <a:gd name="connsiteY1" fmla="*/ 24938 h 49875"/>
                <a:gd name="connsiteX2" fmla="*/ 24943 w 50618"/>
                <a:gd name="connsiteY2" fmla="*/ 0 h 49875"/>
                <a:gd name="connsiteX3" fmla="*/ 0 w 50618"/>
                <a:gd name="connsiteY3" fmla="*/ 24938 h 49875"/>
                <a:gd name="connsiteX4" fmla="*/ 24943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73" name="Forma libre: forma 4028">
              <a:extLst>
                <a:ext uri="{FF2B5EF4-FFF2-40B4-BE49-F238E27FC236}">
                  <a16:creationId xmlns:a16="http://schemas.microsoft.com/office/drawing/2014/main" id="{86F3F7FB-54F5-C24E-3864-EB1CF15B87B4}"/>
                </a:ext>
              </a:extLst>
            </p:cNvPr>
            <p:cNvSpPr/>
            <p:nvPr/>
          </p:nvSpPr>
          <p:spPr>
            <a:xfrm>
              <a:off x="7086728" y="530652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74" name="Forma libre: forma 4029">
              <a:extLst>
                <a:ext uri="{FF2B5EF4-FFF2-40B4-BE49-F238E27FC236}">
                  <a16:creationId xmlns:a16="http://schemas.microsoft.com/office/drawing/2014/main" id="{E373CB39-6961-CA3D-9106-3226D2980D19}"/>
                </a:ext>
              </a:extLst>
            </p:cNvPr>
            <p:cNvSpPr/>
            <p:nvPr/>
          </p:nvSpPr>
          <p:spPr>
            <a:xfrm>
              <a:off x="7149085" y="530652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75" name="Forma libre: forma 4030">
              <a:extLst>
                <a:ext uri="{FF2B5EF4-FFF2-40B4-BE49-F238E27FC236}">
                  <a16:creationId xmlns:a16="http://schemas.microsoft.com/office/drawing/2014/main" id="{B6B74F72-C214-F41F-56F5-DB489D03F059}"/>
                </a:ext>
              </a:extLst>
            </p:cNvPr>
            <p:cNvSpPr/>
            <p:nvPr/>
          </p:nvSpPr>
          <p:spPr>
            <a:xfrm>
              <a:off x="7210708" y="530652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76" name="Forma libre: forma 4031">
              <a:extLst>
                <a:ext uri="{FF2B5EF4-FFF2-40B4-BE49-F238E27FC236}">
                  <a16:creationId xmlns:a16="http://schemas.microsoft.com/office/drawing/2014/main" id="{0CDC6C94-0C81-EBD6-0934-FDCF9A76376E}"/>
                </a:ext>
              </a:extLst>
            </p:cNvPr>
            <p:cNvSpPr/>
            <p:nvPr/>
          </p:nvSpPr>
          <p:spPr>
            <a:xfrm>
              <a:off x="7273065" y="530652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77" name="Forma libre: forma 4032">
              <a:extLst>
                <a:ext uri="{FF2B5EF4-FFF2-40B4-BE49-F238E27FC236}">
                  <a16:creationId xmlns:a16="http://schemas.microsoft.com/office/drawing/2014/main" id="{36068444-D5AA-617D-581B-8E0B8F5B246B}"/>
                </a:ext>
              </a:extLst>
            </p:cNvPr>
            <p:cNvSpPr/>
            <p:nvPr/>
          </p:nvSpPr>
          <p:spPr>
            <a:xfrm>
              <a:off x="7397045" y="530652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78" name="Forma libre: forma 4033">
              <a:extLst>
                <a:ext uri="{FF2B5EF4-FFF2-40B4-BE49-F238E27FC236}">
                  <a16:creationId xmlns:a16="http://schemas.microsoft.com/office/drawing/2014/main" id="{84BFE6A6-2AD0-6276-6E24-D7C10D9F7F8E}"/>
                </a:ext>
              </a:extLst>
            </p:cNvPr>
            <p:cNvSpPr/>
            <p:nvPr/>
          </p:nvSpPr>
          <p:spPr>
            <a:xfrm>
              <a:off x="7458668" y="530652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79" name="Forma libre: forma 4034">
              <a:extLst>
                <a:ext uri="{FF2B5EF4-FFF2-40B4-BE49-F238E27FC236}">
                  <a16:creationId xmlns:a16="http://schemas.microsoft.com/office/drawing/2014/main" id="{157A0545-C7EF-B304-A692-6F64B31C8AA0}"/>
                </a:ext>
              </a:extLst>
            </p:cNvPr>
            <p:cNvSpPr/>
            <p:nvPr/>
          </p:nvSpPr>
          <p:spPr>
            <a:xfrm>
              <a:off x="7521025" y="530652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80" name="Forma libre: forma 4035">
              <a:extLst>
                <a:ext uri="{FF2B5EF4-FFF2-40B4-BE49-F238E27FC236}">
                  <a16:creationId xmlns:a16="http://schemas.microsoft.com/office/drawing/2014/main" id="{05D454DB-1654-530C-EA87-8E7AFAB7FD97}"/>
                </a:ext>
              </a:extLst>
            </p:cNvPr>
            <p:cNvSpPr/>
            <p:nvPr/>
          </p:nvSpPr>
          <p:spPr>
            <a:xfrm>
              <a:off x="7582648" y="530652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81" name="Forma libre: forma 4036">
              <a:extLst>
                <a:ext uri="{FF2B5EF4-FFF2-40B4-BE49-F238E27FC236}">
                  <a16:creationId xmlns:a16="http://schemas.microsoft.com/office/drawing/2014/main" id="{9A135FEA-1F9B-5872-BC24-2CB8E67025F2}"/>
                </a:ext>
              </a:extLst>
            </p:cNvPr>
            <p:cNvSpPr/>
            <p:nvPr/>
          </p:nvSpPr>
          <p:spPr>
            <a:xfrm>
              <a:off x="7644271" y="530652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82" name="Forma libre: forma 4037">
              <a:extLst>
                <a:ext uri="{FF2B5EF4-FFF2-40B4-BE49-F238E27FC236}">
                  <a16:creationId xmlns:a16="http://schemas.microsoft.com/office/drawing/2014/main" id="{F4D8BF85-F40D-F230-4661-AF2DA02D49CB}"/>
                </a:ext>
              </a:extLst>
            </p:cNvPr>
            <p:cNvSpPr/>
            <p:nvPr/>
          </p:nvSpPr>
          <p:spPr>
            <a:xfrm>
              <a:off x="7706628" y="530652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83" name="Forma libre: forma 4038">
              <a:extLst>
                <a:ext uri="{FF2B5EF4-FFF2-40B4-BE49-F238E27FC236}">
                  <a16:creationId xmlns:a16="http://schemas.microsoft.com/office/drawing/2014/main" id="{6C537FD8-15DE-B66C-D920-50C7D96165C2}"/>
                </a:ext>
              </a:extLst>
            </p:cNvPr>
            <p:cNvSpPr/>
            <p:nvPr/>
          </p:nvSpPr>
          <p:spPr>
            <a:xfrm>
              <a:off x="7774854" y="5313127"/>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1" y="36674"/>
                    <a:pt x="36680" y="28605"/>
                    <a:pt x="36680" y="18337"/>
                  </a:cubicBezTo>
                  <a:cubicBezTo>
                    <a:pt x="36680" y="8068"/>
                    <a:pt x="28611" y="0"/>
                    <a:pt x="18340" y="0"/>
                  </a:cubicBezTo>
                  <a:cubicBezTo>
                    <a:pt x="8070" y="0"/>
                    <a:pt x="0" y="8068"/>
                    <a:pt x="0" y="18337"/>
                  </a:cubicBezTo>
                  <a:cubicBezTo>
                    <a:pt x="0" y="28605"/>
                    <a:pt x="8803"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84" name="Forma libre: forma 4039">
              <a:extLst>
                <a:ext uri="{FF2B5EF4-FFF2-40B4-BE49-F238E27FC236}">
                  <a16:creationId xmlns:a16="http://schemas.microsoft.com/office/drawing/2014/main" id="{EAB25FE6-D53E-893F-7CAB-9388BA9F05C5}"/>
                </a:ext>
              </a:extLst>
            </p:cNvPr>
            <p:cNvSpPr/>
            <p:nvPr/>
          </p:nvSpPr>
          <p:spPr>
            <a:xfrm>
              <a:off x="7848948" y="5324863"/>
              <a:ext cx="13205" cy="13202"/>
            </a:xfrm>
            <a:custGeom>
              <a:avLst/>
              <a:gdLst>
                <a:gd name="connsiteX0" fmla="*/ 6603 w 13205"/>
                <a:gd name="connsiteY0" fmla="*/ 13202 h 13202"/>
                <a:gd name="connsiteX1" fmla="*/ 13205 w 13205"/>
                <a:gd name="connsiteY1" fmla="*/ 6601 h 13202"/>
                <a:gd name="connsiteX2" fmla="*/ 6603 w 13205"/>
                <a:gd name="connsiteY2" fmla="*/ 0 h 13202"/>
                <a:gd name="connsiteX3" fmla="*/ 0 w 13205"/>
                <a:gd name="connsiteY3" fmla="*/ 6601 h 13202"/>
                <a:gd name="connsiteX4" fmla="*/ 6603 w 13205"/>
                <a:gd name="connsiteY4" fmla="*/ 13202 h 13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5" h="13202">
                  <a:moveTo>
                    <a:pt x="6603" y="13202"/>
                  </a:moveTo>
                  <a:cubicBezTo>
                    <a:pt x="10271" y="13202"/>
                    <a:pt x="13205" y="10269"/>
                    <a:pt x="13205" y="6601"/>
                  </a:cubicBezTo>
                  <a:cubicBezTo>
                    <a:pt x="13205" y="2934"/>
                    <a:pt x="10271" y="0"/>
                    <a:pt x="6603" y="0"/>
                  </a:cubicBezTo>
                  <a:cubicBezTo>
                    <a:pt x="2935" y="0"/>
                    <a:pt x="0" y="2934"/>
                    <a:pt x="0" y="6601"/>
                  </a:cubicBezTo>
                  <a:cubicBezTo>
                    <a:pt x="0" y="11002"/>
                    <a:pt x="2935" y="13202"/>
                    <a:pt x="6603" y="132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85" name="Forma libre: forma 4040">
              <a:extLst>
                <a:ext uri="{FF2B5EF4-FFF2-40B4-BE49-F238E27FC236}">
                  <a16:creationId xmlns:a16="http://schemas.microsoft.com/office/drawing/2014/main" id="{AB0E5D3F-71C5-895D-B268-9BC8AF4922D3}"/>
                </a:ext>
              </a:extLst>
            </p:cNvPr>
            <p:cNvSpPr/>
            <p:nvPr/>
          </p:nvSpPr>
          <p:spPr>
            <a:xfrm>
              <a:off x="9951472" y="5321195"/>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6873" y="22004"/>
                    <a:pt x="22008" y="16870"/>
                    <a:pt x="22008" y="11002"/>
                  </a:cubicBezTo>
                  <a:cubicBezTo>
                    <a:pt x="22008" y="5134"/>
                    <a:pt x="16873" y="0"/>
                    <a:pt x="11004" y="0"/>
                  </a:cubicBezTo>
                  <a:cubicBezTo>
                    <a:pt x="5135" y="0"/>
                    <a:pt x="0" y="5134"/>
                    <a:pt x="0" y="11002"/>
                  </a:cubicBezTo>
                  <a:cubicBezTo>
                    <a:pt x="0" y="16870"/>
                    <a:pt x="5135"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86" name="Forma libre: forma 4041">
              <a:extLst>
                <a:ext uri="{FF2B5EF4-FFF2-40B4-BE49-F238E27FC236}">
                  <a16:creationId xmlns:a16="http://schemas.microsoft.com/office/drawing/2014/main" id="{D4F9F2D9-E3B2-7F9D-0F0A-FC67B7E96841}"/>
                </a:ext>
              </a:extLst>
            </p:cNvPr>
            <p:cNvSpPr/>
            <p:nvPr/>
          </p:nvSpPr>
          <p:spPr>
            <a:xfrm>
              <a:off x="9999157" y="530652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87" name="Forma libre: forma 4042">
              <a:extLst>
                <a:ext uri="{FF2B5EF4-FFF2-40B4-BE49-F238E27FC236}">
                  <a16:creationId xmlns:a16="http://schemas.microsoft.com/office/drawing/2014/main" id="{69F5286A-98EF-78D1-89BB-8E9B001EE630}"/>
                </a:ext>
              </a:extLst>
            </p:cNvPr>
            <p:cNvSpPr/>
            <p:nvPr/>
          </p:nvSpPr>
          <p:spPr>
            <a:xfrm>
              <a:off x="10061513" y="530652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88" name="Forma libre: forma 4043">
              <a:extLst>
                <a:ext uri="{FF2B5EF4-FFF2-40B4-BE49-F238E27FC236}">
                  <a16:creationId xmlns:a16="http://schemas.microsoft.com/office/drawing/2014/main" id="{6ED59522-72B8-0629-CD72-EA7C5098D56B}"/>
                </a:ext>
              </a:extLst>
            </p:cNvPr>
            <p:cNvSpPr/>
            <p:nvPr/>
          </p:nvSpPr>
          <p:spPr>
            <a:xfrm>
              <a:off x="10123136" y="530652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89" name="Forma libre: forma 4044">
              <a:extLst>
                <a:ext uri="{FF2B5EF4-FFF2-40B4-BE49-F238E27FC236}">
                  <a16:creationId xmlns:a16="http://schemas.microsoft.com/office/drawing/2014/main" id="{3A6578C4-0741-920A-EA83-5D6DB1838125}"/>
                </a:ext>
              </a:extLst>
            </p:cNvPr>
            <p:cNvSpPr/>
            <p:nvPr/>
          </p:nvSpPr>
          <p:spPr>
            <a:xfrm>
              <a:off x="10185493" y="530652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90" name="Forma libre: forma 4045">
              <a:extLst>
                <a:ext uri="{FF2B5EF4-FFF2-40B4-BE49-F238E27FC236}">
                  <a16:creationId xmlns:a16="http://schemas.microsoft.com/office/drawing/2014/main" id="{61FC33D6-FE9B-C5DB-56DF-1D59D4A34D30}"/>
                </a:ext>
              </a:extLst>
            </p:cNvPr>
            <p:cNvSpPr/>
            <p:nvPr/>
          </p:nvSpPr>
          <p:spPr>
            <a:xfrm>
              <a:off x="10247116" y="530652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91" name="Forma libre: forma 4046">
              <a:extLst>
                <a:ext uri="{FF2B5EF4-FFF2-40B4-BE49-F238E27FC236}">
                  <a16:creationId xmlns:a16="http://schemas.microsoft.com/office/drawing/2014/main" id="{4ED0E303-25F7-00EF-57B1-F9CE729E381A}"/>
                </a:ext>
              </a:extLst>
            </p:cNvPr>
            <p:cNvSpPr/>
            <p:nvPr/>
          </p:nvSpPr>
          <p:spPr>
            <a:xfrm>
              <a:off x="10309473" y="530652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92" name="Forma libre: forma 4047">
              <a:extLst>
                <a:ext uri="{FF2B5EF4-FFF2-40B4-BE49-F238E27FC236}">
                  <a16:creationId xmlns:a16="http://schemas.microsoft.com/office/drawing/2014/main" id="{B0739DDA-E220-AFE1-9D78-3980FE9DB8C3}"/>
                </a:ext>
              </a:extLst>
            </p:cNvPr>
            <p:cNvSpPr/>
            <p:nvPr/>
          </p:nvSpPr>
          <p:spPr>
            <a:xfrm>
              <a:off x="10371097" y="530652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93" name="Forma libre: forma 4048">
              <a:extLst>
                <a:ext uri="{FF2B5EF4-FFF2-40B4-BE49-F238E27FC236}">
                  <a16:creationId xmlns:a16="http://schemas.microsoft.com/office/drawing/2014/main" id="{EFB837EA-F440-B1D2-ECA1-C1E86EF29C1B}"/>
                </a:ext>
              </a:extLst>
            </p:cNvPr>
            <p:cNvSpPr/>
            <p:nvPr/>
          </p:nvSpPr>
          <p:spPr>
            <a:xfrm>
              <a:off x="10433453" y="530652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94" name="Forma libre: forma 4049">
              <a:extLst>
                <a:ext uri="{FF2B5EF4-FFF2-40B4-BE49-F238E27FC236}">
                  <a16:creationId xmlns:a16="http://schemas.microsoft.com/office/drawing/2014/main" id="{A783464B-EC40-1ACB-F6B6-68B6426239E3}"/>
                </a:ext>
              </a:extLst>
            </p:cNvPr>
            <p:cNvSpPr/>
            <p:nvPr/>
          </p:nvSpPr>
          <p:spPr>
            <a:xfrm>
              <a:off x="10495076" y="530652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95" name="Forma libre: forma 4050">
              <a:extLst>
                <a:ext uri="{FF2B5EF4-FFF2-40B4-BE49-F238E27FC236}">
                  <a16:creationId xmlns:a16="http://schemas.microsoft.com/office/drawing/2014/main" id="{00E68323-8C97-73EC-32EB-2454683B9A8D}"/>
                </a:ext>
              </a:extLst>
            </p:cNvPr>
            <p:cNvSpPr/>
            <p:nvPr/>
          </p:nvSpPr>
          <p:spPr>
            <a:xfrm>
              <a:off x="10557433" y="530652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96" name="Forma libre: forma 4051">
              <a:extLst>
                <a:ext uri="{FF2B5EF4-FFF2-40B4-BE49-F238E27FC236}">
                  <a16:creationId xmlns:a16="http://schemas.microsoft.com/office/drawing/2014/main" id="{EF6A7459-3F17-D2BD-A021-66E749C75B2E}"/>
                </a:ext>
              </a:extLst>
            </p:cNvPr>
            <p:cNvSpPr/>
            <p:nvPr/>
          </p:nvSpPr>
          <p:spPr>
            <a:xfrm>
              <a:off x="10619056" y="530652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97" name="Forma libre: forma 4052">
              <a:extLst>
                <a:ext uri="{FF2B5EF4-FFF2-40B4-BE49-F238E27FC236}">
                  <a16:creationId xmlns:a16="http://schemas.microsoft.com/office/drawing/2014/main" id="{1EEFAF89-B292-3150-69C7-D471D9CD1D71}"/>
                </a:ext>
              </a:extLst>
            </p:cNvPr>
            <p:cNvSpPr/>
            <p:nvPr/>
          </p:nvSpPr>
          <p:spPr>
            <a:xfrm>
              <a:off x="10680679" y="530652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98" name="Forma libre: forma 4053">
              <a:extLst>
                <a:ext uri="{FF2B5EF4-FFF2-40B4-BE49-F238E27FC236}">
                  <a16:creationId xmlns:a16="http://schemas.microsoft.com/office/drawing/2014/main" id="{17E9D9E1-41D1-BFFC-39C5-6426FF30576D}"/>
                </a:ext>
              </a:extLst>
            </p:cNvPr>
            <p:cNvSpPr/>
            <p:nvPr/>
          </p:nvSpPr>
          <p:spPr>
            <a:xfrm>
              <a:off x="11052619" y="530652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99" name="Forma libre: forma 4054">
              <a:extLst>
                <a:ext uri="{FF2B5EF4-FFF2-40B4-BE49-F238E27FC236}">
                  <a16:creationId xmlns:a16="http://schemas.microsoft.com/office/drawing/2014/main" id="{D45A0647-6EF1-E894-31B6-9CB6025FB483}"/>
                </a:ext>
              </a:extLst>
            </p:cNvPr>
            <p:cNvSpPr/>
            <p:nvPr/>
          </p:nvSpPr>
          <p:spPr>
            <a:xfrm>
              <a:off x="11114976" y="530652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00" name="Forma libre: forma 4055">
              <a:extLst>
                <a:ext uri="{FF2B5EF4-FFF2-40B4-BE49-F238E27FC236}">
                  <a16:creationId xmlns:a16="http://schemas.microsoft.com/office/drawing/2014/main" id="{E7713A25-26AD-63EC-7E97-3C77BE25A986}"/>
                </a:ext>
              </a:extLst>
            </p:cNvPr>
            <p:cNvSpPr/>
            <p:nvPr/>
          </p:nvSpPr>
          <p:spPr>
            <a:xfrm>
              <a:off x="11183201" y="5313127"/>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1" y="36674"/>
                    <a:pt x="36680" y="28605"/>
                    <a:pt x="36680" y="18337"/>
                  </a:cubicBezTo>
                  <a:cubicBezTo>
                    <a:pt x="36680" y="8068"/>
                    <a:pt x="28611" y="0"/>
                    <a:pt x="18340" y="0"/>
                  </a:cubicBezTo>
                  <a:cubicBezTo>
                    <a:pt x="8070" y="0"/>
                    <a:pt x="0" y="8068"/>
                    <a:pt x="0" y="18337"/>
                  </a:cubicBezTo>
                  <a:cubicBezTo>
                    <a:pt x="0" y="28605"/>
                    <a:pt x="8803"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01" name="Forma libre: forma 4056">
              <a:extLst>
                <a:ext uri="{FF2B5EF4-FFF2-40B4-BE49-F238E27FC236}">
                  <a16:creationId xmlns:a16="http://schemas.microsoft.com/office/drawing/2014/main" id="{09E58A30-22B8-A76B-D692-75C322963BE0}"/>
                </a:ext>
              </a:extLst>
            </p:cNvPr>
            <p:cNvSpPr/>
            <p:nvPr/>
          </p:nvSpPr>
          <p:spPr>
            <a:xfrm>
              <a:off x="6888654" y="5387941"/>
              <a:ext cx="11737" cy="11735"/>
            </a:xfrm>
            <a:custGeom>
              <a:avLst/>
              <a:gdLst>
                <a:gd name="connsiteX0" fmla="*/ 5869 w 11737"/>
                <a:gd name="connsiteY0" fmla="*/ 11736 h 11735"/>
                <a:gd name="connsiteX1" fmla="*/ 11738 w 11737"/>
                <a:gd name="connsiteY1" fmla="*/ 5868 h 11735"/>
                <a:gd name="connsiteX2" fmla="*/ 5869 w 11737"/>
                <a:gd name="connsiteY2" fmla="*/ 0 h 11735"/>
                <a:gd name="connsiteX3" fmla="*/ 0 w 11737"/>
                <a:gd name="connsiteY3" fmla="*/ 5868 h 11735"/>
                <a:gd name="connsiteX4" fmla="*/ 5869 w 11737"/>
                <a:gd name="connsiteY4" fmla="*/ 11736 h 11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7" h="11735">
                  <a:moveTo>
                    <a:pt x="5869" y="11736"/>
                  </a:moveTo>
                  <a:cubicBezTo>
                    <a:pt x="8803" y="11736"/>
                    <a:pt x="11738" y="9535"/>
                    <a:pt x="11738" y="5868"/>
                  </a:cubicBezTo>
                  <a:cubicBezTo>
                    <a:pt x="11738" y="2201"/>
                    <a:pt x="9537" y="0"/>
                    <a:pt x="5869" y="0"/>
                  </a:cubicBezTo>
                  <a:cubicBezTo>
                    <a:pt x="2934" y="0"/>
                    <a:pt x="0" y="2201"/>
                    <a:pt x="0" y="5868"/>
                  </a:cubicBezTo>
                  <a:cubicBezTo>
                    <a:pt x="733" y="8802"/>
                    <a:pt x="2934" y="11736"/>
                    <a:pt x="5869" y="117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02" name="Forma libre: forma 4057">
              <a:extLst>
                <a:ext uri="{FF2B5EF4-FFF2-40B4-BE49-F238E27FC236}">
                  <a16:creationId xmlns:a16="http://schemas.microsoft.com/office/drawing/2014/main" id="{4DA8252A-D551-21E5-B2BF-AC79B28FB676}"/>
                </a:ext>
              </a:extLst>
            </p:cNvPr>
            <p:cNvSpPr/>
            <p:nvPr/>
          </p:nvSpPr>
          <p:spPr>
            <a:xfrm>
              <a:off x="6931937" y="536887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03" name="Forma libre: forma 4058">
              <a:extLst>
                <a:ext uri="{FF2B5EF4-FFF2-40B4-BE49-F238E27FC236}">
                  <a16:creationId xmlns:a16="http://schemas.microsoft.com/office/drawing/2014/main" id="{FF532350-6D03-08F7-208C-CB58C17CF8D0}"/>
                </a:ext>
              </a:extLst>
            </p:cNvPr>
            <p:cNvSpPr/>
            <p:nvPr/>
          </p:nvSpPr>
          <p:spPr>
            <a:xfrm>
              <a:off x="6994294" y="536887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04" name="Forma libre: forma 4059">
              <a:extLst>
                <a:ext uri="{FF2B5EF4-FFF2-40B4-BE49-F238E27FC236}">
                  <a16:creationId xmlns:a16="http://schemas.microsoft.com/office/drawing/2014/main" id="{52A98732-6714-BC8D-0032-F79D59F88FF0}"/>
                </a:ext>
              </a:extLst>
            </p:cNvPr>
            <p:cNvSpPr/>
            <p:nvPr/>
          </p:nvSpPr>
          <p:spPr>
            <a:xfrm>
              <a:off x="7055917" y="536887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05" name="Forma libre: forma 4060">
              <a:extLst>
                <a:ext uri="{FF2B5EF4-FFF2-40B4-BE49-F238E27FC236}">
                  <a16:creationId xmlns:a16="http://schemas.microsoft.com/office/drawing/2014/main" id="{6FB5A70F-0357-4CF7-2C14-C8D89FAB700C}"/>
                </a:ext>
              </a:extLst>
            </p:cNvPr>
            <p:cNvSpPr/>
            <p:nvPr/>
          </p:nvSpPr>
          <p:spPr>
            <a:xfrm>
              <a:off x="7117540" y="536887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06" name="Forma libre: forma 4061">
              <a:extLst>
                <a:ext uri="{FF2B5EF4-FFF2-40B4-BE49-F238E27FC236}">
                  <a16:creationId xmlns:a16="http://schemas.microsoft.com/office/drawing/2014/main" id="{F6AA12C0-9526-8380-0DFA-5DE3DA275426}"/>
                </a:ext>
              </a:extLst>
            </p:cNvPr>
            <p:cNvSpPr/>
            <p:nvPr/>
          </p:nvSpPr>
          <p:spPr>
            <a:xfrm>
              <a:off x="7179897" y="536887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07" name="Forma libre: forma 4062">
              <a:extLst>
                <a:ext uri="{FF2B5EF4-FFF2-40B4-BE49-F238E27FC236}">
                  <a16:creationId xmlns:a16="http://schemas.microsoft.com/office/drawing/2014/main" id="{D2151921-B455-78E1-9417-37183B1585CB}"/>
                </a:ext>
              </a:extLst>
            </p:cNvPr>
            <p:cNvSpPr/>
            <p:nvPr/>
          </p:nvSpPr>
          <p:spPr>
            <a:xfrm>
              <a:off x="7241520" y="536887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08" name="Forma libre: forma 4063">
              <a:extLst>
                <a:ext uri="{FF2B5EF4-FFF2-40B4-BE49-F238E27FC236}">
                  <a16:creationId xmlns:a16="http://schemas.microsoft.com/office/drawing/2014/main" id="{D1EE0FCE-F904-43DC-2490-1D7353709A80}"/>
                </a:ext>
              </a:extLst>
            </p:cNvPr>
            <p:cNvSpPr/>
            <p:nvPr/>
          </p:nvSpPr>
          <p:spPr>
            <a:xfrm>
              <a:off x="7303877" y="536887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09" name="Forma libre: forma 4064">
              <a:extLst>
                <a:ext uri="{FF2B5EF4-FFF2-40B4-BE49-F238E27FC236}">
                  <a16:creationId xmlns:a16="http://schemas.microsoft.com/office/drawing/2014/main" id="{8D3291E2-B62C-E857-CB59-18E96EAC3876}"/>
                </a:ext>
              </a:extLst>
            </p:cNvPr>
            <p:cNvSpPr/>
            <p:nvPr/>
          </p:nvSpPr>
          <p:spPr>
            <a:xfrm>
              <a:off x="7365500" y="536887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10" name="Forma libre: forma 4065">
              <a:extLst>
                <a:ext uri="{FF2B5EF4-FFF2-40B4-BE49-F238E27FC236}">
                  <a16:creationId xmlns:a16="http://schemas.microsoft.com/office/drawing/2014/main" id="{673F2374-0D10-D38B-18B0-3B5B220B0056}"/>
                </a:ext>
              </a:extLst>
            </p:cNvPr>
            <p:cNvSpPr/>
            <p:nvPr/>
          </p:nvSpPr>
          <p:spPr>
            <a:xfrm>
              <a:off x="7427857" y="536887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11" name="Forma libre: forma 4066">
              <a:extLst>
                <a:ext uri="{FF2B5EF4-FFF2-40B4-BE49-F238E27FC236}">
                  <a16:creationId xmlns:a16="http://schemas.microsoft.com/office/drawing/2014/main" id="{FF225452-346E-222D-478F-758D950B6E5D}"/>
                </a:ext>
              </a:extLst>
            </p:cNvPr>
            <p:cNvSpPr/>
            <p:nvPr/>
          </p:nvSpPr>
          <p:spPr>
            <a:xfrm>
              <a:off x="7489480" y="536887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12" name="Forma libre: forma 4067">
              <a:extLst>
                <a:ext uri="{FF2B5EF4-FFF2-40B4-BE49-F238E27FC236}">
                  <a16:creationId xmlns:a16="http://schemas.microsoft.com/office/drawing/2014/main" id="{2BF4A2F1-4C01-8195-7ADD-57C144298E43}"/>
                </a:ext>
              </a:extLst>
            </p:cNvPr>
            <p:cNvSpPr/>
            <p:nvPr/>
          </p:nvSpPr>
          <p:spPr>
            <a:xfrm>
              <a:off x="7551837" y="536887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13" name="Forma libre: forma 4068">
              <a:extLst>
                <a:ext uri="{FF2B5EF4-FFF2-40B4-BE49-F238E27FC236}">
                  <a16:creationId xmlns:a16="http://schemas.microsoft.com/office/drawing/2014/main" id="{FCBB6A42-E18C-D42B-D8B0-C2C4D03DC34A}"/>
                </a:ext>
              </a:extLst>
            </p:cNvPr>
            <p:cNvSpPr/>
            <p:nvPr/>
          </p:nvSpPr>
          <p:spPr>
            <a:xfrm>
              <a:off x="7613460" y="536887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14" name="Forma libre: forma 4069">
              <a:extLst>
                <a:ext uri="{FF2B5EF4-FFF2-40B4-BE49-F238E27FC236}">
                  <a16:creationId xmlns:a16="http://schemas.microsoft.com/office/drawing/2014/main" id="{8C34DCF7-D12A-F4CD-A72E-75ED5DEE1B4E}"/>
                </a:ext>
              </a:extLst>
            </p:cNvPr>
            <p:cNvSpPr/>
            <p:nvPr/>
          </p:nvSpPr>
          <p:spPr>
            <a:xfrm>
              <a:off x="7760915" y="5391608"/>
              <a:ext cx="2934" cy="2934"/>
            </a:xfrm>
            <a:custGeom>
              <a:avLst/>
              <a:gdLst>
                <a:gd name="connsiteX0" fmla="*/ 1467 w 2934"/>
                <a:gd name="connsiteY0" fmla="*/ 2934 h 2934"/>
                <a:gd name="connsiteX1" fmla="*/ 2935 w 2934"/>
                <a:gd name="connsiteY1" fmla="*/ 1467 h 2934"/>
                <a:gd name="connsiteX2" fmla="*/ 1467 w 2934"/>
                <a:gd name="connsiteY2" fmla="*/ 0 h 2934"/>
                <a:gd name="connsiteX3" fmla="*/ 0 w 2934"/>
                <a:gd name="connsiteY3" fmla="*/ 1467 h 2934"/>
                <a:gd name="connsiteX4" fmla="*/ 1467 w 2934"/>
                <a:gd name="connsiteY4" fmla="*/ 2934 h 2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934">
                  <a:moveTo>
                    <a:pt x="1467" y="2934"/>
                  </a:moveTo>
                  <a:cubicBezTo>
                    <a:pt x="2201" y="2934"/>
                    <a:pt x="2935" y="2201"/>
                    <a:pt x="2935" y="1467"/>
                  </a:cubicBezTo>
                  <a:cubicBezTo>
                    <a:pt x="2935" y="734"/>
                    <a:pt x="2201" y="0"/>
                    <a:pt x="1467" y="0"/>
                  </a:cubicBezTo>
                  <a:cubicBezTo>
                    <a:pt x="734" y="0"/>
                    <a:pt x="0" y="734"/>
                    <a:pt x="0" y="1467"/>
                  </a:cubicBezTo>
                  <a:cubicBezTo>
                    <a:pt x="0" y="2934"/>
                    <a:pt x="734" y="2934"/>
                    <a:pt x="1467" y="293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15" name="Forma libre: forma 4070">
              <a:extLst>
                <a:ext uri="{FF2B5EF4-FFF2-40B4-BE49-F238E27FC236}">
                  <a16:creationId xmlns:a16="http://schemas.microsoft.com/office/drawing/2014/main" id="{9A66B378-C465-8686-062B-93CC00A332ED}"/>
                </a:ext>
              </a:extLst>
            </p:cNvPr>
            <p:cNvSpPr/>
            <p:nvPr/>
          </p:nvSpPr>
          <p:spPr>
            <a:xfrm>
              <a:off x="9989620" y="5390142"/>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16" name="Forma libre: forma 4071">
              <a:extLst>
                <a:ext uri="{FF2B5EF4-FFF2-40B4-BE49-F238E27FC236}">
                  <a16:creationId xmlns:a16="http://schemas.microsoft.com/office/drawing/2014/main" id="{D5E37B96-FCAB-A848-7B7A-EE4023B6D62D}"/>
                </a:ext>
              </a:extLst>
            </p:cNvPr>
            <p:cNvSpPr/>
            <p:nvPr/>
          </p:nvSpPr>
          <p:spPr>
            <a:xfrm>
              <a:off x="10030702" y="536887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17" name="Forma libre: forma 4072">
              <a:extLst>
                <a:ext uri="{FF2B5EF4-FFF2-40B4-BE49-F238E27FC236}">
                  <a16:creationId xmlns:a16="http://schemas.microsoft.com/office/drawing/2014/main" id="{B300DC9B-EC17-0C61-3740-6FE4B115BC7B}"/>
                </a:ext>
              </a:extLst>
            </p:cNvPr>
            <p:cNvSpPr/>
            <p:nvPr/>
          </p:nvSpPr>
          <p:spPr>
            <a:xfrm>
              <a:off x="10092325" y="536887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18" name="Forma libre: forma 4073">
              <a:extLst>
                <a:ext uri="{FF2B5EF4-FFF2-40B4-BE49-F238E27FC236}">
                  <a16:creationId xmlns:a16="http://schemas.microsoft.com/office/drawing/2014/main" id="{CBE0404A-0CBC-F6D1-F696-86FDAF7E28D8}"/>
                </a:ext>
              </a:extLst>
            </p:cNvPr>
            <p:cNvSpPr/>
            <p:nvPr/>
          </p:nvSpPr>
          <p:spPr>
            <a:xfrm>
              <a:off x="10154682" y="536887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19" name="Forma libre: forma 4074">
              <a:extLst>
                <a:ext uri="{FF2B5EF4-FFF2-40B4-BE49-F238E27FC236}">
                  <a16:creationId xmlns:a16="http://schemas.microsoft.com/office/drawing/2014/main" id="{8A446990-BB7C-2D36-D472-0B03E0B0CBA7}"/>
                </a:ext>
              </a:extLst>
            </p:cNvPr>
            <p:cNvSpPr/>
            <p:nvPr/>
          </p:nvSpPr>
          <p:spPr>
            <a:xfrm>
              <a:off x="10216305" y="536887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20" name="Forma libre: forma 4075">
              <a:extLst>
                <a:ext uri="{FF2B5EF4-FFF2-40B4-BE49-F238E27FC236}">
                  <a16:creationId xmlns:a16="http://schemas.microsoft.com/office/drawing/2014/main" id="{1417C192-80AF-F76E-A7D5-F53AC1CB0135}"/>
                </a:ext>
              </a:extLst>
            </p:cNvPr>
            <p:cNvSpPr/>
            <p:nvPr/>
          </p:nvSpPr>
          <p:spPr>
            <a:xfrm>
              <a:off x="10278661" y="536887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21" name="Forma libre: forma 4076">
              <a:extLst>
                <a:ext uri="{FF2B5EF4-FFF2-40B4-BE49-F238E27FC236}">
                  <a16:creationId xmlns:a16="http://schemas.microsoft.com/office/drawing/2014/main" id="{15CA8D20-6C40-4B29-761E-BC0885F74674}"/>
                </a:ext>
              </a:extLst>
            </p:cNvPr>
            <p:cNvSpPr/>
            <p:nvPr/>
          </p:nvSpPr>
          <p:spPr>
            <a:xfrm>
              <a:off x="10340285" y="536887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22" name="Forma libre: forma 4077">
              <a:extLst>
                <a:ext uri="{FF2B5EF4-FFF2-40B4-BE49-F238E27FC236}">
                  <a16:creationId xmlns:a16="http://schemas.microsoft.com/office/drawing/2014/main" id="{8A65CC09-DDA1-24D3-6037-14938F20AAEA}"/>
                </a:ext>
              </a:extLst>
            </p:cNvPr>
            <p:cNvSpPr/>
            <p:nvPr/>
          </p:nvSpPr>
          <p:spPr>
            <a:xfrm>
              <a:off x="10401908" y="536887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23" name="Forma libre: forma 4078">
              <a:extLst>
                <a:ext uri="{FF2B5EF4-FFF2-40B4-BE49-F238E27FC236}">
                  <a16:creationId xmlns:a16="http://schemas.microsoft.com/office/drawing/2014/main" id="{F65ED703-CB98-7C0C-6988-41FC05AFD7EB}"/>
                </a:ext>
              </a:extLst>
            </p:cNvPr>
            <p:cNvSpPr/>
            <p:nvPr/>
          </p:nvSpPr>
          <p:spPr>
            <a:xfrm>
              <a:off x="10464265" y="536887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24" name="Forma libre: forma 4079">
              <a:extLst>
                <a:ext uri="{FF2B5EF4-FFF2-40B4-BE49-F238E27FC236}">
                  <a16:creationId xmlns:a16="http://schemas.microsoft.com/office/drawing/2014/main" id="{F09A1900-8298-BA97-135E-8634FC2A2342}"/>
                </a:ext>
              </a:extLst>
            </p:cNvPr>
            <p:cNvSpPr/>
            <p:nvPr/>
          </p:nvSpPr>
          <p:spPr>
            <a:xfrm>
              <a:off x="10525888" y="536887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25" name="Forma libre: forma 4080">
              <a:extLst>
                <a:ext uri="{FF2B5EF4-FFF2-40B4-BE49-F238E27FC236}">
                  <a16:creationId xmlns:a16="http://schemas.microsoft.com/office/drawing/2014/main" id="{0522B45C-3097-8A66-65DD-F060F25EE092}"/>
                </a:ext>
              </a:extLst>
            </p:cNvPr>
            <p:cNvSpPr/>
            <p:nvPr/>
          </p:nvSpPr>
          <p:spPr>
            <a:xfrm>
              <a:off x="10588245" y="536887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26" name="Forma libre: forma 4081">
              <a:extLst>
                <a:ext uri="{FF2B5EF4-FFF2-40B4-BE49-F238E27FC236}">
                  <a16:creationId xmlns:a16="http://schemas.microsoft.com/office/drawing/2014/main" id="{B4EF4813-5855-9BBE-EDEB-AD4C4E4EBE41}"/>
                </a:ext>
              </a:extLst>
            </p:cNvPr>
            <p:cNvSpPr/>
            <p:nvPr/>
          </p:nvSpPr>
          <p:spPr>
            <a:xfrm>
              <a:off x="10655003" y="5374005"/>
              <a:ext cx="39615" cy="39607"/>
            </a:xfrm>
            <a:custGeom>
              <a:avLst/>
              <a:gdLst>
                <a:gd name="connsiteX0" fmla="*/ 19808 w 39615"/>
                <a:gd name="connsiteY0" fmla="*/ 39607 h 39607"/>
                <a:gd name="connsiteX1" fmla="*/ 39615 w 39615"/>
                <a:gd name="connsiteY1" fmla="*/ 19804 h 39607"/>
                <a:gd name="connsiteX2" fmla="*/ 19808 w 39615"/>
                <a:gd name="connsiteY2" fmla="*/ 0 h 39607"/>
                <a:gd name="connsiteX3" fmla="*/ 0 w 39615"/>
                <a:gd name="connsiteY3" fmla="*/ 19804 h 39607"/>
                <a:gd name="connsiteX4" fmla="*/ 19808 w 39615"/>
                <a:gd name="connsiteY4" fmla="*/ 39607 h 39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15" h="39607">
                  <a:moveTo>
                    <a:pt x="19808" y="39607"/>
                  </a:moveTo>
                  <a:cubicBezTo>
                    <a:pt x="30812" y="39607"/>
                    <a:pt x="39615" y="30806"/>
                    <a:pt x="39615" y="19804"/>
                  </a:cubicBezTo>
                  <a:cubicBezTo>
                    <a:pt x="39615" y="8802"/>
                    <a:pt x="30812" y="0"/>
                    <a:pt x="19808" y="0"/>
                  </a:cubicBezTo>
                  <a:cubicBezTo>
                    <a:pt x="8803" y="0"/>
                    <a:pt x="0" y="8802"/>
                    <a:pt x="0" y="19804"/>
                  </a:cubicBezTo>
                  <a:cubicBezTo>
                    <a:pt x="0" y="30806"/>
                    <a:pt x="8803" y="39607"/>
                    <a:pt x="19808" y="396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27" name="Forma libre: forma 4082">
              <a:extLst>
                <a:ext uri="{FF2B5EF4-FFF2-40B4-BE49-F238E27FC236}">
                  <a16:creationId xmlns:a16="http://schemas.microsoft.com/office/drawing/2014/main" id="{E6967F4E-1350-DA85-B9B3-4E4BAD066ADA}"/>
                </a:ext>
              </a:extLst>
            </p:cNvPr>
            <p:cNvSpPr/>
            <p:nvPr/>
          </p:nvSpPr>
          <p:spPr>
            <a:xfrm>
              <a:off x="10733499" y="5390142"/>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868"/>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28" name="Forma libre: forma 4083">
              <a:extLst>
                <a:ext uri="{FF2B5EF4-FFF2-40B4-BE49-F238E27FC236}">
                  <a16:creationId xmlns:a16="http://schemas.microsoft.com/office/drawing/2014/main" id="{53898947-69A3-4EB9-B5B3-D37A581C4B30}"/>
                </a:ext>
              </a:extLst>
            </p:cNvPr>
            <p:cNvSpPr/>
            <p:nvPr/>
          </p:nvSpPr>
          <p:spPr>
            <a:xfrm>
              <a:off x="11090767" y="5374738"/>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1" y="36674"/>
                    <a:pt x="36680" y="28606"/>
                    <a:pt x="36680" y="18337"/>
                  </a:cubicBezTo>
                  <a:cubicBezTo>
                    <a:pt x="36680" y="8068"/>
                    <a:pt x="28611" y="0"/>
                    <a:pt x="18340" y="0"/>
                  </a:cubicBezTo>
                  <a:cubicBezTo>
                    <a:pt x="8070" y="0"/>
                    <a:pt x="0" y="8068"/>
                    <a:pt x="0" y="18337"/>
                  </a:cubicBezTo>
                  <a:cubicBezTo>
                    <a:pt x="0" y="28606"/>
                    <a:pt x="8070"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29" name="Forma libre: forma 4084">
              <a:extLst>
                <a:ext uri="{FF2B5EF4-FFF2-40B4-BE49-F238E27FC236}">
                  <a16:creationId xmlns:a16="http://schemas.microsoft.com/office/drawing/2014/main" id="{F7ABFA83-4CA9-B4C1-08BD-2DA5BD08E19E}"/>
                </a:ext>
              </a:extLst>
            </p:cNvPr>
            <p:cNvSpPr/>
            <p:nvPr/>
          </p:nvSpPr>
          <p:spPr>
            <a:xfrm>
              <a:off x="11161193" y="5384274"/>
              <a:ext cx="19074" cy="19070"/>
            </a:xfrm>
            <a:custGeom>
              <a:avLst/>
              <a:gdLst>
                <a:gd name="connsiteX0" fmla="*/ 9537 w 19074"/>
                <a:gd name="connsiteY0" fmla="*/ 19071 h 19070"/>
                <a:gd name="connsiteX1" fmla="*/ 19074 w 19074"/>
                <a:gd name="connsiteY1" fmla="*/ 9535 h 19070"/>
                <a:gd name="connsiteX2" fmla="*/ 9537 w 19074"/>
                <a:gd name="connsiteY2" fmla="*/ 0 h 19070"/>
                <a:gd name="connsiteX3" fmla="*/ 0 w 19074"/>
                <a:gd name="connsiteY3" fmla="*/ 9535 h 19070"/>
                <a:gd name="connsiteX4" fmla="*/ 9537 w 19074"/>
                <a:gd name="connsiteY4" fmla="*/ 19071 h 1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4" h="19070">
                  <a:moveTo>
                    <a:pt x="9537" y="19071"/>
                  </a:moveTo>
                  <a:cubicBezTo>
                    <a:pt x="14672" y="19071"/>
                    <a:pt x="19074" y="14669"/>
                    <a:pt x="19074" y="9535"/>
                  </a:cubicBezTo>
                  <a:cubicBezTo>
                    <a:pt x="19074" y="4401"/>
                    <a:pt x="14672" y="0"/>
                    <a:pt x="9537" y="0"/>
                  </a:cubicBezTo>
                  <a:cubicBezTo>
                    <a:pt x="4402" y="0"/>
                    <a:pt x="0" y="4401"/>
                    <a:pt x="0" y="9535"/>
                  </a:cubicBezTo>
                  <a:cubicBezTo>
                    <a:pt x="0" y="14669"/>
                    <a:pt x="4402" y="19071"/>
                    <a:pt x="9537" y="1907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30" name="Forma libre: forma 4085">
              <a:extLst>
                <a:ext uri="{FF2B5EF4-FFF2-40B4-BE49-F238E27FC236}">
                  <a16:creationId xmlns:a16="http://schemas.microsoft.com/office/drawing/2014/main" id="{3A79A968-0A0D-2D88-8199-FAFCFA32DE31}"/>
                </a:ext>
              </a:extLst>
            </p:cNvPr>
            <p:cNvSpPr/>
            <p:nvPr/>
          </p:nvSpPr>
          <p:spPr>
            <a:xfrm>
              <a:off x="11232353" y="5393992"/>
              <a:ext cx="550" cy="549"/>
            </a:xfrm>
            <a:custGeom>
              <a:avLst/>
              <a:gdLst>
                <a:gd name="connsiteX0" fmla="*/ 0 w 550"/>
                <a:gd name="connsiteY0" fmla="*/ 550 h 549"/>
                <a:gd name="connsiteX1" fmla="*/ 0 w 550"/>
                <a:gd name="connsiteY1" fmla="*/ 550 h 549"/>
                <a:gd name="connsiteX2" fmla="*/ 0 w 550"/>
                <a:gd name="connsiteY2" fmla="*/ 550 h 549"/>
                <a:gd name="connsiteX3" fmla="*/ 0 w 550"/>
                <a:gd name="connsiteY3" fmla="*/ 550 h 549"/>
                <a:gd name="connsiteX4" fmla="*/ 0 w 550"/>
                <a:gd name="connsiteY4" fmla="*/ 550 h 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 h="549">
                  <a:moveTo>
                    <a:pt x="0" y="550"/>
                  </a:moveTo>
                  <a:cubicBezTo>
                    <a:pt x="734" y="550"/>
                    <a:pt x="734" y="-183"/>
                    <a:pt x="0" y="550"/>
                  </a:cubicBezTo>
                  <a:cubicBezTo>
                    <a:pt x="734" y="-183"/>
                    <a:pt x="734" y="-183"/>
                    <a:pt x="0" y="550"/>
                  </a:cubicBezTo>
                  <a:cubicBezTo>
                    <a:pt x="0" y="-183"/>
                    <a:pt x="0" y="-183"/>
                    <a:pt x="0" y="550"/>
                  </a:cubicBezTo>
                  <a:cubicBezTo>
                    <a:pt x="0" y="-183"/>
                    <a:pt x="0" y="550"/>
                    <a:pt x="0" y="55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31" name="Forma libre: forma 4086">
              <a:extLst>
                <a:ext uri="{FF2B5EF4-FFF2-40B4-BE49-F238E27FC236}">
                  <a16:creationId xmlns:a16="http://schemas.microsoft.com/office/drawing/2014/main" id="{0096DEC6-C7A2-1670-EB2A-E7DFE3E56F6B}"/>
                </a:ext>
              </a:extLst>
            </p:cNvPr>
            <p:cNvSpPr/>
            <p:nvPr/>
          </p:nvSpPr>
          <p:spPr>
            <a:xfrm>
              <a:off x="6858576" y="5451020"/>
              <a:ext cx="9536" cy="9535"/>
            </a:xfrm>
            <a:custGeom>
              <a:avLst/>
              <a:gdLst>
                <a:gd name="connsiteX0" fmla="*/ 5135 w 9536"/>
                <a:gd name="connsiteY0" fmla="*/ 9535 h 9535"/>
                <a:gd name="connsiteX1" fmla="*/ 9537 w 9536"/>
                <a:gd name="connsiteY1" fmla="*/ 5134 h 9535"/>
                <a:gd name="connsiteX2" fmla="*/ 5135 w 9536"/>
                <a:gd name="connsiteY2" fmla="*/ 0 h 9535"/>
                <a:gd name="connsiteX3" fmla="*/ 0 w 9536"/>
                <a:gd name="connsiteY3" fmla="*/ 5134 h 9535"/>
                <a:gd name="connsiteX4" fmla="*/ 5135 w 9536"/>
                <a:gd name="connsiteY4" fmla="*/ 9535 h 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36" h="9535">
                  <a:moveTo>
                    <a:pt x="5135" y="9535"/>
                  </a:moveTo>
                  <a:cubicBezTo>
                    <a:pt x="7336" y="9535"/>
                    <a:pt x="9537" y="7335"/>
                    <a:pt x="9537" y="5134"/>
                  </a:cubicBezTo>
                  <a:cubicBezTo>
                    <a:pt x="9537" y="2200"/>
                    <a:pt x="7336" y="0"/>
                    <a:pt x="5135" y="0"/>
                  </a:cubicBezTo>
                  <a:cubicBezTo>
                    <a:pt x="2201" y="0"/>
                    <a:pt x="0" y="2200"/>
                    <a:pt x="0" y="5134"/>
                  </a:cubicBezTo>
                  <a:cubicBezTo>
                    <a:pt x="734" y="7335"/>
                    <a:pt x="2934" y="9535"/>
                    <a:pt x="5135" y="95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32" name="Forma libre: forma 4087">
              <a:extLst>
                <a:ext uri="{FF2B5EF4-FFF2-40B4-BE49-F238E27FC236}">
                  <a16:creationId xmlns:a16="http://schemas.microsoft.com/office/drawing/2014/main" id="{8C38FD9E-10D0-CD99-9185-B03728B82028}"/>
                </a:ext>
              </a:extLst>
            </p:cNvPr>
            <p:cNvSpPr/>
            <p:nvPr/>
          </p:nvSpPr>
          <p:spPr>
            <a:xfrm>
              <a:off x="6901125" y="543121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33" name="Forma libre: forma 4088">
              <a:extLst>
                <a:ext uri="{FF2B5EF4-FFF2-40B4-BE49-F238E27FC236}">
                  <a16:creationId xmlns:a16="http://schemas.microsoft.com/office/drawing/2014/main" id="{413C7180-7E3C-B6DF-2E97-C0F274B9B27C}"/>
                </a:ext>
              </a:extLst>
            </p:cNvPr>
            <p:cNvSpPr/>
            <p:nvPr/>
          </p:nvSpPr>
          <p:spPr>
            <a:xfrm>
              <a:off x="6962748" y="543121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34" name="Forma libre: forma 4089">
              <a:extLst>
                <a:ext uri="{FF2B5EF4-FFF2-40B4-BE49-F238E27FC236}">
                  <a16:creationId xmlns:a16="http://schemas.microsoft.com/office/drawing/2014/main" id="{D05F14F5-63D3-44C2-3ECC-C0CE04166FBB}"/>
                </a:ext>
              </a:extLst>
            </p:cNvPr>
            <p:cNvSpPr/>
            <p:nvPr/>
          </p:nvSpPr>
          <p:spPr>
            <a:xfrm>
              <a:off x="7024372" y="5431216"/>
              <a:ext cx="50618" cy="49875"/>
            </a:xfrm>
            <a:custGeom>
              <a:avLst/>
              <a:gdLst>
                <a:gd name="connsiteX0" fmla="*/ 24943 w 50618"/>
                <a:gd name="connsiteY0" fmla="*/ 49876 h 49875"/>
                <a:gd name="connsiteX1" fmla="*/ 50619 w 50618"/>
                <a:gd name="connsiteY1" fmla="*/ 24938 h 49875"/>
                <a:gd name="connsiteX2" fmla="*/ 24943 w 50618"/>
                <a:gd name="connsiteY2" fmla="*/ 0 h 49875"/>
                <a:gd name="connsiteX3" fmla="*/ 0 w 50618"/>
                <a:gd name="connsiteY3" fmla="*/ 24938 h 49875"/>
                <a:gd name="connsiteX4" fmla="*/ 24943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35" name="Forma libre: forma 4090">
              <a:extLst>
                <a:ext uri="{FF2B5EF4-FFF2-40B4-BE49-F238E27FC236}">
                  <a16:creationId xmlns:a16="http://schemas.microsoft.com/office/drawing/2014/main" id="{A8089930-A71D-708A-D07F-87132B8BC2D6}"/>
                </a:ext>
              </a:extLst>
            </p:cNvPr>
            <p:cNvSpPr/>
            <p:nvPr/>
          </p:nvSpPr>
          <p:spPr>
            <a:xfrm>
              <a:off x="7086728" y="543121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36" name="Forma libre: forma 4091">
              <a:extLst>
                <a:ext uri="{FF2B5EF4-FFF2-40B4-BE49-F238E27FC236}">
                  <a16:creationId xmlns:a16="http://schemas.microsoft.com/office/drawing/2014/main" id="{25CF113B-5F27-A2EB-A162-A88BD0907A68}"/>
                </a:ext>
              </a:extLst>
            </p:cNvPr>
            <p:cNvSpPr/>
            <p:nvPr/>
          </p:nvSpPr>
          <p:spPr>
            <a:xfrm>
              <a:off x="7149085" y="543121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37" name="Forma libre: forma 4092">
              <a:extLst>
                <a:ext uri="{FF2B5EF4-FFF2-40B4-BE49-F238E27FC236}">
                  <a16:creationId xmlns:a16="http://schemas.microsoft.com/office/drawing/2014/main" id="{D6E1C4A0-0017-1F4A-3FE6-4F6DC181BAE2}"/>
                </a:ext>
              </a:extLst>
            </p:cNvPr>
            <p:cNvSpPr/>
            <p:nvPr/>
          </p:nvSpPr>
          <p:spPr>
            <a:xfrm>
              <a:off x="7210708" y="543121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38" name="Forma libre: forma 4093">
              <a:extLst>
                <a:ext uri="{FF2B5EF4-FFF2-40B4-BE49-F238E27FC236}">
                  <a16:creationId xmlns:a16="http://schemas.microsoft.com/office/drawing/2014/main" id="{02D5CA16-33A8-C666-EFA2-BD65A489355C}"/>
                </a:ext>
              </a:extLst>
            </p:cNvPr>
            <p:cNvSpPr/>
            <p:nvPr/>
          </p:nvSpPr>
          <p:spPr>
            <a:xfrm>
              <a:off x="7273065" y="543048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39" name="Forma libre: forma 4094">
              <a:extLst>
                <a:ext uri="{FF2B5EF4-FFF2-40B4-BE49-F238E27FC236}">
                  <a16:creationId xmlns:a16="http://schemas.microsoft.com/office/drawing/2014/main" id="{25503767-116A-1E84-76F3-991FD23F4DD4}"/>
                </a:ext>
              </a:extLst>
            </p:cNvPr>
            <p:cNvSpPr/>
            <p:nvPr/>
          </p:nvSpPr>
          <p:spPr>
            <a:xfrm>
              <a:off x="7334688" y="543048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40" name="Forma libre: forma 4095">
              <a:extLst>
                <a:ext uri="{FF2B5EF4-FFF2-40B4-BE49-F238E27FC236}">
                  <a16:creationId xmlns:a16="http://schemas.microsoft.com/office/drawing/2014/main" id="{790C12D2-67AE-2448-98BB-F826228F6A8A}"/>
                </a:ext>
              </a:extLst>
            </p:cNvPr>
            <p:cNvSpPr/>
            <p:nvPr/>
          </p:nvSpPr>
          <p:spPr>
            <a:xfrm>
              <a:off x="7397045" y="543121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41" name="Forma libre: forma 4096">
              <a:extLst>
                <a:ext uri="{FF2B5EF4-FFF2-40B4-BE49-F238E27FC236}">
                  <a16:creationId xmlns:a16="http://schemas.microsoft.com/office/drawing/2014/main" id="{4B06614E-51CB-FF08-A1F6-38F07F4E4A60}"/>
                </a:ext>
              </a:extLst>
            </p:cNvPr>
            <p:cNvSpPr/>
            <p:nvPr/>
          </p:nvSpPr>
          <p:spPr>
            <a:xfrm>
              <a:off x="7458668" y="543048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42" name="Forma libre: forma 4097">
              <a:extLst>
                <a:ext uri="{FF2B5EF4-FFF2-40B4-BE49-F238E27FC236}">
                  <a16:creationId xmlns:a16="http://schemas.microsoft.com/office/drawing/2014/main" id="{34BCBD86-105F-42F1-2BEA-2AB726C81FBE}"/>
                </a:ext>
              </a:extLst>
            </p:cNvPr>
            <p:cNvSpPr/>
            <p:nvPr/>
          </p:nvSpPr>
          <p:spPr>
            <a:xfrm>
              <a:off x="7521025" y="543121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43" name="Forma libre: forma 4098">
              <a:extLst>
                <a:ext uri="{FF2B5EF4-FFF2-40B4-BE49-F238E27FC236}">
                  <a16:creationId xmlns:a16="http://schemas.microsoft.com/office/drawing/2014/main" id="{880F8297-B11D-2D25-C45B-646E824FC185}"/>
                </a:ext>
              </a:extLst>
            </p:cNvPr>
            <p:cNvSpPr/>
            <p:nvPr/>
          </p:nvSpPr>
          <p:spPr>
            <a:xfrm>
              <a:off x="7582648" y="543121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44" name="Forma libre: forma 4099">
              <a:extLst>
                <a:ext uri="{FF2B5EF4-FFF2-40B4-BE49-F238E27FC236}">
                  <a16:creationId xmlns:a16="http://schemas.microsoft.com/office/drawing/2014/main" id="{1A634298-72F9-E7B9-66C6-6030B18927CA}"/>
                </a:ext>
              </a:extLst>
            </p:cNvPr>
            <p:cNvSpPr/>
            <p:nvPr/>
          </p:nvSpPr>
          <p:spPr>
            <a:xfrm>
              <a:off x="7655276" y="5441485"/>
              <a:ext cx="27877" cy="27871"/>
            </a:xfrm>
            <a:custGeom>
              <a:avLst/>
              <a:gdLst>
                <a:gd name="connsiteX0" fmla="*/ 13938 w 27877"/>
                <a:gd name="connsiteY0" fmla="*/ 27872 h 27871"/>
                <a:gd name="connsiteX1" fmla="*/ 27877 w 27877"/>
                <a:gd name="connsiteY1" fmla="*/ 13936 h 27871"/>
                <a:gd name="connsiteX2" fmla="*/ 13938 w 27877"/>
                <a:gd name="connsiteY2" fmla="*/ 0 h 27871"/>
                <a:gd name="connsiteX3" fmla="*/ 0 w 27877"/>
                <a:gd name="connsiteY3" fmla="*/ 13936 h 27871"/>
                <a:gd name="connsiteX4" fmla="*/ 13938 w 27877"/>
                <a:gd name="connsiteY4" fmla="*/ 27872 h 27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77" h="27871">
                  <a:moveTo>
                    <a:pt x="13938" y="27872"/>
                  </a:moveTo>
                  <a:cubicBezTo>
                    <a:pt x="21274" y="27872"/>
                    <a:pt x="27877" y="22004"/>
                    <a:pt x="27877" y="13936"/>
                  </a:cubicBezTo>
                  <a:cubicBezTo>
                    <a:pt x="27877" y="5868"/>
                    <a:pt x="21274" y="0"/>
                    <a:pt x="13938" y="0"/>
                  </a:cubicBezTo>
                  <a:cubicBezTo>
                    <a:pt x="6602" y="0"/>
                    <a:pt x="0" y="5868"/>
                    <a:pt x="0" y="13936"/>
                  </a:cubicBezTo>
                  <a:cubicBezTo>
                    <a:pt x="0" y="22004"/>
                    <a:pt x="6602" y="27872"/>
                    <a:pt x="13938" y="278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45" name="Forma libre: forma 4100">
              <a:extLst>
                <a:ext uri="{FF2B5EF4-FFF2-40B4-BE49-F238E27FC236}">
                  <a16:creationId xmlns:a16="http://schemas.microsoft.com/office/drawing/2014/main" id="{769367E6-D502-7C77-4FBF-64E4C1CA4F91}"/>
                </a:ext>
              </a:extLst>
            </p:cNvPr>
            <p:cNvSpPr/>
            <p:nvPr/>
          </p:nvSpPr>
          <p:spPr>
            <a:xfrm>
              <a:off x="9960275" y="5453220"/>
              <a:ext cx="4401" cy="4400"/>
            </a:xfrm>
            <a:custGeom>
              <a:avLst/>
              <a:gdLst>
                <a:gd name="connsiteX0" fmla="*/ 2201 w 4401"/>
                <a:gd name="connsiteY0" fmla="*/ 4401 h 4400"/>
                <a:gd name="connsiteX1" fmla="*/ 4401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1" y="3667"/>
                    <a:pt x="4401" y="2200"/>
                  </a:cubicBezTo>
                  <a:cubicBezTo>
                    <a:pt x="4401" y="733"/>
                    <a:pt x="3668" y="0"/>
                    <a:pt x="2201" y="0"/>
                  </a:cubicBezTo>
                  <a:cubicBezTo>
                    <a:pt x="1467" y="0"/>
                    <a:pt x="0" y="733"/>
                    <a:pt x="0" y="2200"/>
                  </a:cubicBezTo>
                  <a:cubicBezTo>
                    <a:pt x="0" y="3667"/>
                    <a:pt x="733"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46" name="Forma libre: forma 4101">
              <a:extLst>
                <a:ext uri="{FF2B5EF4-FFF2-40B4-BE49-F238E27FC236}">
                  <a16:creationId xmlns:a16="http://schemas.microsoft.com/office/drawing/2014/main" id="{C19900AA-256A-7990-5FE5-DE7C815C3223}"/>
                </a:ext>
              </a:extLst>
            </p:cNvPr>
            <p:cNvSpPr/>
            <p:nvPr/>
          </p:nvSpPr>
          <p:spPr>
            <a:xfrm>
              <a:off x="9999157" y="543121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47" name="Forma libre: forma 4102">
              <a:extLst>
                <a:ext uri="{FF2B5EF4-FFF2-40B4-BE49-F238E27FC236}">
                  <a16:creationId xmlns:a16="http://schemas.microsoft.com/office/drawing/2014/main" id="{E15E78EA-8D77-7137-0F50-B8F8CC976161}"/>
                </a:ext>
              </a:extLst>
            </p:cNvPr>
            <p:cNvSpPr/>
            <p:nvPr/>
          </p:nvSpPr>
          <p:spPr>
            <a:xfrm>
              <a:off x="10061513" y="543121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48" name="Forma libre: forma 4103">
              <a:extLst>
                <a:ext uri="{FF2B5EF4-FFF2-40B4-BE49-F238E27FC236}">
                  <a16:creationId xmlns:a16="http://schemas.microsoft.com/office/drawing/2014/main" id="{CA2C38E8-C6E1-6A8F-7BA2-97A9E8F22742}"/>
                </a:ext>
              </a:extLst>
            </p:cNvPr>
            <p:cNvSpPr/>
            <p:nvPr/>
          </p:nvSpPr>
          <p:spPr>
            <a:xfrm>
              <a:off x="10123136" y="543048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49" name="Forma libre: forma 4104">
              <a:extLst>
                <a:ext uri="{FF2B5EF4-FFF2-40B4-BE49-F238E27FC236}">
                  <a16:creationId xmlns:a16="http://schemas.microsoft.com/office/drawing/2014/main" id="{02E04A46-3E4D-131D-5303-F8F6593801F2}"/>
                </a:ext>
              </a:extLst>
            </p:cNvPr>
            <p:cNvSpPr/>
            <p:nvPr/>
          </p:nvSpPr>
          <p:spPr>
            <a:xfrm>
              <a:off x="10185493" y="543048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50" name="Forma libre: forma 4105">
              <a:extLst>
                <a:ext uri="{FF2B5EF4-FFF2-40B4-BE49-F238E27FC236}">
                  <a16:creationId xmlns:a16="http://schemas.microsoft.com/office/drawing/2014/main" id="{5870D0D2-95EA-9D2C-0341-2D0CEA4D91CE}"/>
                </a:ext>
              </a:extLst>
            </p:cNvPr>
            <p:cNvSpPr/>
            <p:nvPr/>
          </p:nvSpPr>
          <p:spPr>
            <a:xfrm>
              <a:off x="10247116" y="543048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51" name="Forma libre: forma 4106">
              <a:extLst>
                <a:ext uri="{FF2B5EF4-FFF2-40B4-BE49-F238E27FC236}">
                  <a16:creationId xmlns:a16="http://schemas.microsoft.com/office/drawing/2014/main" id="{D1B15524-B163-C423-DEF3-1C842C343E9F}"/>
                </a:ext>
              </a:extLst>
            </p:cNvPr>
            <p:cNvSpPr/>
            <p:nvPr/>
          </p:nvSpPr>
          <p:spPr>
            <a:xfrm>
              <a:off x="10309473" y="543048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52" name="Forma libre: forma 4107">
              <a:extLst>
                <a:ext uri="{FF2B5EF4-FFF2-40B4-BE49-F238E27FC236}">
                  <a16:creationId xmlns:a16="http://schemas.microsoft.com/office/drawing/2014/main" id="{8616C483-B390-EA02-1808-4446A6A1C114}"/>
                </a:ext>
              </a:extLst>
            </p:cNvPr>
            <p:cNvSpPr/>
            <p:nvPr/>
          </p:nvSpPr>
          <p:spPr>
            <a:xfrm>
              <a:off x="10371097" y="543048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738"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53" name="Forma libre: forma 4108">
              <a:extLst>
                <a:ext uri="{FF2B5EF4-FFF2-40B4-BE49-F238E27FC236}">
                  <a16:creationId xmlns:a16="http://schemas.microsoft.com/office/drawing/2014/main" id="{6C0B0988-EA08-88F8-7534-FBA5C7BAF9BA}"/>
                </a:ext>
              </a:extLst>
            </p:cNvPr>
            <p:cNvSpPr/>
            <p:nvPr/>
          </p:nvSpPr>
          <p:spPr>
            <a:xfrm>
              <a:off x="10433453" y="543121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54" name="Forma libre: forma 4109">
              <a:extLst>
                <a:ext uri="{FF2B5EF4-FFF2-40B4-BE49-F238E27FC236}">
                  <a16:creationId xmlns:a16="http://schemas.microsoft.com/office/drawing/2014/main" id="{90B34897-1125-621D-571C-365FF200F8B2}"/>
                </a:ext>
              </a:extLst>
            </p:cNvPr>
            <p:cNvSpPr/>
            <p:nvPr/>
          </p:nvSpPr>
          <p:spPr>
            <a:xfrm>
              <a:off x="10495076" y="543121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55" name="Forma libre: forma 4110">
              <a:extLst>
                <a:ext uri="{FF2B5EF4-FFF2-40B4-BE49-F238E27FC236}">
                  <a16:creationId xmlns:a16="http://schemas.microsoft.com/office/drawing/2014/main" id="{0113A4E9-79D3-E739-DD31-2A41D93BF359}"/>
                </a:ext>
              </a:extLst>
            </p:cNvPr>
            <p:cNvSpPr/>
            <p:nvPr/>
          </p:nvSpPr>
          <p:spPr>
            <a:xfrm>
              <a:off x="10557433" y="543048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56" name="Forma libre: forma 4111">
              <a:extLst>
                <a:ext uri="{FF2B5EF4-FFF2-40B4-BE49-F238E27FC236}">
                  <a16:creationId xmlns:a16="http://schemas.microsoft.com/office/drawing/2014/main" id="{EBC17756-36A2-137B-6B29-CB00F050928C}"/>
                </a:ext>
              </a:extLst>
            </p:cNvPr>
            <p:cNvSpPr/>
            <p:nvPr/>
          </p:nvSpPr>
          <p:spPr>
            <a:xfrm>
              <a:off x="10636663" y="5448819"/>
              <a:ext cx="14672" cy="13935"/>
            </a:xfrm>
            <a:custGeom>
              <a:avLst/>
              <a:gdLst>
                <a:gd name="connsiteX0" fmla="*/ 7336 w 14672"/>
                <a:gd name="connsiteY0" fmla="*/ 13936 h 13935"/>
                <a:gd name="connsiteX1" fmla="*/ 14672 w 14672"/>
                <a:gd name="connsiteY1" fmla="*/ 7335 h 13935"/>
                <a:gd name="connsiteX2" fmla="*/ 7336 w 14672"/>
                <a:gd name="connsiteY2" fmla="*/ 0 h 13935"/>
                <a:gd name="connsiteX3" fmla="*/ 0 w 14672"/>
                <a:gd name="connsiteY3" fmla="*/ 7335 h 13935"/>
                <a:gd name="connsiteX4" fmla="*/ 7336 w 14672"/>
                <a:gd name="connsiteY4" fmla="*/ 13936 h 13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3935">
                  <a:moveTo>
                    <a:pt x="7336" y="13936"/>
                  </a:moveTo>
                  <a:cubicBezTo>
                    <a:pt x="11004" y="13936"/>
                    <a:pt x="14672" y="11002"/>
                    <a:pt x="14672" y="7335"/>
                  </a:cubicBezTo>
                  <a:cubicBezTo>
                    <a:pt x="14672" y="3667"/>
                    <a:pt x="11004" y="0"/>
                    <a:pt x="7336" y="0"/>
                  </a:cubicBezTo>
                  <a:cubicBezTo>
                    <a:pt x="3668" y="0"/>
                    <a:pt x="0" y="2934"/>
                    <a:pt x="0" y="7335"/>
                  </a:cubicBezTo>
                  <a:cubicBezTo>
                    <a:pt x="0" y="11735"/>
                    <a:pt x="3668" y="13936"/>
                    <a:pt x="7336" y="139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57" name="Forma libre: forma 4112">
              <a:extLst>
                <a:ext uri="{FF2B5EF4-FFF2-40B4-BE49-F238E27FC236}">
                  <a16:creationId xmlns:a16="http://schemas.microsoft.com/office/drawing/2014/main" id="{A0180147-49EB-C4CA-C12F-0E2B4D03F3AE}"/>
                </a:ext>
              </a:extLst>
            </p:cNvPr>
            <p:cNvSpPr/>
            <p:nvPr/>
          </p:nvSpPr>
          <p:spPr>
            <a:xfrm>
              <a:off x="6889387" y="5512631"/>
              <a:ext cx="10270" cy="10268"/>
            </a:xfrm>
            <a:custGeom>
              <a:avLst/>
              <a:gdLst>
                <a:gd name="connsiteX0" fmla="*/ 5135 w 10270"/>
                <a:gd name="connsiteY0" fmla="*/ 10269 h 10268"/>
                <a:gd name="connsiteX1" fmla="*/ 10271 w 10270"/>
                <a:gd name="connsiteY1" fmla="*/ 5134 h 10268"/>
                <a:gd name="connsiteX2" fmla="*/ 5135 w 10270"/>
                <a:gd name="connsiteY2" fmla="*/ 0 h 10268"/>
                <a:gd name="connsiteX3" fmla="*/ 0 w 10270"/>
                <a:gd name="connsiteY3" fmla="*/ 5134 h 10268"/>
                <a:gd name="connsiteX4" fmla="*/ 5135 w 10270"/>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10268">
                  <a:moveTo>
                    <a:pt x="5135" y="10269"/>
                  </a:moveTo>
                  <a:cubicBezTo>
                    <a:pt x="8070" y="10269"/>
                    <a:pt x="10271" y="8068"/>
                    <a:pt x="10271" y="5134"/>
                  </a:cubicBezTo>
                  <a:cubicBezTo>
                    <a:pt x="10271" y="2201"/>
                    <a:pt x="8070" y="0"/>
                    <a:pt x="5135" y="0"/>
                  </a:cubicBezTo>
                  <a:cubicBezTo>
                    <a:pt x="2201" y="0"/>
                    <a:pt x="0" y="2201"/>
                    <a:pt x="0" y="5134"/>
                  </a:cubicBezTo>
                  <a:cubicBezTo>
                    <a:pt x="734" y="8068"/>
                    <a:pt x="2935"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58" name="Forma libre: forma 4113">
              <a:extLst>
                <a:ext uri="{FF2B5EF4-FFF2-40B4-BE49-F238E27FC236}">
                  <a16:creationId xmlns:a16="http://schemas.microsoft.com/office/drawing/2014/main" id="{E7421F3F-29CB-66EC-9073-213B9A6D389F}"/>
                </a:ext>
              </a:extLst>
            </p:cNvPr>
            <p:cNvSpPr/>
            <p:nvPr/>
          </p:nvSpPr>
          <p:spPr>
            <a:xfrm>
              <a:off x="6931937" y="549282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59" name="Forma libre: forma 4114">
              <a:extLst>
                <a:ext uri="{FF2B5EF4-FFF2-40B4-BE49-F238E27FC236}">
                  <a16:creationId xmlns:a16="http://schemas.microsoft.com/office/drawing/2014/main" id="{23290112-275C-5048-48C4-4A08C84D8AFE}"/>
                </a:ext>
              </a:extLst>
            </p:cNvPr>
            <p:cNvSpPr/>
            <p:nvPr/>
          </p:nvSpPr>
          <p:spPr>
            <a:xfrm>
              <a:off x="6994294" y="549282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60" name="Forma libre: forma 4115">
              <a:extLst>
                <a:ext uri="{FF2B5EF4-FFF2-40B4-BE49-F238E27FC236}">
                  <a16:creationId xmlns:a16="http://schemas.microsoft.com/office/drawing/2014/main" id="{68381101-E983-A150-1E12-6C58F9E4B5A7}"/>
                </a:ext>
              </a:extLst>
            </p:cNvPr>
            <p:cNvSpPr/>
            <p:nvPr/>
          </p:nvSpPr>
          <p:spPr>
            <a:xfrm>
              <a:off x="7055917" y="549282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61" name="Forma libre: forma 4116">
              <a:extLst>
                <a:ext uri="{FF2B5EF4-FFF2-40B4-BE49-F238E27FC236}">
                  <a16:creationId xmlns:a16="http://schemas.microsoft.com/office/drawing/2014/main" id="{B6E44739-3C8E-7C19-807C-018F3FAA77E3}"/>
                </a:ext>
              </a:extLst>
            </p:cNvPr>
            <p:cNvSpPr/>
            <p:nvPr/>
          </p:nvSpPr>
          <p:spPr>
            <a:xfrm>
              <a:off x="7117540" y="549282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62" name="Forma libre: forma 4117">
              <a:extLst>
                <a:ext uri="{FF2B5EF4-FFF2-40B4-BE49-F238E27FC236}">
                  <a16:creationId xmlns:a16="http://schemas.microsoft.com/office/drawing/2014/main" id="{EE7C3A92-5FED-9F0A-8B93-0FB94B84B782}"/>
                </a:ext>
              </a:extLst>
            </p:cNvPr>
            <p:cNvSpPr/>
            <p:nvPr/>
          </p:nvSpPr>
          <p:spPr>
            <a:xfrm>
              <a:off x="7179897" y="549282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63" name="Forma libre: forma 4118">
              <a:extLst>
                <a:ext uri="{FF2B5EF4-FFF2-40B4-BE49-F238E27FC236}">
                  <a16:creationId xmlns:a16="http://schemas.microsoft.com/office/drawing/2014/main" id="{5DE752FB-C115-112C-6CD0-1887CAC05B1F}"/>
                </a:ext>
              </a:extLst>
            </p:cNvPr>
            <p:cNvSpPr/>
            <p:nvPr/>
          </p:nvSpPr>
          <p:spPr>
            <a:xfrm>
              <a:off x="7241520" y="549282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64" name="Forma libre: forma 4119">
              <a:extLst>
                <a:ext uri="{FF2B5EF4-FFF2-40B4-BE49-F238E27FC236}">
                  <a16:creationId xmlns:a16="http://schemas.microsoft.com/office/drawing/2014/main" id="{592779E8-3EDA-63F8-B2C2-1F18DF01C252}"/>
                </a:ext>
              </a:extLst>
            </p:cNvPr>
            <p:cNvSpPr/>
            <p:nvPr/>
          </p:nvSpPr>
          <p:spPr>
            <a:xfrm>
              <a:off x="7303877" y="549282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65" name="Forma libre: forma 4120">
              <a:extLst>
                <a:ext uri="{FF2B5EF4-FFF2-40B4-BE49-F238E27FC236}">
                  <a16:creationId xmlns:a16="http://schemas.microsoft.com/office/drawing/2014/main" id="{D59EE74D-32D6-41F9-B94A-46EB55699097}"/>
                </a:ext>
              </a:extLst>
            </p:cNvPr>
            <p:cNvSpPr/>
            <p:nvPr/>
          </p:nvSpPr>
          <p:spPr>
            <a:xfrm>
              <a:off x="7365500" y="549282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66" name="Forma libre: forma 4121">
              <a:extLst>
                <a:ext uri="{FF2B5EF4-FFF2-40B4-BE49-F238E27FC236}">
                  <a16:creationId xmlns:a16="http://schemas.microsoft.com/office/drawing/2014/main" id="{E58D7031-4EE3-8D04-3EB6-A352EEFD824D}"/>
                </a:ext>
              </a:extLst>
            </p:cNvPr>
            <p:cNvSpPr/>
            <p:nvPr/>
          </p:nvSpPr>
          <p:spPr>
            <a:xfrm>
              <a:off x="7427857" y="549282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67" name="Forma libre: forma 4122">
              <a:extLst>
                <a:ext uri="{FF2B5EF4-FFF2-40B4-BE49-F238E27FC236}">
                  <a16:creationId xmlns:a16="http://schemas.microsoft.com/office/drawing/2014/main" id="{B36CB9B1-FB52-DD1C-B43F-C8E150E774FF}"/>
                </a:ext>
              </a:extLst>
            </p:cNvPr>
            <p:cNvSpPr/>
            <p:nvPr/>
          </p:nvSpPr>
          <p:spPr>
            <a:xfrm>
              <a:off x="7489480" y="549282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68" name="Forma libre: forma 4123">
              <a:extLst>
                <a:ext uri="{FF2B5EF4-FFF2-40B4-BE49-F238E27FC236}">
                  <a16:creationId xmlns:a16="http://schemas.microsoft.com/office/drawing/2014/main" id="{ADD94125-6C10-7AC2-1D41-CAD326F9BFEE}"/>
                </a:ext>
              </a:extLst>
            </p:cNvPr>
            <p:cNvSpPr/>
            <p:nvPr/>
          </p:nvSpPr>
          <p:spPr>
            <a:xfrm>
              <a:off x="7551837" y="549282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69" name="Forma libre: forma 4124">
              <a:extLst>
                <a:ext uri="{FF2B5EF4-FFF2-40B4-BE49-F238E27FC236}">
                  <a16:creationId xmlns:a16="http://schemas.microsoft.com/office/drawing/2014/main" id="{E91E80B4-D01A-C278-78D7-CDDE5467E036}"/>
                </a:ext>
              </a:extLst>
            </p:cNvPr>
            <p:cNvSpPr/>
            <p:nvPr/>
          </p:nvSpPr>
          <p:spPr>
            <a:xfrm>
              <a:off x="7613460" y="549282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70" name="Forma libre: forma 4125">
              <a:extLst>
                <a:ext uri="{FF2B5EF4-FFF2-40B4-BE49-F238E27FC236}">
                  <a16:creationId xmlns:a16="http://schemas.microsoft.com/office/drawing/2014/main" id="{3F1A246B-C8C9-FDAA-5AF5-F4F1E3229B1C}"/>
                </a:ext>
              </a:extLst>
            </p:cNvPr>
            <p:cNvSpPr/>
            <p:nvPr/>
          </p:nvSpPr>
          <p:spPr>
            <a:xfrm>
              <a:off x="7681685" y="5497962"/>
              <a:ext cx="38147" cy="38874"/>
            </a:xfrm>
            <a:custGeom>
              <a:avLst/>
              <a:gdLst>
                <a:gd name="connsiteX0" fmla="*/ 19074 w 38147"/>
                <a:gd name="connsiteY0" fmla="*/ 38874 h 38874"/>
                <a:gd name="connsiteX1" fmla="*/ 38148 w 38147"/>
                <a:gd name="connsiteY1" fmla="*/ 19071 h 38874"/>
                <a:gd name="connsiteX2" fmla="*/ 19074 w 38147"/>
                <a:gd name="connsiteY2" fmla="*/ 0 h 38874"/>
                <a:gd name="connsiteX3" fmla="*/ 0 w 38147"/>
                <a:gd name="connsiteY3" fmla="*/ 19071 h 38874"/>
                <a:gd name="connsiteX4" fmla="*/ 19074 w 38147"/>
                <a:gd name="connsiteY4" fmla="*/ 38874 h 38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47" h="38874">
                  <a:moveTo>
                    <a:pt x="19074" y="38874"/>
                  </a:moveTo>
                  <a:cubicBezTo>
                    <a:pt x="30078" y="38874"/>
                    <a:pt x="38148" y="30073"/>
                    <a:pt x="38148" y="19071"/>
                  </a:cubicBezTo>
                  <a:cubicBezTo>
                    <a:pt x="38148" y="8068"/>
                    <a:pt x="29344" y="0"/>
                    <a:pt x="19074" y="0"/>
                  </a:cubicBezTo>
                  <a:cubicBezTo>
                    <a:pt x="8803" y="0"/>
                    <a:pt x="0" y="8802"/>
                    <a:pt x="0" y="19071"/>
                  </a:cubicBezTo>
                  <a:cubicBezTo>
                    <a:pt x="0" y="29339"/>
                    <a:pt x="8070" y="38874"/>
                    <a:pt x="19074" y="388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71" name="Forma libre: forma 4126">
              <a:extLst>
                <a:ext uri="{FF2B5EF4-FFF2-40B4-BE49-F238E27FC236}">
                  <a16:creationId xmlns:a16="http://schemas.microsoft.com/office/drawing/2014/main" id="{37EF99BB-638F-0859-E485-6B333BA6A917}"/>
                </a:ext>
              </a:extLst>
            </p:cNvPr>
            <p:cNvSpPr/>
            <p:nvPr/>
          </p:nvSpPr>
          <p:spPr>
            <a:xfrm>
              <a:off x="9993288" y="5517765"/>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 name="connsiteX4" fmla="*/ 0 w 733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0" y="0"/>
                  </a:moveTo>
                  <a:cubicBezTo>
                    <a:pt x="0" y="0"/>
                    <a:pt x="0" y="0"/>
                    <a:pt x="0" y="0"/>
                  </a:cubicBezTo>
                  <a:cubicBezTo>
                    <a:pt x="0" y="0"/>
                    <a:pt x="0" y="0"/>
                    <a:pt x="0" y="0"/>
                  </a:cubicBezTo>
                  <a:lnTo>
                    <a:pt x="0" y="0"/>
                  </a:lnTo>
                  <a:lnTo>
                    <a:pt x="0" y="0"/>
                  </a:ln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72" name="Forma libre: forma 4127">
              <a:extLst>
                <a:ext uri="{FF2B5EF4-FFF2-40B4-BE49-F238E27FC236}">
                  <a16:creationId xmlns:a16="http://schemas.microsoft.com/office/drawing/2014/main" id="{F9E52D1B-75F7-6877-DF9B-A5D6D85EEEC7}"/>
                </a:ext>
              </a:extLst>
            </p:cNvPr>
            <p:cNvSpPr/>
            <p:nvPr/>
          </p:nvSpPr>
          <p:spPr>
            <a:xfrm>
              <a:off x="10032169" y="5494294"/>
              <a:ext cx="46950" cy="46942"/>
            </a:xfrm>
            <a:custGeom>
              <a:avLst/>
              <a:gdLst>
                <a:gd name="connsiteX0" fmla="*/ 23476 w 46950"/>
                <a:gd name="connsiteY0" fmla="*/ 46942 h 46942"/>
                <a:gd name="connsiteX1" fmla="*/ 46951 w 46950"/>
                <a:gd name="connsiteY1" fmla="*/ 23471 h 46942"/>
                <a:gd name="connsiteX2" fmla="*/ 23476 w 46950"/>
                <a:gd name="connsiteY2" fmla="*/ 0 h 46942"/>
                <a:gd name="connsiteX3" fmla="*/ 0 w 46950"/>
                <a:gd name="connsiteY3" fmla="*/ 23471 h 46942"/>
                <a:gd name="connsiteX4" fmla="*/ 23476 w 46950"/>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0" h="46942">
                  <a:moveTo>
                    <a:pt x="23476" y="46942"/>
                  </a:moveTo>
                  <a:cubicBezTo>
                    <a:pt x="36680" y="46942"/>
                    <a:pt x="46951" y="36674"/>
                    <a:pt x="46951" y="23471"/>
                  </a:cubicBezTo>
                  <a:cubicBezTo>
                    <a:pt x="46951" y="10269"/>
                    <a:pt x="36680" y="0"/>
                    <a:pt x="23476" y="0"/>
                  </a:cubicBezTo>
                  <a:cubicBezTo>
                    <a:pt x="10270" y="0"/>
                    <a:pt x="0" y="10269"/>
                    <a:pt x="0" y="23471"/>
                  </a:cubicBezTo>
                  <a:cubicBezTo>
                    <a:pt x="0" y="36674"/>
                    <a:pt x="10270" y="46942"/>
                    <a:pt x="23476"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73" name="Forma libre: forma 4128">
              <a:extLst>
                <a:ext uri="{FF2B5EF4-FFF2-40B4-BE49-F238E27FC236}">
                  <a16:creationId xmlns:a16="http://schemas.microsoft.com/office/drawing/2014/main" id="{08889A35-D0F2-BA7F-2A05-779916B55842}"/>
                </a:ext>
              </a:extLst>
            </p:cNvPr>
            <p:cNvSpPr/>
            <p:nvPr/>
          </p:nvSpPr>
          <p:spPr>
            <a:xfrm>
              <a:off x="10092325" y="549282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74" name="Forma libre: forma 4129">
              <a:extLst>
                <a:ext uri="{FF2B5EF4-FFF2-40B4-BE49-F238E27FC236}">
                  <a16:creationId xmlns:a16="http://schemas.microsoft.com/office/drawing/2014/main" id="{6AD395F1-2500-2CE5-D157-22F153FAC037}"/>
                </a:ext>
              </a:extLst>
            </p:cNvPr>
            <p:cNvSpPr/>
            <p:nvPr/>
          </p:nvSpPr>
          <p:spPr>
            <a:xfrm>
              <a:off x="10154682" y="549282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75" name="Forma libre: forma 4130">
              <a:extLst>
                <a:ext uri="{FF2B5EF4-FFF2-40B4-BE49-F238E27FC236}">
                  <a16:creationId xmlns:a16="http://schemas.microsoft.com/office/drawing/2014/main" id="{5F61537D-EEB1-78C2-0852-AE509D50C347}"/>
                </a:ext>
              </a:extLst>
            </p:cNvPr>
            <p:cNvSpPr/>
            <p:nvPr/>
          </p:nvSpPr>
          <p:spPr>
            <a:xfrm>
              <a:off x="10216305" y="549282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76" name="Forma libre: forma 4131">
              <a:extLst>
                <a:ext uri="{FF2B5EF4-FFF2-40B4-BE49-F238E27FC236}">
                  <a16:creationId xmlns:a16="http://schemas.microsoft.com/office/drawing/2014/main" id="{3E416090-70BD-1EC2-F8AA-99A5E2D5BBEA}"/>
                </a:ext>
              </a:extLst>
            </p:cNvPr>
            <p:cNvSpPr/>
            <p:nvPr/>
          </p:nvSpPr>
          <p:spPr>
            <a:xfrm>
              <a:off x="10277928" y="5492828"/>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77" name="Forma libre: forma 4132">
              <a:extLst>
                <a:ext uri="{FF2B5EF4-FFF2-40B4-BE49-F238E27FC236}">
                  <a16:creationId xmlns:a16="http://schemas.microsoft.com/office/drawing/2014/main" id="{ACEDF66A-2412-C4E1-2DCE-275A81F1FE7B}"/>
                </a:ext>
              </a:extLst>
            </p:cNvPr>
            <p:cNvSpPr/>
            <p:nvPr/>
          </p:nvSpPr>
          <p:spPr>
            <a:xfrm>
              <a:off x="10340285" y="5492828"/>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78" name="Forma libre: forma 4133">
              <a:extLst>
                <a:ext uri="{FF2B5EF4-FFF2-40B4-BE49-F238E27FC236}">
                  <a16:creationId xmlns:a16="http://schemas.microsoft.com/office/drawing/2014/main" id="{C7A4AC03-1EBB-431B-CE99-0C5147E92D17}"/>
                </a:ext>
              </a:extLst>
            </p:cNvPr>
            <p:cNvSpPr/>
            <p:nvPr/>
          </p:nvSpPr>
          <p:spPr>
            <a:xfrm>
              <a:off x="10401908" y="549282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79" name="Forma libre: forma 4134">
              <a:extLst>
                <a:ext uri="{FF2B5EF4-FFF2-40B4-BE49-F238E27FC236}">
                  <a16:creationId xmlns:a16="http://schemas.microsoft.com/office/drawing/2014/main" id="{6E00CEAB-7052-9F2E-F367-3CFD17108E8D}"/>
                </a:ext>
              </a:extLst>
            </p:cNvPr>
            <p:cNvSpPr/>
            <p:nvPr/>
          </p:nvSpPr>
          <p:spPr>
            <a:xfrm>
              <a:off x="10464265" y="5492828"/>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80" name="Forma libre: forma 4135">
              <a:extLst>
                <a:ext uri="{FF2B5EF4-FFF2-40B4-BE49-F238E27FC236}">
                  <a16:creationId xmlns:a16="http://schemas.microsoft.com/office/drawing/2014/main" id="{2066BF6B-62F5-B2BC-780A-B0FF9F13F358}"/>
                </a:ext>
              </a:extLst>
            </p:cNvPr>
            <p:cNvSpPr/>
            <p:nvPr/>
          </p:nvSpPr>
          <p:spPr>
            <a:xfrm>
              <a:off x="10525888" y="549282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81" name="Forma libre: forma 4136">
              <a:extLst>
                <a:ext uri="{FF2B5EF4-FFF2-40B4-BE49-F238E27FC236}">
                  <a16:creationId xmlns:a16="http://schemas.microsoft.com/office/drawing/2014/main" id="{586DB576-F73B-B8B1-10DF-D84E8AC2D00C}"/>
                </a:ext>
              </a:extLst>
            </p:cNvPr>
            <p:cNvSpPr/>
            <p:nvPr/>
          </p:nvSpPr>
          <p:spPr>
            <a:xfrm>
              <a:off x="10588245" y="5492828"/>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82" name="Forma libre: forma 4137">
              <a:extLst>
                <a:ext uri="{FF2B5EF4-FFF2-40B4-BE49-F238E27FC236}">
                  <a16:creationId xmlns:a16="http://schemas.microsoft.com/office/drawing/2014/main" id="{59FB8047-641D-7D2F-B2D9-5C48A9349635}"/>
                </a:ext>
              </a:extLst>
            </p:cNvPr>
            <p:cNvSpPr/>
            <p:nvPr/>
          </p:nvSpPr>
          <p:spPr>
            <a:xfrm>
              <a:off x="10672610" y="5515565"/>
              <a:ext cx="4401" cy="4400"/>
            </a:xfrm>
            <a:custGeom>
              <a:avLst/>
              <a:gdLst>
                <a:gd name="connsiteX0" fmla="*/ 2201 w 4401"/>
                <a:gd name="connsiteY0" fmla="*/ 4401 h 4400"/>
                <a:gd name="connsiteX1" fmla="*/ 4401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1" y="3667"/>
                    <a:pt x="4401" y="2200"/>
                  </a:cubicBezTo>
                  <a:cubicBezTo>
                    <a:pt x="4401" y="733"/>
                    <a:pt x="3668" y="0"/>
                    <a:pt x="2201" y="0"/>
                  </a:cubicBezTo>
                  <a:cubicBezTo>
                    <a:pt x="733" y="0"/>
                    <a:pt x="0" y="733"/>
                    <a:pt x="0" y="2200"/>
                  </a:cubicBezTo>
                  <a:cubicBezTo>
                    <a:pt x="0" y="3667"/>
                    <a:pt x="1467"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83" name="Forma libre: forma 4138">
              <a:extLst>
                <a:ext uri="{FF2B5EF4-FFF2-40B4-BE49-F238E27FC236}">
                  <a16:creationId xmlns:a16="http://schemas.microsoft.com/office/drawing/2014/main" id="{7C88E49A-BF6B-1572-2696-9654322D4F8A}"/>
                </a:ext>
              </a:extLst>
            </p:cNvPr>
            <p:cNvSpPr/>
            <p:nvPr/>
          </p:nvSpPr>
          <p:spPr>
            <a:xfrm>
              <a:off x="6856375" y="5572042"/>
              <a:ext cx="14672" cy="14669"/>
            </a:xfrm>
            <a:custGeom>
              <a:avLst/>
              <a:gdLst>
                <a:gd name="connsiteX0" fmla="*/ 7336 w 14672"/>
                <a:gd name="connsiteY0" fmla="*/ 14669 h 14669"/>
                <a:gd name="connsiteX1" fmla="*/ 14672 w 14672"/>
                <a:gd name="connsiteY1" fmla="*/ 7335 h 14669"/>
                <a:gd name="connsiteX2" fmla="*/ 7336 w 14672"/>
                <a:gd name="connsiteY2" fmla="*/ 0 h 14669"/>
                <a:gd name="connsiteX3" fmla="*/ 0 w 14672"/>
                <a:gd name="connsiteY3" fmla="*/ 7335 h 14669"/>
                <a:gd name="connsiteX4" fmla="*/ 7336 w 14672"/>
                <a:gd name="connsiteY4" fmla="*/ 14669 h 14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4669">
                  <a:moveTo>
                    <a:pt x="7336" y="14669"/>
                  </a:moveTo>
                  <a:cubicBezTo>
                    <a:pt x="11004" y="14669"/>
                    <a:pt x="14672" y="11735"/>
                    <a:pt x="14672" y="7335"/>
                  </a:cubicBezTo>
                  <a:cubicBezTo>
                    <a:pt x="14672" y="2934"/>
                    <a:pt x="11004" y="0"/>
                    <a:pt x="7336" y="0"/>
                  </a:cubicBezTo>
                  <a:cubicBezTo>
                    <a:pt x="3668" y="0"/>
                    <a:pt x="0" y="2934"/>
                    <a:pt x="0" y="7335"/>
                  </a:cubicBezTo>
                  <a:cubicBezTo>
                    <a:pt x="0" y="11735"/>
                    <a:pt x="3668" y="14669"/>
                    <a:pt x="7336" y="146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84" name="Forma libre: forma 4139">
              <a:extLst>
                <a:ext uri="{FF2B5EF4-FFF2-40B4-BE49-F238E27FC236}">
                  <a16:creationId xmlns:a16="http://schemas.microsoft.com/office/drawing/2014/main" id="{BC80742A-A3F0-7A04-32AE-7AD4AFBF7CA8}"/>
                </a:ext>
              </a:extLst>
            </p:cNvPr>
            <p:cNvSpPr/>
            <p:nvPr/>
          </p:nvSpPr>
          <p:spPr>
            <a:xfrm>
              <a:off x="6901125" y="555443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85" name="Forma libre: forma 4140">
              <a:extLst>
                <a:ext uri="{FF2B5EF4-FFF2-40B4-BE49-F238E27FC236}">
                  <a16:creationId xmlns:a16="http://schemas.microsoft.com/office/drawing/2014/main" id="{EEC2948A-F47A-E5AD-69CA-5B36C2CC0A72}"/>
                </a:ext>
              </a:extLst>
            </p:cNvPr>
            <p:cNvSpPr/>
            <p:nvPr/>
          </p:nvSpPr>
          <p:spPr>
            <a:xfrm>
              <a:off x="6962748" y="555517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86" name="Forma libre: forma 4141">
              <a:extLst>
                <a:ext uri="{FF2B5EF4-FFF2-40B4-BE49-F238E27FC236}">
                  <a16:creationId xmlns:a16="http://schemas.microsoft.com/office/drawing/2014/main" id="{A89E09AF-6F97-93A3-0A1E-1EA6F5BEF1A1}"/>
                </a:ext>
              </a:extLst>
            </p:cNvPr>
            <p:cNvSpPr/>
            <p:nvPr/>
          </p:nvSpPr>
          <p:spPr>
            <a:xfrm>
              <a:off x="7024372" y="5555173"/>
              <a:ext cx="50618" cy="49875"/>
            </a:xfrm>
            <a:custGeom>
              <a:avLst/>
              <a:gdLst>
                <a:gd name="connsiteX0" fmla="*/ 24943 w 50618"/>
                <a:gd name="connsiteY0" fmla="*/ 49876 h 49875"/>
                <a:gd name="connsiteX1" fmla="*/ 50619 w 50618"/>
                <a:gd name="connsiteY1" fmla="*/ 24938 h 49875"/>
                <a:gd name="connsiteX2" fmla="*/ 24943 w 50618"/>
                <a:gd name="connsiteY2" fmla="*/ 0 h 49875"/>
                <a:gd name="connsiteX3" fmla="*/ 0 w 50618"/>
                <a:gd name="connsiteY3" fmla="*/ 24938 h 49875"/>
                <a:gd name="connsiteX4" fmla="*/ 24943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87" name="Forma libre: forma 4142">
              <a:extLst>
                <a:ext uri="{FF2B5EF4-FFF2-40B4-BE49-F238E27FC236}">
                  <a16:creationId xmlns:a16="http://schemas.microsoft.com/office/drawing/2014/main" id="{63E543C1-B062-D753-9C8E-051013E1BDC8}"/>
                </a:ext>
              </a:extLst>
            </p:cNvPr>
            <p:cNvSpPr/>
            <p:nvPr/>
          </p:nvSpPr>
          <p:spPr>
            <a:xfrm>
              <a:off x="7086728" y="555517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88" name="Forma libre: forma 4143">
              <a:extLst>
                <a:ext uri="{FF2B5EF4-FFF2-40B4-BE49-F238E27FC236}">
                  <a16:creationId xmlns:a16="http://schemas.microsoft.com/office/drawing/2014/main" id="{AE038A39-20DC-618A-0836-B44A2B154CA1}"/>
                </a:ext>
              </a:extLst>
            </p:cNvPr>
            <p:cNvSpPr/>
            <p:nvPr/>
          </p:nvSpPr>
          <p:spPr>
            <a:xfrm>
              <a:off x="7149085" y="555517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89" name="Forma libre: forma 4144">
              <a:extLst>
                <a:ext uri="{FF2B5EF4-FFF2-40B4-BE49-F238E27FC236}">
                  <a16:creationId xmlns:a16="http://schemas.microsoft.com/office/drawing/2014/main" id="{17AA0116-AE8F-36C3-B486-FDD9CA2398A3}"/>
                </a:ext>
              </a:extLst>
            </p:cNvPr>
            <p:cNvSpPr/>
            <p:nvPr/>
          </p:nvSpPr>
          <p:spPr>
            <a:xfrm>
              <a:off x="7210708" y="555517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90" name="Forma libre: forma 4145">
              <a:extLst>
                <a:ext uri="{FF2B5EF4-FFF2-40B4-BE49-F238E27FC236}">
                  <a16:creationId xmlns:a16="http://schemas.microsoft.com/office/drawing/2014/main" id="{ACEEE07D-8176-F2B2-3234-6F35DCEEBB3A}"/>
                </a:ext>
              </a:extLst>
            </p:cNvPr>
            <p:cNvSpPr/>
            <p:nvPr/>
          </p:nvSpPr>
          <p:spPr>
            <a:xfrm>
              <a:off x="7273065" y="555517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91" name="Forma libre: forma 4146">
              <a:extLst>
                <a:ext uri="{FF2B5EF4-FFF2-40B4-BE49-F238E27FC236}">
                  <a16:creationId xmlns:a16="http://schemas.microsoft.com/office/drawing/2014/main" id="{FD7FBD82-D041-2556-6CA2-55B07E80FBA4}"/>
                </a:ext>
              </a:extLst>
            </p:cNvPr>
            <p:cNvSpPr/>
            <p:nvPr/>
          </p:nvSpPr>
          <p:spPr>
            <a:xfrm>
              <a:off x="7334688" y="555517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92" name="Forma libre: forma 4147">
              <a:extLst>
                <a:ext uri="{FF2B5EF4-FFF2-40B4-BE49-F238E27FC236}">
                  <a16:creationId xmlns:a16="http://schemas.microsoft.com/office/drawing/2014/main" id="{8CA1B769-AE8E-9555-B410-0A3BC4126992}"/>
                </a:ext>
              </a:extLst>
            </p:cNvPr>
            <p:cNvSpPr/>
            <p:nvPr/>
          </p:nvSpPr>
          <p:spPr>
            <a:xfrm>
              <a:off x="7397045" y="555443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93" name="Forma libre: forma 4148">
              <a:extLst>
                <a:ext uri="{FF2B5EF4-FFF2-40B4-BE49-F238E27FC236}">
                  <a16:creationId xmlns:a16="http://schemas.microsoft.com/office/drawing/2014/main" id="{6D45F401-B623-ED16-5A13-FD86F1041B61}"/>
                </a:ext>
              </a:extLst>
            </p:cNvPr>
            <p:cNvSpPr/>
            <p:nvPr/>
          </p:nvSpPr>
          <p:spPr>
            <a:xfrm>
              <a:off x="7458668" y="555517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94" name="Forma libre: forma 4149">
              <a:extLst>
                <a:ext uri="{FF2B5EF4-FFF2-40B4-BE49-F238E27FC236}">
                  <a16:creationId xmlns:a16="http://schemas.microsoft.com/office/drawing/2014/main" id="{D4DF7389-1B1A-281F-D423-4AE91A04F0C0}"/>
                </a:ext>
              </a:extLst>
            </p:cNvPr>
            <p:cNvSpPr/>
            <p:nvPr/>
          </p:nvSpPr>
          <p:spPr>
            <a:xfrm>
              <a:off x="7521025" y="555517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95" name="Forma libre: forma 4150">
              <a:extLst>
                <a:ext uri="{FF2B5EF4-FFF2-40B4-BE49-F238E27FC236}">
                  <a16:creationId xmlns:a16="http://schemas.microsoft.com/office/drawing/2014/main" id="{106F306F-A26D-B36F-ED5C-D6CCBB87AA4C}"/>
                </a:ext>
              </a:extLst>
            </p:cNvPr>
            <p:cNvSpPr/>
            <p:nvPr/>
          </p:nvSpPr>
          <p:spPr>
            <a:xfrm>
              <a:off x="7582648" y="555443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96" name="Forma libre: forma 4151">
              <a:extLst>
                <a:ext uri="{FF2B5EF4-FFF2-40B4-BE49-F238E27FC236}">
                  <a16:creationId xmlns:a16="http://schemas.microsoft.com/office/drawing/2014/main" id="{FEC86465-F8FD-8908-2C4C-5BF638BB9269}"/>
                </a:ext>
              </a:extLst>
            </p:cNvPr>
            <p:cNvSpPr/>
            <p:nvPr/>
          </p:nvSpPr>
          <p:spPr>
            <a:xfrm>
              <a:off x="7667013" y="5577177"/>
              <a:ext cx="4401" cy="4400"/>
            </a:xfrm>
            <a:custGeom>
              <a:avLst/>
              <a:gdLst>
                <a:gd name="connsiteX0" fmla="*/ 2201 w 4401"/>
                <a:gd name="connsiteY0" fmla="*/ 4401 h 4400"/>
                <a:gd name="connsiteX1" fmla="*/ 4402 w 4401"/>
                <a:gd name="connsiteY1" fmla="*/ 2200 h 4400"/>
                <a:gd name="connsiteX2" fmla="*/ 2201 w 4401"/>
                <a:gd name="connsiteY2" fmla="*/ 0 h 4400"/>
                <a:gd name="connsiteX3" fmla="*/ 0 w 4401"/>
                <a:gd name="connsiteY3" fmla="*/ 2200 h 4400"/>
                <a:gd name="connsiteX4" fmla="*/ 2201 w 4401"/>
                <a:gd name="connsiteY4" fmla="*/ 4401 h 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0">
                  <a:moveTo>
                    <a:pt x="2201" y="4401"/>
                  </a:moveTo>
                  <a:cubicBezTo>
                    <a:pt x="3668" y="4401"/>
                    <a:pt x="4402" y="3667"/>
                    <a:pt x="4402" y="2200"/>
                  </a:cubicBezTo>
                  <a:cubicBezTo>
                    <a:pt x="4402" y="733"/>
                    <a:pt x="3668" y="0"/>
                    <a:pt x="2201" y="0"/>
                  </a:cubicBezTo>
                  <a:cubicBezTo>
                    <a:pt x="1467" y="0"/>
                    <a:pt x="0" y="733"/>
                    <a:pt x="0" y="2200"/>
                  </a:cubicBezTo>
                  <a:cubicBezTo>
                    <a:pt x="734" y="3667"/>
                    <a:pt x="1467"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97" name="Forma libre: forma 4152">
              <a:extLst>
                <a:ext uri="{FF2B5EF4-FFF2-40B4-BE49-F238E27FC236}">
                  <a16:creationId xmlns:a16="http://schemas.microsoft.com/office/drawing/2014/main" id="{91B032D0-DA26-ED9F-49E2-AF56D1BB4ED7}"/>
                </a:ext>
              </a:extLst>
            </p:cNvPr>
            <p:cNvSpPr/>
            <p:nvPr/>
          </p:nvSpPr>
          <p:spPr>
            <a:xfrm>
              <a:off x="10071050" y="5563974"/>
              <a:ext cx="30811" cy="30805"/>
            </a:xfrm>
            <a:custGeom>
              <a:avLst/>
              <a:gdLst>
                <a:gd name="connsiteX0" fmla="*/ 15406 w 30811"/>
                <a:gd name="connsiteY0" fmla="*/ 30806 h 30805"/>
                <a:gd name="connsiteX1" fmla="*/ 30812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4209" y="30806"/>
                    <a:pt x="30812" y="24205"/>
                    <a:pt x="30812" y="15403"/>
                  </a:cubicBezTo>
                  <a:cubicBezTo>
                    <a:pt x="30812" y="6601"/>
                    <a:pt x="24209" y="0"/>
                    <a:pt x="15406" y="0"/>
                  </a:cubicBezTo>
                  <a:cubicBezTo>
                    <a:pt x="6603" y="0"/>
                    <a:pt x="0" y="6601"/>
                    <a:pt x="0" y="15403"/>
                  </a:cubicBezTo>
                  <a:cubicBezTo>
                    <a:pt x="0" y="24205"/>
                    <a:pt x="6603"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98" name="Forma libre: forma 4153">
              <a:extLst>
                <a:ext uri="{FF2B5EF4-FFF2-40B4-BE49-F238E27FC236}">
                  <a16:creationId xmlns:a16="http://schemas.microsoft.com/office/drawing/2014/main" id="{3F6F2074-1B96-5D06-9D02-161B1E476BF0}"/>
                </a:ext>
              </a:extLst>
            </p:cNvPr>
            <p:cNvSpPr/>
            <p:nvPr/>
          </p:nvSpPr>
          <p:spPr>
            <a:xfrm>
              <a:off x="10123136" y="555443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99" name="Forma libre: forma 4154">
              <a:extLst>
                <a:ext uri="{FF2B5EF4-FFF2-40B4-BE49-F238E27FC236}">
                  <a16:creationId xmlns:a16="http://schemas.microsoft.com/office/drawing/2014/main" id="{1B4062A2-2F8D-C930-7A92-228AF13F4D16}"/>
                </a:ext>
              </a:extLst>
            </p:cNvPr>
            <p:cNvSpPr/>
            <p:nvPr/>
          </p:nvSpPr>
          <p:spPr>
            <a:xfrm>
              <a:off x="10185493" y="5555173"/>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00" name="Forma libre: forma 4155">
              <a:extLst>
                <a:ext uri="{FF2B5EF4-FFF2-40B4-BE49-F238E27FC236}">
                  <a16:creationId xmlns:a16="http://schemas.microsoft.com/office/drawing/2014/main" id="{CE0E2001-26AC-3B35-3157-478548050F1B}"/>
                </a:ext>
              </a:extLst>
            </p:cNvPr>
            <p:cNvSpPr/>
            <p:nvPr/>
          </p:nvSpPr>
          <p:spPr>
            <a:xfrm>
              <a:off x="10247116" y="555517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01" name="Forma libre: forma 4156">
              <a:extLst>
                <a:ext uri="{FF2B5EF4-FFF2-40B4-BE49-F238E27FC236}">
                  <a16:creationId xmlns:a16="http://schemas.microsoft.com/office/drawing/2014/main" id="{D39D68D7-09B4-2022-45FD-6DF009F9B91F}"/>
                </a:ext>
              </a:extLst>
            </p:cNvPr>
            <p:cNvSpPr/>
            <p:nvPr/>
          </p:nvSpPr>
          <p:spPr>
            <a:xfrm>
              <a:off x="10309473" y="5555173"/>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02" name="Forma libre: forma 4157">
              <a:extLst>
                <a:ext uri="{FF2B5EF4-FFF2-40B4-BE49-F238E27FC236}">
                  <a16:creationId xmlns:a16="http://schemas.microsoft.com/office/drawing/2014/main" id="{B48BC3A8-B0D2-04DD-B266-C42DCFE8A50B}"/>
                </a:ext>
              </a:extLst>
            </p:cNvPr>
            <p:cNvSpPr/>
            <p:nvPr/>
          </p:nvSpPr>
          <p:spPr>
            <a:xfrm>
              <a:off x="10371097" y="5555173"/>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03" name="Forma libre: forma 4158">
              <a:extLst>
                <a:ext uri="{FF2B5EF4-FFF2-40B4-BE49-F238E27FC236}">
                  <a16:creationId xmlns:a16="http://schemas.microsoft.com/office/drawing/2014/main" id="{6CD99861-4339-294D-4401-1284873BA9E3}"/>
                </a:ext>
              </a:extLst>
            </p:cNvPr>
            <p:cNvSpPr/>
            <p:nvPr/>
          </p:nvSpPr>
          <p:spPr>
            <a:xfrm>
              <a:off x="10433453" y="5554439"/>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04" name="Forma libre: forma 4159">
              <a:extLst>
                <a:ext uri="{FF2B5EF4-FFF2-40B4-BE49-F238E27FC236}">
                  <a16:creationId xmlns:a16="http://schemas.microsoft.com/office/drawing/2014/main" id="{BD47E695-1886-1B6F-E525-DE488A552214}"/>
                </a:ext>
              </a:extLst>
            </p:cNvPr>
            <p:cNvSpPr/>
            <p:nvPr/>
          </p:nvSpPr>
          <p:spPr>
            <a:xfrm>
              <a:off x="10495076" y="555443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05" name="Forma libre: forma 4160">
              <a:extLst>
                <a:ext uri="{FF2B5EF4-FFF2-40B4-BE49-F238E27FC236}">
                  <a16:creationId xmlns:a16="http://schemas.microsoft.com/office/drawing/2014/main" id="{B087DF42-773B-A8D5-50D6-7DB3C33486E6}"/>
                </a:ext>
              </a:extLst>
            </p:cNvPr>
            <p:cNvSpPr/>
            <p:nvPr/>
          </p:nvSpPr>
          <p:spPr>
            <a:xfrm>
              <a:off x="10581642" y="5578643"/>
              <a:ext cx="1467" cy="1467"/>
            </a:xfrm>
            <a:custGeom>
              <a:avLst/>
              <a:gdLst>
                <a:gd name="connsiteX0" fmla="*/ 734 w 1467"/>
                <a:gd name="connsiteY0" fmla="*/ 1467 h 1467"/>
                <a:gd name="connsiteX1" fmla="*/ 1467 w 1467"/>
                <a:gd name="connsiteY1" fmla="*/ 734 h 1467"/>
                <a:gd name="connsiteX2" fmla="*/ 734 w 1467"/>
                <a:gd name="connsiteY2" fmla="*/ 0 h 1467"/>
                <a:gd name="connsiteX3" fmla="*/ 0 w 1467"/>
                <a:gd name="connsiteY3" fmla="*/ 734 h 1467"/>
                <a:gd name="connsiteX4" fmla="*/ 734 w 1467"/>
                <a:gd name="connsiteY4" fmla="*/ 1467 h 1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 h="1467">
                  <a:moveTo>
                    <a:pt x="734" y="1467"/>
                  </a:moveTo>
                  <a:cubicBezTo>
                    <a:pt x="734" y="1467"/>
                    <a:pt x="1467" y="1467"/>
                    <a:pt x="1467" y="734"/>
                  </a:cubicBezTo>
                  <a:cubicBezTo>
                    <a:pt x="1467" y="0"/>
                    <a:pt x="1467" y="0"/>
                    <a:pt x="734" y="0"/>
                  </a:cubicBezTo>
                  <a:cubicBezTo>
                    <a:pt x="0" y="0"/>
                    <a:pt x="0" y="0"/>
                    <a:pt x="0" y="734"/>
                  </a:cubicBezTo>
                  <a:cubicBezTo>
                    <a:pt x="0" y="1467"/>
                    <a:pt x="0" y="1467"/>
                    <a:pt x="734" y="146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06" name="Forma libre: forma 4161">
              <a:extLst>
                <a:ext uri="{FF2B5EF4-FFF2-40B4-BE49-F238E27FC236}">
                  <a16:creationId xmlns:a16="http://schemas.microsoft.com/office/drawing/2014/main" id="{10629F4F-6F5F-2AF0-2363-4D5EFA3A772C}"/>
                </a:ext>
              </a:extLst>
            </p:cNvPr>
            <p:cNvSpPr/>
            <p:nvPr/>
          </p:nvSpPr>
          <p:spPr>
            <a:xfrm>
              <a:off x="6890121" y="5635854"/>
              <a:ext cx="9537" cy="10268"/>
            </a:xfrm>
            <a:custGeom>
              <a:avLst/>
              <a:gdLst>
                <a:gd name="connsiteX0" fmla="*/ 4402 w 9537"/>
                <a:gd name="connsiteY0" fmla="*/ 10268 h 10268"/>
                <a:gd name="connsiteX1" fmla="*/ 9537 w 9537"/>
                <a:gd name="connsiteY1" fmla="*/ 5134 h 10268"/>
                <a:gd name="connsiteX2" fmla="*/ 4402 w 9537"/>
                <a:gd name="connsiteY2" fmla="*/ 0 h 10268"/>
                <a:gd name="connsiteX3" fmla="*/ 0 w 9537"/>
                <a:gd name="connsiteY3" fmla="*/ 5134 h 10268"/>
                <a:gd name="connsiteX4" fmla="*/ 4402 w 9537"/>
                <a:gd name="connsiteY4" fmla="*/ 10268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37" h="10268">
                  <a:moveTo>
                    <a:pt x="4402" y="10268"/>
                  </a:moveTo>
                  <a:cubicBezTo>
                    <a:pt x="7336" y="10268"/>
                    <a:pt x="9537" y="8068"/>
                    <a:pt x="9537" y="5134"/>
                  </a:cubicBezTo>
                  <a:cubicBezTo>
                    <a:pt x="9537" y="2934"/>
                    <a:pt x="7336" y="0"/>
                    <a:pt x="4402" y="0"/>
                  </a:cubicBezTo>
                  <a:cubicBezTo>
                    <a:pt x="2201" y="0"/>
                    <a:pt x="0" y="2200"/>
                    <a:pt x="0" y="5134"/>
                  </a:cubicBezTo>
                  <a:cubicBezTo>
                    <a:pt x="0" y="8068"/>
                    <a:pt x="2201" y="10268"/>
                    <a:pt x="4402" y="1026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07" name="Forma libre: forma 4162">
              <a:extLst>
                <a:ext uri="{FF2B5EF4-FFF2-40B4-BE49-F238E27FC236}">
                  <a16:creationId xmlns:a16="http://schemas.microsoft.com/office/drawing/2014/main" id="{8FB4309B-9331-2699-5195-EA041C011743}"/>
                </a:ext>
              </a:extLst>
            </p:cNvPr>
            <p:cNvSpPr/>
            <p:nvPr/>
          </p:nvSpPr>
          <p:spPr>
            <a:xfrm>
              <a:off x="6931937" y="561678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08" name="Forma libre: forma 4163">
              <a:extLst>
                <a:ext uri="{FF2B5EF4-FFF2-40B4-BE49-F238E27FC236}">
                  <a16:creationId xmlns:a16="http://schemas.microsoft.com/office/drawing/2014/main" id="{F55F5112-F2F0-F67A-5CDE-96B796906E9A}"/>
                </a:ext>
              </a:extLst>
            </p:cNvPr>
            <p:cNvSpPr/>
            <p:nvPr/>
          </p:nvSpPr>
          <p:spPr>
            <a:xfrm>
              <a:off x="6994294" y="561678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09" name="Forma libre: forma 4164">
              <a:extLst>
                <a:ext uri="{FF2B5EF4-FFF2-40B4-BE49-F238E27FC236}">
                  <a16:creationId xmlns:a16="http://schemas.microsoft.com/office/drawing/2014/main" id="{2EB677C5-C235-3EF7-DADC-7E69BA0EAFBE}"/>
                </a:ext>
              </a:extLst>
            </p:cNvPr>
            <p:cNvSpPr/>
            <p:nvPr/>
          </p:nvSpPr>
          <p:spPr>
            <a:xfrm>
              <a:off x="7055917" y="561678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10" name="Forma libre: forma 4165">
              <a:extLst>
                <a:ext uri="{FF2B5EF4-FFF2-40B4-BE49-F238E27FC236}">
                  <a16:creationId xmlns:a16="http://schemas.microsoft.com/office/drawing/2014/main" id="{CCC996F2-9A6D-AD1F-01C3-06C995F24938}"/>
                </a:ext>
              </a:extLst>
            </p:cNvPr>
            <p:cNvSpPr/>
            <p:nvPr/>
          </p:nvSpPr>
          <p:spPr>
            <a:xfrm>
              <a:off x="7117540" y="561678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11" name="Forma libre: forma 4166">
              <a:extLst>
                <a:ext uri="{FF2B5EF4-FFF2-40B4-BE49-F238E27FC236}">
                  <a16:creationId xmlns:a16="http://schemas.microsoft.com/office/drawing/2014/main" id="{D79D4D4A-5CBD-639C-D366-316DD8D1D753}"/>
                </a:ext>
              </a:extLst>
            </p:cNvPr>
            <p:cNvSpPr/>
            <p:nvPr/>
          </p:nvSpPr>
          <p:spPr>
            <a:xfrm>
              <a:off x="7179897" y="561678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12" name="Forma libre: forma 4167">
              <a:extLst>
                <a:ext uri="{FF2B5EF4-FFF2-40B4-BE49-F238E27FC236}">
                  <a16:creationId xmlns:a16="http://schemas.microsoft.com/office/drawing/2014/main" id="{724E66A8-BF53-0675-F422-EEBB878B1B6B}"/>
                </a:ext>
              </a:extLst>
            </p:cNvPr>
            <p:cNvSpPr/>
            <p:nvPr/>
          </p:nvSpPr>
          <p:spPr>
            <a:xfrm>
              <a:off x="7241520" y="561678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13" name="Forma libre: forma 4168">
              <a:extLst>
                <a:ext uri="{FF2B5EF4-FFF2-40B4-BE49-F238E27FC236}">
                  <a16:creationId xmlns:a16="http://schemas.microsoft.com/office/drawing/2014/main" id="{9E2CC95F-71B8-F849-C237-DBA4666CCEC4}"/>
                </a:ext>
              </a:extLst>
            </p:cNvPr>
            <p:cNvSpPr/>
            <p:nvPr/>
          </p:nvSpPr>
          <p:spPr>
            <a:xfrm>
              <a:off x="7303877" y="561678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14" name="Forma libre: forma 4169">
              <a:extLst>
                <a:ext uri="{FF2B5EF4-FFF2-40B4-BE49-F238E27FC236}">
                  <a16:creationId xmlns:a16="http://schemas.microsoft.com/office/drawing/2014/main" id="{E21CB2A6-141F-F292-7052-331DE3B7774D}"/>
                </a:ext>
              </a:extLst>
            </p:cNvPr>
            <p:cNvSpPr/>
            <p:nvPr/>
          </p:nvSpPr>
          <p:spPr>
            <a:xfrm>
              <a:off x="7365500" y="561678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15" name="Forma libre: forma 4170">
              <a:extLst>
                <a:ext uri="{FF2B5EF4-FFF2-40B4-BE49-F238E27FC236}">
                  <a16:creationId xmlns:a16="http://schemas.microsoft.com/office/drawing/2014/main" id="{62FBFAED-2D34-1E5D-4026-50A6B2F3F079}"/>
                </a:ext>
              </a:extLst>
            </p:cNvPr>
            <p:cNvSpPr/>
            <p:nvPr/>
          </p:nvSpPr>
          <p:spPr>
            <a:xfrm>
              <a:off x="7427857" y="561678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16" name="Forma libre: forma 4171">
              <a:extLst>
                <a:ext uri="{FF2B5EF4-FFF2-40B4-BE49-F238E27FC236}">
                  <a16:creationId xmlns:a16="http://schemas.microsoft.com/office/drawing/2014/main" id="{199F6D24-82C4-1639-4E98-9B51EAA6C2BE}"/>
                </a:ext>
              </a:extLst>
            </p:cNvPr>
            <p:cNvSpPr/>
            <p:nvPr/>
          </p:nvSpPr>
          <p:spPr>
            <a:xfrm>
              <a:off x="7489480" y="561678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17" name="Forma libre: forma 4172">
              <a:extLst>
                <a:ext uri="{FF2B5EF4-FFF2-40B4-BE49-F238E27FC236}">
                  <a16:creationId xmlns:a16="http://schemas.microsoft.com/office/drawing/2014/main" id="{61B015ED-EB5B-28D2-19D5-0ADC62E53BA4}"/>
                </a:ext>
              </a:extLst>
            </p:cNvPr>
            <p:cNvSpPr/>
            <p:nvPr/>
          </p:nvSpPr>
          <p:spPr>
            <a:xfrm>
              <a:off x="7551837" y="561678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18" name="Forma libre: forma 4173">
              <a:extLst>
                <a:ext uri="{FF2B5EF4-FFF2-40B4-BE49-F238E27FC236}">
                  <a16:creationId xmlns:a16="http://schemas.microsoft.com/office/drawing/2014/main" id="{DAC7C09C-5BF3-95FE-3FF5-70B092D1D7A2}"/>
                </a:ext>
              </a:extLst>
            </p:cNvPr>
            <p:cNvSpPr/>
            <p:nvPr/>
          </p:nvSpPr>
          <p:spPr>
            <a:xfrm>
              <a:off x="7618595" y="5621918"/>
              <a:ext cx="39614" cy="39607"/>
            </a:xfrm>
            <a:custGeom>
              <a:avLst/>
              <a:gdLst>
                <a:gd name="connsiteX0" fmla="*/ 19808 w 39614"/>
                <a:gd name="connsiteY0" fmla="*/ 39608 h 39607"/>
                <a:gd name="connsiteX1" fmla="*/ 39615 w 39614"/>
                <a:gd name="connsiteY1" fmla="*/ 19804 h 39607"/>
                <a:gd name="connsiteX2" fmla="*/ 19808 w 39614"/>
                <a:gd name="connsiteY2" fmla="*/ 0 h 39607"/>
                <a:gd name="connsiteX3" fmla="*/ 0 w 39614"/>
                <a:gd name="connsiteY3" fmla="*/ 19804 h 39607"/>
                <a:gd name="connsiteX4" fmla="*/ 19808 w 39614"/>
                <a:gd name="connsiteY4" fmla="*/ 39608 h 39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14" h="39607">
                  <a:moveTo>
                    <a:pt x="19808" y="39608"/>
                  </a:moveTo>
                  <a:cubicBezTo>
                    <a:pt x="30812" y="39608"/>
                    <a:pt x="39615" y="30806"/>
                    <a:pt x="39615" y="19804"/>
                  </a:cubicBezTo>
                  <a:cubicBezTo>
                    <a:pt x="39615" y="8802"/>
                    <a:pt x="30812" y="0"/>
                    <a:pt x="19808" y="0"/>
                  </a:cubicBezTo>
                  <a:cubicBezTo>
                    <a:pt x="8803" y="0"/>
                    <a:pt x="0" y="8802"/>
                    <a:pt x="0" y="19804"/>
                  </a:cubicBezTo>
                  <a:cubicBezTo>
                    <a:pt x="0" y="30806"/>
                    <a:pt x="8803" y="39608"/>
                    <a:pt x="19808" y="3960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19" name="Forma libre: forma 4174">
              <a:extLst>
                <a:ext uri="{FF2B5EF4-FFF2-40B4-BE49-F238E27FC236}">
                  <a16:creationId xmlns:a16="http://schemas.microsoft.com/office/drawing/2014/main" id="{5F330FF6-B7F7-FC44-71D9-53DA5696DA3D}"/>
                </a:ext>
              </a:extLst>
            </p:cNvPr>
            <p:cNvSpPr/>
            <p:nvPr/>
          </p:nvSpPr>
          <p:spPr>
            <a:xfrm>
              <a:off x="10112866" y="5637321"/>
              <a:ext cx="8803" cy="8801"/>
            </a:xfrm>
            <a:custGeom>
              <a:avLst/>
              <a:gdLst>
                <a:gd name="connsiteX0" fmla="*/ 4401 w 8803"/>
                <a:gd name="connsiteY0" fmla="*/ 8802 h 8801"/>
                <a:gd name="connsiteX1" fmla="*/ 8803 w 8803"/>
                <a:gd name="connsiteY1" fmla="*/ 4401 h 8801"/>
                <a:gd name="connsiteX2" fmla="*/ 4401 w 8803"/>
                <a:gd name="connsiteY2" fmla="*/ 0 h 8801"/>
                <a:gd name="connsiteX3" fmla="*/ 0 w 8803"/>
                <a:gd name="connsiteY3" fmla="*/ 4401 h 8801"/>
                <a:gd name="connsiteX4" fmla="*/ 4401 w 8803"/>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3" h="8801">
                  <a:moveTo>
                    <a:pt x="4401" y="8802"/>
                  </a:moveTo>
                  <a:cubicBezTo>
                    <a:pt x="7336" y="8802"/>
                    <a:pt x="8803" y="6601"/>
                    <a:pt x="8803" y="4401"/>
                  </a:cubicBezTo>
                  <a:cubicBezTo>
                    <a:pt x="8803" y="2201"/>
                    <a:pt x="6602" y="0"/>
                    <a:pt x="4401" y="0"/>
                  </a:cubicBezTo>
                  <a:cubicBezTo>
                    <a:pt x="2201" y="0"/>
                    <a:pt x="0" y="2201"/>
                    <a:pt x="0" y="4401"/>
                  </a:cubicBezTo>
                  <a:cubicBezTo>
                    <a:pt x="0" y="6601"/>
                    <a:pt x="2201" y="8802"/>
                    <a:pt x="4401"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20" name="Forma libre: forma 4175">
              <a:extLst>
                <a:ext uri="{FF2B5EF4-FFF2-40B4-BE49-F238E27FC236}">
                  <a16:creationId xmlns:a16="http://schemas.microsoft.com/office/drawing/2014/main" id="{972E2D3E-DB84-32CF-0A19-B1315AA5B096}"/>
                </a:ext>
              </a:extLst>
            </p:cNvPr>
            <p:cNvSpPr/>
            <p:nvPr/>
          </p:nvSpPr>
          <p:spPr>
            <a:xfrm>
              <a:off x="10154682" y="561678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21" name="Forma libre: forma 4176">
              <a:extLst>
                <a:ext uri="{FF2B5EF4-FFF2-40B4-BE49-F238E27FC236}">
                  <a16:creationId xmlns:a16="http://schemas.microsoft.com/office/drawing/2014/main" id="{C4CA2A4A-538D-6B8F-3A91-EFC4C6A96761}"/>
                </a:ext>
              </a:extLst>
            </p:cNvPr>
            <p:cNvSpPr/>
            <p:nvPr/>
          </p:nvSpPr>
          <p:spPr>
            <a:xfrm>
              <a:off x="10216305" y="561678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22" name="Forma libre: forma 4177">
              <a:extLst>
                <a:ext uri="{FF2B5EF4-FFF2-40B4-BE49-F238E27FC236}">
                  <a16:creationId xmlns:a16="http://schemas.microsoft.com/office/drawing/2014/main" id="{7B22F881-C22D-B25C-9AD7-D921B510F157}"/>
                </a:ext>
              </a:extLst>
            </p:cNvPr>
            <p:cNvSpPr/>
            <p:nvPr/>
          </p:nvSpPr>
          <p:spPr>
            <a:xfrm>
              <a:off x="10277928" y="5616784"/>
              <a:ext cx="50618" cy="49875"/>
            </a:xfrm>
            <a:custGeom>
              <a:avLst/>
              <a:gdLst>
                <a:gd name="connsiteX0" fmla="*/ 25676 w 50618"/>
                <a:gd name="connsiteY0" fmla="*/ 49876 h 49875"/>
                <a:gd name="connsiteX1" fmla="*/ 50619 w 50618"/>
                <a:gd name="connsiteY1" fmla="*/ 24938 h 49875"/>
                <a:gd name="connsiteX2" fmla="*/ 25676 w 50618"/>
                <a:gd name="connsiteY2" fmla="*/ 0 h 49875"/>
                <a:gd name="connsiteX3" fmla="*/ 0 w 50618"/>
                <a:gd name="connsiteY3" fmla="*/ 24938 h 49875"/>
                <a:gd name="connsiteX4" fmla="*/ 25676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23" name="Forma libre: forma 4178">
              <a:extLst>
                <a:ext uri="{FF2B5EF4-FFF2-40B4-BE49-F238E27FC236}">
                  <a16:creationId xmlns:a16="http://schemas.microsoft.com/office/drawing/2014/main" id="{861D5524-E3B7-9FBD-7B1E-DC8C604720A9}"/>
                </a:ext>
              </a:extLst>
            </p:cNvPr>
            <p:cNvSpPr/>
            <p:nvPr/>
          </p:nvSpPr>
          <p:spPr>
            <a:xfrm>
              <a:off x="10340285" y="5616784"/>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24" name="Forma libre: forma 4179">
              <a:extLst>
                <a:ext uri="{FF2B5EF4-FFF2-40B4-BE49-F238E27FC236}">
                  <a16:creationId xmlns:a16="http://schemas.microsoft.com/office/drawing/2014/main" id="{DC954525-5371-24EC-9815-47771941480F}"/>
                </a:ext>
              </a:extLst>
            </p:cNvPr>
            <p:cNvSpPr/>
            <p:nvPr/>
          </p:nvSpPr>
          <p:spPr>
            <a:xfrm>
              <a:off x="10401908" y="561678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25" name="Forma libre: forma 4180">
              <a:extLst>
                <a:ext uri="{FF2B5EF4-FFF2-40B4-BE49-F238E27FC236}">
                  <a16:creationId xmlns:a16="http://schemas.microsoft.com/office/drawing/2014/main" id="{E84A8165-D269-BA6E-F8BC-B4C45C9C7855}"/>
                </a:ext>
              </a:extLst>
            </p:cNvPr>
            <p:cNvSpPr/>
            <p:nvPr/>
          </p:nvSpPr>
          <p:spPr>
            <a:xfrm>
              <a:off x="10464265" y="5616784"/>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26" name="Forma libre: forma 4181">
              <a:extLst>
                <a:ext uri="{FF2B5EF4-FFF2-40B4-BE49-F238E27FC236}">
                  <a16:creationId xmlns:a16="http://schemas.microsoft.com/office/drawing/2014/main" id="{D1D5CE8B-C407-74A9-E836-8A60E3EE1456}"/>
                </a:ext>
              </a:extLst>
            </p:cNvPr>
            <p:cNvSpPr/>
            <p:nvPr/>
          </p:nvSpPr>
          <p:spPr>
            <a:xfrm>
              <a:off x="10525888" y="561678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27" name="Forma libre: forma 4182">
              <a:extLst>
                <a:ext uri="{FF2B5EF4-FFF2-40B4-BE49-F238E27FC236}">
                  <a16:creationId xmlns:a16="http://schemas.microsoft.com/office/drawing/2014/main" id="{8DEC7931-5BED-E353-F7B3-A148C749FCDE}"/>
                </a:ext>
              </a:extLst>
            </p:cNvPr>
            <p:cNvSpPr/>
            <p:nvPr/>
          </p:nvSpPr>
          <p:spPr>
            <a:xfrm>
              <a:off x="6907728" y="5685730"/>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1" y="36674"/>
                    <a:pt x="36680" y="28605"/>
                    <a:pt x="36680" y="18337"/>
                  </a:cubicBezTo>
                  <a:cubicBezTo>
                    <a:pt x="36680" y="8068"/>
                    <a:pt x="28611" y="0"/>
                    <a:pt x="18340" y="0"/>
                  </a:cubicBezTo>
                  <a:cubicBezTo>
                    <a:pt x="8070" y="0"/>
                    <a:pt x="0" y="8802"/>
                    <a:pt x="0" y="18337"/>
                  </a:cubicBezTo>
                  <a:cubicBezTo>
                    <a:pt x="0" y="27872"/>
                    <a:pt x="8070"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28" name="Forma libre: forma 4183">
              <a:extLst>
                <a:ext uri="{FF2B5EF4-FFF2-40B4-BE49-F238E27FC236}">
                  <a16:creationId xmlns:a16="http://schemas.microsoft.com/office/drawing/2014/main" id="{2AA30825-4791-4B84-B2C0-CCD772747985}"/>
                </a:ext>
              </a:extLst>
            </p:cNvPr>
            <p:cNvSpPr/>
            <p:nvPr/>
          </p:nvSpPr>
          <p:spPr>
            <a:xfrm>
              <a:off x="6962748" y="567839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29" name="Forma libre: forma 4184">
              <a:extLst>
                <a:ext uri="{FF2B5EF4-FFF2-40B4-BE49-F238E27FC236}">
                  <a16:creationId xmlns:a16="http://schemas.microsoft.com/office/drawing/2014/main" id="{9D7E86E8-8400-2B0A-F4D7-DE5AD6F6E02C}"/>
                </a:ext>
              </a:extLst>
            </p:cNvPr>
            <p:cNvSpPr/>
            <p:nvPr/>
          </p:nvSpPr>
          <p:spPr>
            <a:xfrm>
              <a:off x="7024372" y="5678396"/>
              <a:ext cx="50618" cy="49875"/>
            </a:xfrm>
            <a:custGeom>
              <a:avLst/>
              <a:gdLst>
                <a:gd name="connsiteX0" fmla="*/ 24943 w 50618"/>
                <a:gd name="connsiteY0" fmla="*/ 49876 h 49875"/>
                <a:gd name="connsiteX1" fmla="*/ 50619 w 50618"/>
                <a:gd name="connsiteY1" fmla="*/ 24938 h 49875"/>
                <a:gd name="connsiteX2" fmla="*/ 24943 w 50618"/>
                <a:gd name="connsiteY2" fmla="*/ 0 h 49875"/>
                <a:gd name="connsiteX3" fmla="*/ 0 w 50618"/>
                <a:gd name="connsiteY3" fmla="*/ 24938 h 49875"/>
                <a:gd name="connsiteX4" fmla="*/ 24943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30" name="Forma libre: forma 4185">
              <a:extLst>
                <a:ext uri="{FF2B5EF4-FFF2-40B4-BE49-F238E27FC236}">
                  <a16:creationId xmlns:a16="http://schemas.microsoft.com/office/drawing/2014/main" id="{6979FE8D-D048-CC59-08F5-AD3B02AB42CA}"/>
                </a:ext>
              </a:extLst>
            </p:cNvPr>
            <p:cNvSpPr/>
            <p:nvPr/>
          </p:nvSpPr>
          <p:spPr>
            <a:xfrm>
              <a:off x="7086728" y="567839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31" name="Forma libre: forma 4186">
              <a:extLst>
                <a:ext uri="{FF2B5EF4-FFF2-40B4-BE49-F238E27FC236}">
                  <a16:creationId xmlns:a16="http://schemas.microsoft.com/office/drawing/2014/main" id="{13693909-AE3C-C139-9326-D22BE62D96F0}"/>
                </a:ext>
              </a:extLst>
            </p:cNvPr>
            <p:cNvSpPr/>
            <p:nvPr/>
          </p:nvSpPr>
          <p:spPr>
            <a:xfrm>
              <a:off x="7149085" y="567839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32" name="Forma libre: forma 4187">
              <a:extLst>
                <a:ext uri="{FF2B5EF4-FFF2-40B4-BE49-F238E27FC236}">
                  <a16:creationId xmlns:a16="http://schemas.microsoft.com/office/drawing/2014/main" id="{3E73F2BE-5835-CC19-38F6-BF937205920B}"/>
                </a:ext>
              </a:extLst>
            </p:cNvPr>
            <p:cNvSpPr/>
            <p:nvPr/>
          </p:nvSpPr>
          <p:spPr>
            <a:xfrm>
              <a:off x="7210708" y="567839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33" name="Forma libre: forma 4188">
              <a:extLst>
                <a:ext uri="{FF2B5EF4-FFF2-40B4-BE49-F238E27FC236}">
                  <a16:creationId xmlns:a16="http://schemas.microsoft.com/office/drawing/2014/main" id="{958FF8DD-4A84-ED1F-843B-C4D697023AB2}"/>
                </a:ext>
              </a:extLst>
            </p:cNvPr>
            <p:cNvSpPr/>
            <p:nvPr/>
          </p:nvSpPr>
          <p:spPr>
            <a:xfrm>
              <a:off x="7273065" y="567839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34" name="Forma libre: forma 4189">
              <a:extLst>
                <a:ext uri="{FF2B5EF4-FFF2-40B4-BE49-F238E27FC236}">
                  <a16:creationId xmlns:a16="http://schemas.microsoft.com/office/drawing/2014/main" id="{E1EF0F26-7249-07A2-FBE1-0A1B82A4CB3F}"/>
                </a:ext>
              </a:extLst>
            </p:cNvPr>
            <p:cNvSpPr/>
            <p:nvPr/>
          </p:nvSpPr>
          <p:spPr>
            <a:xfrm>
              <a:off x="7334688" y="567839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35" name="Forma libre: forma 4190">
              <a:extLst>
                <a:ext uri="{FF2B5EF4-FFF2-40B4-BE49-F238E27FC236}">
                  <a16:creationId xmlns:a16="http://schemas.microsoft.com/office/drawing/2014/main" id="{49A169F0-DF17-AC85-F96E-A813F9679A5A}"/>
                </a:ext>
              </a:extLst>
            </p:cNvPr>
            <p:cNvSpPr/>
            <p:nvPr/>
          </p:nvSpPr>
          <p:spPr>
            <a:xfrm>
              <a:off x="7397045" y="567839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36" name="Forma libre: forma 4191">
              <a:extLst>
                <a:ext uri="{FF2B5EF4-FFF2-40B4-BE49-F238E27FC236}">
                  <a16:creationId xmlns:a16="http://schemas.microsoft.com/office/drawing/2014/main" id="{AB9CE54A-C02E-D60B-E839-4C7D3DEB92F4}"/>
                </a:ext>
              </a:extLst>
            </p:cNvPr>
            <p:cNvSpPr/>
            <p:nvPr/>
          </p:nvSpPr>
          <p:spPr>
            <a:xfrm>
              <a:off x="7458668" y="567839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37" name="Forma libre: forma 4192">
              <a:extLst>
                <a:ext uri="{FF2B5EF4-FFF2-40B4-BE49-F238E27FC236}">
                  <a16:creationId xmlns:a16="http://schemas.microsoft.com/office/drawing/2014/main" id="{ED8C4E89-195A-439F-58E2-C4A60AD6935B}"/>
                </a:ext>
              </a:extLst>
            </p:cNvPr>
            <p:cNvSpPr/>
            <p:nvPr/>
          </p:nvSpPr>
          <p:spPr>
            <a:xfrm>
              <a:off x="7521025" y="567839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38" name="Forma libre: forma 4193">
              <a:extLst>
                <a:ext uri="{FF2B5EF4-FFF2-40B4-BE49-F238E27FC236}">
                  <a16:creationId xmlns:a16="http://schemas.microsoft.com/office/drawing/2014/main" id="{B3A387AE-F660-87AE-5964-50F8B570D5C6}"/>
                </a:ext>
              </a:extLst>
            </p:cNvPr>
            <p:cNvSpPr/>
            <p:nvPr/>
          </p:nvSpPr>
          <p:spPr>
            <a:xfrm>
              <a:off x="10123136" y="567839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39" name="Forma libre: forma 4194">
              <a:extLst>
                <a:ext uri="{FF2B5EF4-FFF2-40B4-BE49-F238E27FC236}">
                  <a16:creationId xmlns:a16="http://schemas.microsoft.com/office/drawing/2014/main" id="{4D5A9D93-13AB-6F7E-523E-C2A0CEE3DC81}"/>
                </a:ext>
              </a:extLst>
            </p:cNvPr>
            <p:cNvSpPr/>
            <p:nvPr/>
          </p:nvSpPr>
          <p:spPr>
            <a:xfrm>
              <a:off x="10185493" y="567839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40" name="Forma libre: forma 4195">
              <a:extLst>
                <a:ext uri="{FF2B5EF4-FFF2-40B4-BE49-F238E27FC236}">
                  <a16:creationId xmlns:a16="http://schemas.microsoft.com/office/drawing/2014/main" id="{0078BB86-9E36-5C68-5ED1-B10F32D79B6F}"/>
                </a:ext>
              </a:extLst>
            </p:cNvPr>
            <p:cNvSpPr/>
            <p:nvPr/>
          </p:nvSpPr>
          <p:spPr>
            <a:xfrm>
              <a:off x="10247116" y="567839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41" name="Forma libre: forma 4196">
              <a:extLst>
                <a:ext uri="{FF2B5EF4-FFF2-40B4-BE49-F238E27FC236}">
                  <a16:creationId xmlns:a16="http://schemas.microsoft.com/office/drawing/2014/main" id="{DDFAA56D-54A4-D0F8-DD09-14CDD8D43D85}"/>
                </a:ext>
              </a:extLst>
            </p:cNvPr>
            <p:cNvSpPr/>
            <p:nvPr/>
          </p:nvSpPr>
          <p:spPr>
            <a:xfrm>
              <a:off x="10309473" y="567839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42" name="Forma libre: forma 4197">
              <a:extLst>
                <a:ext uri="{FF2B5EF4-FFF2-40B4-BE49-F238E27FC236}">
                  <a16:creationId xmlns:a16="http://schemas.microsoft.com/office/drawing/2014/main" id="{B871D708-2907-382D-78BD-58449F558DBB}"/>
                </a:ext>
              </a:extLst>
            </p:cNvPr>
            <p:cNvSpPr/>
            <p:nvPr/>
          </p:nvSpPr>
          <p:spPr>
            <a:xfrm>
              <a:off x="10371097" y="5678396"/>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43" name="Forma libre: forma 4198">
              <a:extLst>
                <a:ext uri="{FF2B5EF4-FFF2-40B4-BE49-F238E27FC236}">
                  <a16:creationId xmlns:a16="http://schemas.microsoft.com/office/drawing/2014/main" id="{B8C97900-5E43-4053-6CDC-B8275683BCB5}"/>
                </a:ext>
              </a:extLst>
            </p:cNvPr>
            <p:cNvSpPr/>
            <p:nvPr/>
          </p:nvSpPr>
          <p:spPr>
            <a:xfrm>
              <a:off x="10447392" y="5692331"/>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6873" y="22004"/>
                    <a:pt x="22008" y="16870"/>
                    <a:pt x="22008" y="11002"/>
                  </a:cubicBezTo>
                  <a:cubicBezTo>
                    <a:pt x="22008" y="5134"/>
                    <a:pt x="16873" y="0"/>
                    <a:pt x="11004" y="0"/>
                  </a:cubicBezTo>
                  <a:cubicBezTo>
                    <a:pt x="5135" y="0"/>
                    <a:pt x="0" y="5134"/>
                    <a:pt x="0" y="11002"/>
                  </a:cubicBezTo>
                  <a:cubicBezTo>
                    <a:pt x="0" y="16870"/>
                    <a:pt x="5135"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44" name="Forma libre: forma 4199">
              <a:extLst>
                <a:ext uri="{FF2B5EF4-FFF2-40B4-BE49-F238E27FC236}">
                  <a16:creationId xmlns:a16="http://schemas.microsoft.com/office/drawing/2014/main" id="{2CE4E18D-6E07-348A-1F01-127B3C6560F6}"/>
                </a:ext>
              </a:extLst>
            </p:cNvPr>
            <p:cNvSpPr/>
            <p:nvPr/>
          </p:nvSpPr>
          <p:spPr>
            <a:xfrm>
              <a:off x="6941474" y="5749542"/>
              <a:ext cx="30811" cy="30805"/>
            </a:xfrm>
            <a:custGeom>
              <a:avLst/>
              <a:gdLst>
                <a:gd name="connsiteX0" fmla="*/ 15406 w 30811"/>
                <a:gd name="connsiteY0" fmla="*/ 30805 h 30805"/>
                <a:gd name="connsiteX1" fmla="*/ 30812 w 30811"/>
                <a:gd name="connsiteY1" fmla="*/ 15403 h 30805"/>
                <a:gd name="connsiteX2" fmla="*/ 15406 w 30811"/>
                <a:gd name="connsiteY2" fmla="*/ 0 h 30805"/>
                <a:gd name="connsiteX3" fmla="*/ 0 w 30811"/>
                <a:gd name="connsiteY3" fmla="*/ 15403 h 30805"/>
                <a:gd name="connsiteX4" fmla="*/ 15406 w 30811"/>
                <a:gd name="connsiteY4" fmla="*/ 30805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5"/>
                  </a:moveTo>
                  <a:cubicBezTo>
                    <a:pt x="23476" y="30805"/>
                    <a:pt x="30812" y="24204"/>
                    <a:pt x="30812" y="15403"/>
                  </a:cubicBezTo>
                  <a:cubicBezTo>
                    <a:pt x="30812" y="6601"/>
                    <a:pt x="24209" y="0"/>
                    <a:pt x="15406" y="0"/>
                  </a:cubicBezTo>
                  <a:cubicBezTo>
                    <a:pt x="6602" y="0"/>
                    <a:pt x="0" y="6601"/>
                    <a:pt x="0" y="15403"/>
                  </a:cubicBezTo>
                  <a:cubicBezTo>
                    <a:pt x="0" y="24204"/>
                    <a:pt x="6602" y="30805"/>
                    <a:pt x="15406" y="308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45" name="Forma libre: forma 4200">
              <a:extLst>
                <a:ext uri="{FF2B5EF4-FFF2-40B4-BE49-F238E27FC236}">
                  <a16:creationId xmlns:a16="http://schemas.microsoft.com/office/drawing/2014/main" id="{3BEA17D4-6E78-50BF-D242-6952A312D6ED}"/>
                </a:ext>
              </a:extLst>
            </p:cNvPr>
            <p:cNvSpPr/>
            <p:nvPr/>
          </p:nvSpPr>
          <p:spPr>
            <a:xfrm>
              <a:off x="6994294" y="574074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46" name="Forma libre: forma 4201">
              <a:extLst>
                <a:ext uri="{FF2B5EF4-FFF2-40B4-BE49-F238E27FC236}">
                  <a16:creationId xmlns:a16="http://schemas.microsoft.com/office/drawing/2014/main" id="{9C517907-E5FB-4431-95A8-545534910DCB}"/>
                </a:ext>
              </a:extLst>
            </p:cNvPr>
            <p:cNvSpPr/>
            <p:nvPr/>
          </p:nvSpPr>
          <p:spPr>
            <a:xfrm>
              <a:off x="7055917" y="574074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47" name="Forma libre: forma 4202">
              <a:extLst>
                <a:ext uri="{FF2B5EF4-FFF2-40B4-BE49-F238E27FC236}">
                  <a16:creationId xmlns:a16="http://schemas.microsoft.com/office/drawing/2014/main" id="{C197D76C-F40A-269C-0123-7BA5E09A99A7}"/>
                </a:ext>
              </a:extLst>
            </p:cNvPr>
            <p:cNvSpPr/>
            <p:nvPr/>
          </p:nvSpPr>
          <p:spPr>
            <a:xfrm>
              <a:off x="7117540" y="574074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48" name="Forma libre: forma 4203">
              <a:extLst>
                <a:ext uri="{FF2B5EF4-FFF2-40B4-BE49-F238E27FC236}">
                  <a16:creationId xmlns:a16="http://schemas.microsoft.com/office/drawing/2014/main" id="{EB94EC14-9B60-132A-183C-373C8C062A10}"/>
                </a:ext>
              </a:extLst>
            </p:cNvPr>
            <p:cNvSpPr/>
            <p:nvPr/>
          </p:nvSpPr>
          <p:spPr>
            <a:xfrm>
              <a:off x="7179897" y="574074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49" name="Forma libre: forma 4204">
              <a:extLst>
                <a:ext uri="{FF2B5EF4-FFF2-40B4-BE49-F238E27FC236}">
                  <a16:creationId xmlns:a16="http://schemas.microsoft.com/office/drawing/2014/main" id="{C9B68777-5543-AC16-75FC-A9E79EA2AEEB}"/>
                </a:ext>
              </a:extLst>
            </p:cNvPr>
            <p:cNvSpPr/>
            <p:nvPr/>
          </p:nvSpPr>
          <p:spPr>
            <a:xfrm>
              <a:off x="7241520" y="574074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50" name="Forma libre: forma 4205">
              <a:extLst>
                <a:ext uri="{FF2B5EF4-FFF2-40B4-BE49-F238E27FC236}">
                  <a16:creationId xmlns:a16="http://schemas.microsoft.com/office/drawing/2014/main" id="{255656AB-8B24-B1B9-8FD9-F2364CAEFAB8}"/>
                </a:ext>
              </a:extLst>
            </p:cNvPr>
            <p:cNvSpPr/>
            <p:nvPr/>
          </p:nvSpPr>
          <p:spPr>
            <a:xfrm>
              <a:off x="7303877" y="574074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51" name="Forma libre: forma 4206">
              <a:extLst>
                <a:ext uri="{FF2B5EF4-FFF2-40B4-BE49-F238E27FC236}">
                  <a16:creationId xmlns:a16="http://schemas.microsoft.com/office/drawing/2014/main" id="{AAAC58E6-8B11-F8EF-BA1F-C529F7981FB5}"/>
                </a:ext>
              </a:extLst>
            </p:cNvPr>
            <p:cNvSpPr/>
            <p:nvPr/>
          </p:nvSpPr>
          <p:spPr>
            <a:xfrm>
              <a:off x="7365500" y="574074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52" name="Forma libre: forma 4207">
              <a:extLst>
                <a:ext uri="{FF2B5EF4-FFF2-40B4-BE49-F238E27FC236}">
                  <a16:creationId xmlns:a16="http://schemas.microsoft.com/office/drawing/2014/main" id="{02EBB156-BF3C-856F-915E-A47DE927EACC}"/>
                </a:ext>
              </a:extLst>
            </p:cNvPr>
            <p:cNvSpPr/>
            <p:nvPr/>
          </p:nvSpPr>
          <p:spPr>
            <a:xfrm>
              <a:off x="7427857" y="574074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53" name="Forma libre: forma 4208">
              <a:extLst>
                <a:ext uri="{FF2B5EF4-FFF2-40B4-BE49-F238E27FC236}">
                  <a16:creationId xmlns:a16="http://schemas.microsoft.com/office/drawing/2014/main" id="{499817C9-1A66-D614-1541-22BBE9031C0D}"/>
                </a:ext>
              </a:extLst>
            </p:cNvPr>
            <p:cNvSpPr/>
            <p:nvPr/>
          </p:nvSpPr>
          <p:spPr>
            <a:xfrm>
              <a:off x="7489480" y="574074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54" name="Forma libre: forma 4209">
              <a:extLst>
                <a:ext uri="{FF2B5EF4-FFF2-40B4-BE49-F238E27FC236}">
                  <a16:creationId xmlns:a16="http://schemas.microsoft.com/office/drawing/2014/main" id="{B0F26107-3168-6BCE-31A3-EB3B96795D27}"/>
                </a:ext>
              </a:extLst>
            </p:cNvPr>
            <p:cNvSpPr/>
            <p:nvPr/>
          </p:nvSpPr>
          <p:spPr>
            <a:xfrm>
              <a:off x="7551837" y="5740741"/>
              <a:ext cx="49151" cy="49142"/>
            </a:xfrm>
            <a:custGeom>
              <a:avLst/>
              <a:gdLst>
                <a:gd name="connsiteX0" fmla="*/ 24943 w 49151"/>
                <a:gd name="connsiteY0" fmla="*/ 49143 h 49142"/>
                <a:gd name="connsiteX1" fmla="*/ 49152 w 49151"/>
                <a:gd name="connsiteY1" fmla="*/ 24938 h 49142"/>
                <a:gd name="connsiteX2" fmla="*/ 24943 w 49151"/>
                <a:gd name="connsiteY2" fmla="*/ 0 h 49142"/>
                <a:gd name="connsiteX3" fmla="*/ 0 w 49151"/>
                <a:gd name="connsiteY3" fmla="*/ 24938 h 49142"/>
                <a:gd name="connsiteX4" fmla="*/ 24943 w 49151"/>
                <a:gd name="connsiteY4" fmla="*/ 49143 h 49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1" h="49142">
                  <a:moveTo>
                    <a:pt x="24943" y="49143"/>
                  </a:moveTo>
                  <a:cubicBezTo>
                    <a:pt x="38148" y="49143"/>
                    <a:pt x="49152" y="38141"/>
                    <a:pt x="49152" y="24938"/>
                  </a:cubicBezTo>
                  <a:cubicBezTo>
                    <a:pt x="49152" y="11735"/>
                    <a:pt x="38148" y="0"/>
                    <a:pt x="24943" y="0"/>
                  </a:cubicBezTo>
                  <a:cubicBezTo>
                    <a:pt x="11738" y="0"/>
                    <a:pt x="0" y="11002"/>
                    <a:pt x="0" y="24938"/>
                  </a:cubicBezTo>
                  <a:cubicBezTo>
                    <a:pt x="0" y="38874"/>
                    <a:pt x="11004" y="49143"/>
                    <a:pt x="24943" y="4914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55" name="Forma libre: forma 4210">
              <a:extLst>
                <a:ext uri="{FF2B5EF4-FFF2-40B4-BE49-F238E27FC236}">
                  <a16:creationId xmlns:a16="http://schemas.microsoft.com/office/drawing/2014/main" id="{A7D711F1-CDEB-1833-4932-33A552496E80}"/>
                </a:ext>
              </a:extLst>
            </p:cNvPr>
            <p:cNvSpPr/>
            <p:nvPr/>
          </p:nvSpPr>
          <p:spPr>
            <a:xfrm>
              <a:off x="10154682" y="574074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56" name="Forma libre: forma 4211">
              <a:extLst>
                <a:ext uri="{FF2B5EF4-FFF2-40B4-BE49-F238E27FC236}">
                  <a16:creationId xmlns:a16="http://schemas.microsoft.com/office/drawing/2014/main" id="{15854F10-AEED-8C8A-DE40-06AB5AD3280A}"/>
                </a:ext>
              </a:extLst>
            </p:cNvPr>
            <p:cNvSpPr/>
            <p:nvPr/>
          </p:nvSpPr>
          <p:spPr>
            <a:xfrm>
              <a:off x="10216305" y="574074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57" name="Forma libre: forma 4212">
              <a:extLst>
                <a:ext uri="{FF2B5EF4-FFF2-40B4-BE49-F238E27FC236}">
                  <a16:creationId xmlns:a16="http://schemas.microsoft.com/office/drawing/2014/main" id="{6592721A-B928-1687-7ACE-DF99250FA711}"/>
                </a:ext>
              </a:extLst>
            </p:cNvPr>
            <p:cNvSpPr/>
            <p:nvPr/>
          </p:nvSpPr>
          <p:spPr>
            <a:xfrm>
              <a:off x="10278661" y="574074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148"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58" name="Forma libre: forma 4213">
              <a:extLst>
                <a:ext uri="{FF2B5EF4-FFF2-40B4-BE49-F238E27FC236}">
                  <a16:creationId xmlns:a16="http://schemas.microsoft.com/office/drawing/2014/main" id="{7F5CD5F2-E5F9-0C09-9E37-4AEAA26EF830}"/>
                </a:ext>
              </a:extLst>
            </p:cNvPr>
            <p:cNvSpPr/>
            <p:nvPr/>
          </p:nvSpPr>
          <p:spPr>
            <a:xfrm>
              <a:off x="10340285" y="5740741"/>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59" name="Forma libre: forma 4214">
              <a:extLst>
                <a:ext uri="{FF2B5EF4-FFF2-40B4-BE49-F238E27FC236}">
                  <a16:creationId xmlns:a16="http://schemas.microsoft.com/office/drawing/2014/main" id="{239F3EA7-6A35-05E7-5A6D-558930AD80AD}"/>
                </a:ext>
              </a:extLst>
            </p:cNvPr>
            <p:cNvSpPr/>
            <p:nvPr/>
          </p:nvSpPr>
          <p:spPr>
            <a:xfrm>
              <a:off x="10410711" y="5749542"/>
              <a:ext cx="32278" cy="32272"/>
            </a:xfrm>
            <a:custGeom>
              <a:avLst/>
              <a:gdLst>
                <a:gd name="connsiteX0" fmla="*/ 16139 w 32278"/>
                <a:gd name="connsiteY0" fmla="*/ 32272 h 32272"/>
                <a:gd name="connsiteX1" fmla="*/ 32279 w 32278"/>
                <a:gd name="connsiteY1" fmla="*/ 16136 h 32272"/>
                <a:gd name="connsiteX2" fmla="*/ 16139 w 32278"/>
                <a:gd name="connsiteY2" fmla="*/ 0 h 32272"/>
                <a:gd name="connsiteX3" fmla="*/ 0 w 32278"/>
                <a:gd name="connsiteY3" fmla="*/ 16136 h 32272"/>
                <a:gd name="connsiteX4" fmla="*/ 16139 w 32278"/>
                <a:gd name="connsiteY4" fmla="*/ 32272 h 32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78" h="32272">
                  <a:moveTo>
                    <a:pt x="16139" y="32272"/>
                  </a:moveTo>
                  <a:cubicBezTo>
                    <a:pt x="24943" y="32272"/>
                    <a:pt x="32279" y="24938"/>
                    <a:pt x="32279" y="16136"/>
                  </a:cubicBezTo>
                  <a:cubicBezTo>
                    <a:pt x="32279" y="7335"/>
                    <a:pt x="24943" y="0"/>
                    <a:pt x="16139" y="0"/>
                  </a:cubicBezTo>
                  <a:cubicBezTo>
                    <a:pt x="7336" y="0"/>
                    <a:pt x="0" y="7335"/>
                    <a:pt x="0" y="16136"/>
                  </a:cubicBezTo>
                  <a:cubicBezTo>
                    <a:pt x="0" y="24938"/>
                    <a:pt x="7336" y="32272"/>
                    <a:pt x="16139" y="3227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60" name="Forma libre: forma 4215">
              <a:extLst>
                <a:ext uri="{FF2B5EF4-FFF2-40B4-BE49-F238E27FC236}">
                  <a16:creationId xmlns:a16="http://schemas.microsoft.com/office/drawing/2014/main" id="{759084FB-1287-2209-4D08-F22FDDD8AB6A}"/>
                </a:ext>
              </a:extLst>
            </p:cNvPr>
            <p:cNvSpPr/>
            <p:nvPr/>
          </p:nvSpPr>
          <p:spPr>
            <a:xfrm>
              <a:off x="6911396" y="5812621"/>
              <a:ext cx="29344" cy="29338"/>
            </a:xfrm>
            <a:custGeom>
              <a:avLst/>
              <a:gdLst>
                <a:gd name="connsiteX0" fmla="*/ 14672 w 29344"/>
                <a:gd name="connsiteY0" fmla="*/ 29339 h 29338"/>
                <a:gd name="connsiteX1" fmla="*/ 29344 w 29344"/>
                <a:gd name="connsiteY1" fmla="*/ 14669 h 29338"/>
                <a:gd name="connsiteX2" fmla="*/ 14672 w 29344"/>
                <a:gd name="connsiteY2" fmla="*/ 0 h 29338"/>
                <a:gd name="connsiteX3" fmla="*/ 0 w 29344"/>
                <a:gd name="connsiteY3" fmla="*/ 14669 h 29338"/>
                <a:gd name="connsiteX4" fmla="*/ 14672 w 29344"/>
                <a:gd name="connsiteY4" fmla="*/ 29339 h 2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4" h="29338">
                  <a:moveTo>
                    <a:pt x="14672" y="29339"/>
                  </a:moveTo>
                  <a:cubicBezTo>
                    <a:pt x="22742" y="29339"/>
                    <a:pt x="29344" y="22737"/>
                    <a:pt x="29344" y="14669"/>
                  </a:cubicBezTo>
                  <a:cubicBezTo>
                    <a:pt x="29344" y="6601"/>
                    <a:pt x="22742" y="0"/>
                    <a:pt x="14672" y="0"/>
                  </a:cubicBezTo>
                  <a:cubicBezTo>
                    <a:pt x="6603" y="0"/>
                    <a:pt x="0" y="6601"/>
                    <a:pt x="0" y="14669"/>
                  </a:cubicBezTo>
                  <a:cubicBezTo>
                    <a:pt x="0" y="22737"/>
                    <a:pt x="6603" y="29339"/>
                    <a:pt x="14672" y="293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61" name="Forma libre: forma 4216">
              <a:extLst>
                <a:ext uri="{FF2B5EF4-FFF2-40B4-BE49-F238E27FC236}">
                  <a16:creationId xmlns:a16="http://schemas.microsoft.com/office/drawing/2014/main" id="{02EED0AF-06CE-FC7C-7D65-BEF05A5D8ECC}"/>
                </a:ext>
              </a:extLst>
            </p:cNvPr>
            <p:cNvSpPr/>
            <p:nvPr/>
          </p:nvSpPr>
          <p:spPr>
            <a:xfrm>
              <a:off x="6962748" y="580308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62" name="Forma libre: forma 4217">
              <a:extLst>
                <a:ext uri="{FF2B5EF4-FFF2-40B4-BE49-F238E27FC236}">
                  <a16:creationId xmlns:a16="http://schemas.microsoft.com/office/drawing/2014/main" id="{9F2A52C4-A9CB-3E70-C73D-C62D5155F7D6}"/>
                </a:ext>
              </a:extLst>
            </p:cNvPr>
            <p:cNvSpPr/>
            <p:nvPr/>
          </p:nvSpPr>
          <p:spPr>
            <a:xfrm>
              <a:off x="7024372" y="5803086"/>
              <a:ext cx="50618" cy="49875"/>
            </a:xfrm>
            <a:custGeom>
              <a:avLst/>
              <a:gdLst>
                <a:gd name="connsiteX0" fmla="*/ 24943 w 50618"/>
                <a:gd name="connsiteY0" fmla="*/ 49876 h 49875"/>
                <a:gd name="connsiteX1" fmla="*/ 50619 w 50618"/>
                <a:gd name="connsiteY1" fmla="*/ 24938 h 49875"/>
                <a:gd name="connsiteX2" fmla="*/ 24943 w 50618"/>
                <a:gd name="connsiteY2" fmla="*/ 0 h 49875"/>
                <a:gd name="connsiteX3" fmla="*/ 0 w 50618"/>
                <a:gd name="connsiteY3" fmla="*/ 24938 h 49875"/>
                <a:gd name="connsiteX4" fmla="*/ 24943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63" name="Forma libre: forma 4218">
              <a:extLst>
                <a:ext uri="{FF2B5EF4-FFF2-40B4-BE49-F238E27FC236}">
                  <a16:creationId xmlns:a16="http://schemas.microsoft.com/office/drawing/2014/main" id="{A00CC20F-E317-55CC-7438-436EC5D94DB1}"/>
                </a:ext>
              </a:extLst>
            </p:cNvPr>
            <p:cNvSpPr/>
            <p:nvPr/>
          </p:nvSpPr>
          <p:spPr>
            <a:xfrm>
              <a:off x="7086728" y="580308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64" name="Forma libre: forma 4219">
              <a:extLst>
                <a:ext uri="{FF2B5EF4-FFF2-40B4-BE49-F238E27FC236}">
                  <a16:creationId xmlns:a16="http://schemas.microsoft.com/office/drawing/2014/main" id="{25BAD415-8889-90BF-DEA9-D929B4552655}"/>
                </a:ext>
              </a:extLst>
            </p:cNvPr>
            <p:cNvSpPr/>
            <p:nvPr/>
          </p:nvSpPr>
          <p:spPr>
            <a:xfrm>
              <a:off x="7149085" y="580308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65" name="Forma libre: forma 4220">
              <a:extLst>
                <a:ext uri="{FF2B5EF4-FFF2-40B4-BE49-F238E27FC236}">
                  <a16:creationId xmlns:a16="http://schemas.microsoft.com/office/drawing/2014/main" id="{5411A7E6-A4AB-DD8B-CB70-46C1274AD056}"/>
                </a:ext>
              </a:extLst>
            </p:cNvPr>
            <p:cNvSpPr/>
            <p:nvPr/>
          </p:nvSpPr>
          <p:spPr>
            <a:xfrm>
              <a:off x="7210708" y="580308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66" name="Forma libre: forma 4221">
              <a:extLst>
                <a:ext uri="{FF2B5EF4-FFF2-40B4-BE49-F238E27FC236}">
                  <a16:creationId xmlns:a16="http://schemas.microsoft.com/office/drawing/2014/main" id="{F4D018D9-B16C-05AB-B45D-87E2847CCD25}"/>
                </a:ext>
              </a:extLst>
            </p:cNvPr>
            <p:cNvSpPr/>
            <p:nvPr/>
          </p:nvSpPr>
          <p:spPr>
            <a:xfrm>
              <a:off x="7273065" y="580308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67" name="Forma libre: forma 4222">
              <a:extLst>
                <a:ext uri="{FF2B5EF4-FFF2-40B4-BE49-F238E27FC236}">
                  <a16:creationId xmlns:a16="http://schemas.microsoft.com/office/drawing/2014/main" id="{DCCEA7B5-6206-FF89-D741-C6C6E90A6754}"/>
                </a:ext>
              </a:extLst>
            </p:cNvPr>
            <p:cNvSpPr/>
            <p:nvPr/>
          </p:nvSpPr>
          <p:spPr>
            <a:xfrm>
              <a:off x="7334688" y="5802352"/>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68" name="Forma libre: forma 4223">
              <a:extLst>
                <a:ext uri="{FF2B5EF4-FFF2-40B4-BE49-F238E27FC236}">
                  <a16:creationId xmlns:a16="http://schemas.microsoft.com/office/drawing/2014/main" id="{40F1E47E-9DF5-4DA2-C414-FF4032CCA7DE}"/>
                </a:ext>
              </a:extLst>
            </p:cNvPr>
            <p:cNvSpPr/>
            <p:nvPr/>
          </p:nvSpPr>
          <p:spPr>
            <a:xfrm>
              <a:off x="7411717" y="5817021"/>
              <a:ext cx="20540" cy="20537"/>
            </a:xfrm>
            <a:custGeom>
              <a:avLst/>
              <a:gdLst>
                <a:gd name="connsiteX0" fmla="*/ 10270 w 20540"/>
                <a:gd name="connsiteY0" fmla="*/ 20538 h 20537"/>
                <a:gd name="connsiteX1" fmla="*/ 20541 w 20540"/>
                <a:gd name="connsiteY1" fmla="*/ 10269 h 20537"/>
                <a:gd name="connsiteX2" fmla="*/ 10270 w 20540"/>
                <a:gd name="connsiteY2" fmla="*/ 0 h 20537"/>
                <a:gd name="connsiteX3" fmla="*/ 0 w 20540"/>
                <a:gd name="connsiteY3" fmla="*/ 10269 h 20537"/>
                <a:gd name="connsiteX4" fmla="*/ 10270 w 20540"/>
                <a:gd name="connsiteY4" fmla="*/ 20538 h 2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0" h="20537">
                  <a:moveTo>
                    <a:pt x="10270" y="20538"/>
                  </a:moveTo>
                  <a:cubicBezTo>
                    <a:pt x="16139" y="20538"/>
                    <a:pt x="20541" y="16136"/>
                    <a:pt x="20541" y="10269"/>
                  </a:cubicBezTo>
                  <a:cubicBezTo>
                    <a:pt x="20541" y="4401"/>
                    <a:pt x="16139" y="0"/>
                    <a:pt x="10270" y="0"/>
                  </a:cubicBezTo>
                  <a:cubicBezTo>
                    <a:pt x="4402" y="0"/>
                    <a:pt x="0" y="4401"/>
                    <a:pt x="0" y="10269"/>
                  </a:cubicBezTo>
                  <a:cubicBezTo>
                    <a:pt x="0" y="16136"/>
                    <a:pt x="3668" y="20538"/>
                    <a:pt x="10270" y="20538"/>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69" name="Forma libre: forma 4224">
              <a:extLst>
                <a:ext uri="{FF2B5EF4-FFF2-40B4-BE49-F238E27FC236}">
                  <a16:creationId xmlns:a16="http://schemas.microsoft.com/office/drawing/2014/main" id="{80634F87-7FEC-6AFF-EE1E-1DDEBABBB45F}"/>
                </a:ext>
              </a:extLst>
            </p:cNvPr>
            <p:cNvSpPr/>
            <p:nvPr/>
          </p:nvSpPr>
          <p:spPr>
            <a:xfrm>
              <a:off x="7466738" y="5810420"/>
              <a:ext cx="33746" cy="33739"/>
            </a:xfrm>
            <a:custGeom>
              <a:avLst/>
              <a:gdLst>
                <a:gd name="connsiteX0" fmla="*/ 16873 w 33746"/>
                <a:gd name="connsiteY0" fmla="*/ 33739 h 33739"/>
                <a:gd name="connsiteX1" fmla="*/ 33746 w 33746"/>
                <a:gd name="connsiteY1" fmla="*/ 16870 h 33739"/>
                <a:gd name="connsiteX2" fmla="*/ 16873 w 33746"/>
                <a:gd name="connsiteY2" fmla="*/ 0 h 33739"/>
                <a:gd name="connsiteX3" fmla="*/ 0 w 33746"/>
                <a:gd name="connsiteY3" fmla="*/ 16870 h 33739"/>
                <a:gd name="connsiteX4" fmla="*/ 16873 w 33746"/>
                <a:gd name="connsiteY4" fmla="*/ 33739 h 33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46" h="33739">
                  <a:moveTo>
                    <a:pt x="16873" y="33739"/>
                  </a:moveTo>
                  <a:cubicBezTo>
                    <a:pt x="25676" y="33739"/>
                    <a:pt x="33746" y="26405"/>
                    <a:pt x="33746" y="16870"/>
                  </a:cubicBezTo>
                  <a:cubicBezTo>
                    <a:pt x="33746" y="7335"/>
                    <a:pt x="26410" y="0"/>
                    <a:pt x="16873" y="0"/>
                  </a:cubicBezTo>
                  <a:cubicBezTo>
                    <a:pt x="7336" y="0"/>
                    <a:pt x="0" y="7335"/>
                    <a:pt x="0" y="16870"/>
                  </a:cubicBezTo>
                  <a:cubicBezTo>
                    <a:pt x="0" y="26405"/>
                    <a:pt x="7336" y="33739"/>
                    <a:pt x="16873" y="3373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70" name="Forma libre: forma 4225">
              <a:extLst>
                <a:ext uri="{FF2B5EF4-FFF2-40B4-BE49-F238E27FC236}">
                  <a16:creationId xmlns:a16="http://schemas.microsoft.com/office/drawing/2014/main" id="{876CF893-0D8C-86CA-533F-B52A686A4655}"/>
                </a:ext>
              </a:extLst>
            </p:cNvPr>
            <p:cNvSpPr/>
            <p:nvPr/>
          </p:nvSpPr>
          <p:spPr>
            <a:xfrm>
              <a:off x="7537898" y="5819222"/>
              <a:ext cx="16139" cy="16869"/>
            </a:xfrm>
            <a:custGeom>
              <a:avLst/>
              <a:gdLst>
                <a:gd name="connsiteX0" fmla="*/ 8070 w 16139"/>
                <a:gd name="connsiteY0" fmla="*/ 16870 h 16869"/>
                <a:gd name="connsiteX1" fmla="*/ 16139 w 16139"/>
                <a:gd name="connsiteY1" fmla="*/ 8068 h 16869"/>
                <a:gd name="connsiteX2" fmla="*/ 8070 w 16139"/>
                <a:gd name="connsiteY2" fmla="*/ 0 h 16869"/>
                <a:gd name="connsiteX3" fmla="*/ 0 w 16139"/>
                <a:gd name="connsiteY3" fmla="*/ 8068 h 16869"/>
                <a:gd name="connsiteX4" fmla="*/ 8070 w 16139"/>
                <a:gd name="connsiteY4" fmla="*/ 16870 h 1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869">
                  <a:moveTo>
                    <a:pt x="8070" y="16870"/>
                  </a:moveTo>
                  <a:cubicBezTo>
                    <a:pt x="12471" y="16870"/>
                    <a:pt x="16139" y="13202"/>
                    <a:pt x="16139" y="8068"/>
                  </a:cubicBezTo>
                  <a:cubicBezTo>
                    <a:pt x="16139" y="2934"/>
                    <a:pt x="12471" y="0"/>
                    <a:pt x="8070" y="0"/>
                  </a:cubicBezTo>
                  <a:cubicBezTo>
                    <a:pt x="3668" y="0"/>
                    <a:pt x="0" y="3667"/>
                    <a:pt x="0" y="8068"/>
                  </a:cubicBezTo>
                  <a:cubicBezTo>
                    <a:pt x="0" y="12469"/>
                    <a:pt x="2934" y="16870"/>
                    <a:pt x="8070" y="16870"/>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71" name="Forma libre: forma 4226">
              <a:extLst>
                <a:ext uri="{FF2B5EF4-FFF2-40B4-BE49-F238E27FC236}">
                  <a16:creationId xmlns:a16="http://schemas.microsoft.com/office/drawing/2014/main" id="{CA769B68-92F1-F79D-B500-D961DF63B86E}"/>
                </a:ext>
              </a:extLst>
            </p:cNvPr>
            <p:cNvSpPr/>
            <p:nvPr/>
          </p:nvSpPr>
          <p:spPr>
            <a:xfrm>
              <a:off x="10137075" y="5816288"/>
              <a:ext cx="22008" cy="22004"/>
            </a:xfrm>
            <a:custGeom>
              <a:avLst/>
              <a:gdLst>
                <a:gd name="connsiteX0" fmla="*/ 11004 w 22008"/>
                <a:gd name="connsiteY0" fmla="*/ 22004 h 22004"/>
                <a:gd name="connsiteX1" fmla="*/ 22008 w 22008"/>
                <a:gd name="connsiteY1" fmla="*/ 11002 h 22004"/>
                <a:gd name="connsiteX2" fmla="*/ 11004 w 22008"/>
                <a:gd name="connsiteY2" fmla="*/ 0 h 22004"/>
                <a:gd name="connsiteX3" fmla="*/ 0 w 22008"/>
                <a:gd name="connsiteY3" fmla="*/ 11002 h 22004"/>
                <a:gd name="connsiteX4" fmla="*/ 11004 w 22008"/>
                <a:gd name="connsiteY4" fmla="*/ 22004 h 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8" h="22004">
                  <a:moveTo>
                    <a:pt x="11004" y="22004"/>
                  </a:moveTo>
                  <a:cubicBezTo>
                    <a:pt x="16873" y="22004"/>
                    <a:pt x="22008" y="16870"/>
                    <a:pt x="22008" y="11002"/>
                  </a:cubicBezTo>
                  <a:cubicBezTo>
                    <a:pt x="22008" y="5134"/>
                    <a:pt x="16873" y="0"/>
                    <a:pt x="11004" y="0"/>
                  </a:cubicBezTo>
                  <a:cubicBezTo>
                    <a:pt x="5135" y="0"/>
                    <a:pt x="0" y="5134"/>
                    <a:pt x="0" y="11002"/>
                  </a:cubicBezTo>
                  <a:cubicBezTo>
                    <a:pt x="0" y="16870"/>
                    <a:pt x="5135" y="22004"/>
                    <a:pt x="11004" y="2200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72" name="Forma libre: forma 4227">
              <a:extLst>
                <a:ext uri="{FF2B5EF4-FFF2-40B4-BE49-F238E27FC236}">
                  <a16:creationId xmlns:a16="http://schemas.microsoft.com/office/drawing/2014/main" id="{6B5092A0-0AC6-6400-64FD-8BC0314112CA}"/>
                </a:ext>
              </a:extLst>
            </p:cNvPr>
            <p:cNvSpPr/>
            <p:nvPr/>
          </p:nvSpPr>
          <p:spPr>
            <a:xfrm>
              <a:off x="10206768" y="5824356"/>
              <a:ext cx="7336" cy="7334"/>
            </a:xfrm>
            <a:custGeom>
              <a:avLst/>
              <a:gdLst>
                <a:gd name="connsiteX0" fmla="*/ 3668 w 7336"/>
                <a:gd name="connsiteY0" fmla="*/ 7335 h 7334"/>
                <a:gd name="connsiteX1" fmla="*/ 7336 w 7336"/>
                <a:gd name="connsiteY1" fmla="*/ 3667 h 7334"/>
                <a:gd name="connsiteX2" fmla="*/ 3668 w 7336"/>
                <a:gd name="connsiteY2" fmla="*/ 0 h 7334"/>
                <a:gd name="connsiteX3" fmla="*/ 0 w 7336"/>
                <a:gd name="connsiteY3" fmla="*/ 3667 h 7334"/>
                <a:gd name="connsiteX4" fmla="*/ 3668 w 7336"/>
                <a:gd name="connsiteY4" fmla="*/ 7335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4">
                  <a:moveTo>
                    <a:pt x="3668" y="7335"/>
                  </a:moveTo>
                  <a:cubicBezTo>
                    <a:pt x="5869" y="7335"/>
                    <a:pt x="7336" y="5868"/>
                    <a:pt x="7336" y="3667"/>
                  </a:cubicBezTo>
                  <a:cubicBezTo>
                    <a:pt x="7336" y="1467"/>
                    <a:pt x="5869" y="0"/>
                    <a:pt x="3668" y="0"/>
                  </a:cubicBezTo>
                  <a:cubicBezTo>
                    <a:pt x="1467" y="0"/>
                    <a:pt x="0" y="1467"/>
                    <a:pt x="0" y="3667"/>
                  </a:cubicBezTo>
                  <a:cubicBezTo>
                    <a:pt x="0" y="5134"/>
                    <a:pt x="1467" y="7335"/>
                    <a:pt x="3668" y="73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73" name="Forma libre: forma 4228">
              <a:extLst>
                <a:ext uri="{FF2B5EF4-FFF2-40B4-BE49-F238E27FC236}">
                  <a16:creationId xmlns:a16="http://schemas.microsoft.com/office/drawing/2014/main" id="{32B5B3EB-86B3-96F2-BF4F-FC7AFDF61F97}"/>
                </a:ext>
              </a:extLst>
            </p:cNvPr>
            <p:cNvSpPr/>
            <p:nvPr/>
          </p:nvSpPr>
          <p:spPr>
            <a:xfrm>
              <a:off x="10334416" y="5827698"/>
              <a:ext cx="7336" cy="325"/>
            </a:xfrm>
            <a:custGeom>
              <a:avLst/>
              <a:gdLst>
                <a:gd name="connsiteX0" fmla="*/ 0 w 7336"/>
                <a:gd name="connsiteY0" fmla="*/ 326 h 325"/>
                <a:gd name="connsiteX1" fmla="*/ 0 w 7336"/>
                <a:gd name="connsiteY1" fmla="*/ 326 h 325"/>
                <a:gd name="connsiteX2" fmla="*/ 0 w 7336"/>
                <a:gd name="connsiteY2" fmla="*/ 326 h 325"/>
                <a:gd name="connsiteX3" fmla="*/ 0 w 7336"/>
                <a:gd name="connsiteY3" fmla="*/ 326 h 325"/>
              </a:gdLst>
              <a:ahLst/>
              <a:cxnLst>
                <a:cxn ang="0">
                  <a:pos x="connsiteX0" y="connsiteY0"/>
                </a:cxn>
                <a:cxn ang="0">
                  <a:pos x="connsiteX1" y="connsiteY1"/>
                </a:cxn>
                <a:cxn ang="0">
                  <a:pos x="connsiteX2" y="connsiteY2"/>
                </a:cxn>
                <a:cxn ang="0">
                  <a:pos x="connsiteX3" y="connsiteY3"/>
                </a:cxn>
              </a:cxnLst>
              <a:rect l="l" t="t" r="r" b="b"/>
              <a:pathLst>
                <a:path w="7336" h="325">
                  <a:moveTo>
                    <a:pt x="0" y="326"/>
                  </a:moveTo>
                  <a:cubicBezTo>
                    <a:pt x="0" y="326"/>
                    <a:pt x="0" y="-407"/>
                    <a:pt x="0" y="326"/>
                  </a:cubicBezTo>
                  <a:lnTo>
                    <a:pt x="0" y="326"/>
                  </a:lnTo>
                  <a:lnTo>
                    <a:pt x="0" y="326"/>
                  </a:lnTo>
                  <a:close/>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74" name="Forma libre: forma 4229">
              <a:extLst>
                <a:ext uri="{FF2B5EF4-FFF2-40B4-BE49-F238E27FC236}">
                  <a16:creationId xmlns:a16="http://schemas.microsoft.com/office/drawing/2014/main" id="{5535D7AB-6620-49F8-8309-2CD53810003F}"/>
                </a:ext>
              </a:extLst>
            </p:cNvPr>
            <p:cNvSpPr/>
            <p:nvPr/>
          </p:nvSpPr>
          <p:spPr>
            <a:xfrm>
              <a:off x="6934138" y="5866898"/>
              <a:ext cx="45483" cy="45474"/>
            </a:xfrm>
            <a:custGeom>
              <a:avLst/>
              <a:gdLst>
                <a:gd name="connsiteX0" fmla="*/ 22742 w 45483"/>
                <a:gd name="connsiteY0" fmla="*/ 45475 h 45474"/>
                <a:gd name="connsiteX1" fmla="*/ 45484 w 45483"/>
                <a:gd name="connsiteY1" fmla="*/ 22737 h 45474"/>
                <a:gd name="connsiteX2" fmla="*/ 22742 w 45483"/>
                <a:gd name="connsiteY2" fmla="*/ 0 h 45474"/>
                <a:gd name="connsiteX3" fmla="*/ 0 w 45483"/>
                <a:gd name="connsiteY3" fmla="*/ 22737 h 45474"/>
                <a:gd name="connsiteX4" fmla="*/ 22742 w 45483"/>
                <a:gd name="connsiteY4" fmla="*/ 45475 h 45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4">
                  <a:moveTo>
                    <a:pt x="22742" y="45475"/>
                  </a:moveTo>
                  <a:cubicBezTo>
                    <a:pt x="35213" y="45475"/>
                    <a:pt x="45484" y="35207"/>
                    <a:pt x="45484" y="22737"/>
                  </a:cubicBezTo>
                  <a:cubicBezTo>
                    <a:pt x="45484" y="10268"/>
                    <a:pt x="35213" y="0"/>
                    <a:pt x="22742" y="0"/>
                  </a:cubicBezTo>
                  <a:cubicBezTo>
                    <a:pt x="10270" y="0"/>
                    <a:pt x="0" y="10268"/>
                    <a:pt x="0" y="22737"/>
                  </a:cubicBezTo>
                  <a:cubicBezTo>
                    <a:pt x="0" y="35207"/>
                    <a:pt x="10270"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75" name="Forma libre: forma 4230">
              <a:extLst>
                <a:ext uri="{FF2B5EF4-FFF2-40B4-BE49-F238E27FC236}">
                  <a16:creationId xmlns:a16="http://schemas.microsoft.com/office/drawing/2014/main" id="{02BB8B25-FAAB-0AA4-DB94-8CF44847C46F}"/>
                </a:ext>
              </a:extLst>
            </p:cNvPr>
            <p:cNvSpPr/>
            <p:nvPr/>
          </p:nvSpPr>
          <p:spPr>
            <a:xfrm>
              <a:off x="6994294" y="58646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76" name="Forma libre: forma 4231">
              <a:extLst>
                <a:ext uri="{FF2B5EF4-FFF2-40B4-BE49-F238E27FC236}">
                  <a16:creationId xmlns:a16="http://schemas.microsoft.com/office/drawing/2014/main" id="{189506EC-0BDF-0BE9-9DB9-D4599ABA0790}"/>
                </a:ext>
              </a:extLst>
            </p:cNvPr>
            <p:cNvSpPr/>
            <p:nvPr/>
          </p:nvSpPr>
          <p:spPr>
            <a:xfrm>
              <a:off x="7055917" y="58646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77" name="Forma libre: forma 4232">
              <a:extLst>
                <a:ext uri="{FF2B5EF4-FFF2-40B4-BE49-F238E27FC236}">
                  <a16:creationId xmlns:a16="http://schemas.microsoft.com/office/drawing/2014/main" id="{1E44B650-9042-435E-8BE4-5B6A715B08B6}"/>
                </a:ext>
              </a:extLst>
            </p:cNvPr>
            <p:cNvSpPr/>
            <p:nvPr/>
          </p:nvSpPr>
          <p:spPr>
            <a:xfrm>
              <a:off x="7117540" y="58646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78" name="Forma libre: forma 4233">
              <a:extLst>
                <a:ext uri="{FF2B5EF4-FFF2-40B4-BE49-F238E27FC236}">
                  <a16:creationId xmlns:a16="http://schemas.microsoft.com/office/drawing/2014/main" id="{81D243E2-0D80-0C3E-A456-B69B48ADEEB2}"/>
                </a:ext>
              </a:extLst>
            </p:cNvPr>
            <p:cNvSpPr/>
            <p:nvPr/>
          </p:nvSpPr>
          <p:spPr>
            <a:xfrm>
              <a:off x="7179897" y="58646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79" name="Forma libre: forma 4234">
              <a:extLst>
                <a:ext uri="{FF2B5EF4-FFF2-40B4-BE49-F238E27FC236}">
                  <a16:creationId xmlns:a16="http://schemas.microsoft.com/office/drawing/2014/main" id="{514F0140-4D5C-F57C-A4B6-99AF8C75F661}"/>
                </a:ext>
              </a:extLst>
            </p:cNvPr>
            <p:cNvSpPr/>
            <p:nvPr/>
          </p:nvSpPr>
          <p:spPr>
            <a:xfrm>
              <a:off x="7241520" y="58646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80" name="Forma libre: forma 4235">
              <a:extLst>
                <a:ext uri="{FF2B5EF4-FFF2-40B4-BE49-F238E27FC236}">
                  <a16:creationId xmlns:a16="http://schemas.microsoft.com/office/drawing/2014/main" id="{6B825C87-6E19-763F-EA4E-1B9AAFB35B08}"/>
                </a:ext>
              </a:extLst>
            </p:cNvPr>
            <p:cNvSpPr/>
            <p:nvPr/>
          </p:nvSpPr>
          <p:spPr>
            <a:xfrm>
              <a:off x="7303877" y="5864697"/>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81" name="Forma libre: forma 4236">
              <a:extLst>
                <a:ext uri="{FF2B5EF4-FFF2-40B4-BE49-F238E27FC236}">
                  <a16:creationId xmlns:a16="http://schemas.microsoft.com/office/drawing/2014/main" id="{B3B288B3-3F5E-B03C-D99D-39635A370452}"/>
                </a:ext>
              </a:extLst>
            </p:cNvPr>
            <p:cNvSpPr/>
            <p:nvPr/>
          </p:nvSpPr>
          <p:spPr>
            <a:xfrm>
              <a:off x="7364766" y="5864697"/>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82" name="Forma libre: forma 4237">
              <a:extLst>
                <a:ext uri="{FF2B5EF4-FFF2-40B4-BE49-F238E27FC236}">
                  <a16:creationId xmlns:a16="http://schemas.microsoft.com/office/drawing/2014/main" id="{151CB278-CE87-853C-B7A2-2731A1673F9B}"/>
                </a:ext>
              </a:extLst>
            </p:cNvPr>
            <p:cNvSpPr/>
            <p:nvPr/>
          </p:nvSpPr>
          <p:spPr>
            <a:xfrm>
              <a:off x="7427857" y="5864697"/>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83" name="Forma libre: forma 4238">
              <a:extLst>
                <a:ext uri="{FF2B5EF4-FFF2-40B4-BE49-F238E27FC236}">
                  <a16:creationId xmlns:a16="http://schemas.microsoft.com/office/drawing/2014/main" id="{459264E8-8E82-6CF2-CB43-434FB99E7467}"/>
                </a:ext>
              </a:extLst>
            </p:cNvPr>
            <p:cNvSpPr/>
            <p:nvPr/>
          </p:nvSpPr>
          <p:spPr>
            <a:xfrm>
              <a:off x="6863711" y="5951247"/>
              <a:ext cx="7336" cy="733"/>
            </a:xfrm>
            <a:custGeom>
              <a:avLst/>
              <a:gdLst>
                <a:gd name="connsiteX0" fmla="*/ 0 w 7336"/>
                <a:gd name="connsiteY0" fmla="*/ 733 h 733"/>
                <a:gd name="connsiteX1" fmla="*/ 0 w 7336"/>
                <a:gd name="connsiteY1" fmla="*/ 733 h 733"/>
                <a:gd name="connsiteX2" fmla="*/ 0 w 7336"/>
                <a:gd name="connsiteY2" fmla="*/ 0 h 733"/>
                <a:gd name="connsiteX3" fmla="*/ 0 w 7336"/>
                <a:gd name="connsiteY3" fmla="*/ 733 h 733"/>
                <a:gd name="connsiteX4" fmla="*/ 0 w 7336"/>
                <a:gd name="connsiteY4" fmla="*/ 733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 h="733">
                  <a:moveTo>
                    <a:pt x="0" y="733"/>
                  </a:moveTo>
                  <a:lnTo>
                    <a:pt x="0" y="733"/>
                  </a:lnTo>
                  <a:cubicBezTo>
                    <a:pt x="0" y="733"/>
                    <a:pt x="0" y="0"/>
                    <a:pt x="0" y="0"/>
                  </a:cubicBezTo>
                  <a:lnTo>
                    <a:pt x="0" y="733"/>
                  </a:lnTo>
                  <a:cubicBezTo>
                    <a:pt x="0" y="733"/>
                    <a:pt x="0" y="733"/>
                    <a:pt x="0" y="73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84" name="Forma libre: forma 4239">
              <a:extLst>
                <a:ext uri="{FF2B5EF4-FFF2-40B4-BE49-F238E27FC236}">
                  <a16:creationId xmlns:a16="http://schemas.microsoft.com/office/drawing/2014/main" id="{496870E5-3723-6E12-413F-EE862333CF22}"/>
                </a:ext>
              </a:extLst>
            </p:cNvPr>
            <p:cNvSpPr/>
            <p:nvPr/>
          </p:nvSpPr>
          <p:spPr>
            <a:xfrm>
              <a:off x="6902593" y="5928509"/>
              <a:ext cx="46950" cy="46942"/>
            </a:xfrm>
            <a:custGeom>
              <a:avLst/>
              <a:gdLst>
                <a:gd name="connsiteX0" fmla="*/ 23475 w 46950"/>
                <a:gd name="connsiteY0" fmla="*/ 46942 h 46942"/>
                <a:gd name="connsiteX1" fmla="*/ 46951 w 46950"/>
                <a:gd name="connsiteY1" fmla="*/ 23471 h 46942"/>
                <a:gd name="connsiteX2" fmla="*/ 23475 w 46950"/>
                <a:gd name="connsiteY2" fmla="*/ 0 h 46942"/>
                <a:gd name="connsiteX3" fmla="*/ 0 w 46950"/>
                <a:gd name="connsiteY3" fmla="*/ 23471 h 46942"/>
                <a:gd name="connsiteX4" fmla="*/ 23475 w 46950"/>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0" h="46942">
                  <a:moveTo>
                    <a:pt x="23475" y="46942"/>
                  </a:moveTo>
                  <a:cubicBezTo>
                    <a:pt x="36680" y="46942"/>
                    <a:pt x="46951" y="35940"/>
                    <a:pt x="46951" y="23471"/>
                  </a:cubicBezTo>
                  <a:cubicBezTo>
                    <a:pt x="46951" y="11002"/>
                    <a:pt x="36680" y="0"/>
                    <a:pt x="23475" y="0"/>
                  </a:cubicBezTo>
                  <a:cubicBezTo>
                    <a:pt x="10270" y="0"/>
                    <a:pt x="0" y="11002"/>
                    <a:pt x="0" y="23471"/>
                  </a:cubicBezTo>
                  <a:cubicBezTo>
                    <a:pt x="0" y="35940"/>
                    <a:pt x="10270" y="46942"/>
                    <a:pt x="23475" y="4694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85" name="Forma libre: forma 4240">
              <a:extLst>
                <a:ext uri="{FF2B5EF4-FFF2-40B4-BE49-F238E27FC236}">
                  <a16:creationId xmlns:a16="http://schemas.microsoft.com/office/drawing/2014/main" id="{0DF8C95D-E5A9-3368-369C-A146FC4B3D8B}"/>
                </a:ext>
              </a:extLst>
            </p:cNvPr>
            <p:cNvSpPr/>
            <p:nvPr/>
          </p:nvSpPr>
          <p:spPr>
            <a:xfrm>
              <a:off x="6962748" y="592630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86" name="Forma libre: forma 4241">
              <a:extLst>
                <a:ext uri="{FF2B5EF4-FFF2-40B4-BE49-F238E27FC236}">
                  <a16:creationId xmlns:a16="http://schemas.microsoft.com/office/drawing/2014/main" id="{7F64D556-2EE5-A532-0A17-CA3F0396EEF3}"/>
                </a:ext>
              </a:extLst>
            </p:cNvPr>
            <p:cNvSpPr/>
            <p:nvPr/>
          </p:nvSpPr>
          <p:spPr>
            <a:xfrm>
              <a:off x="7024372" y="5926309"/>
              <a:ext cx="50618" cy="49875"/>
            </a:xfrm>
            <a:custGeom>
              <a:avLst/>
              <a:gdLst>
                <a:gd name="connsiteX0" fmla="*/ 24943 w 50618"/>
                <a:gd name="connsiteY0" fmla="*/ 49876 h 49875"/>
                <a:gd name="connsiteX1" fmla="*/ 50619 w 50618"/>
                <a:gd name="connsiteY1" fmla="*/ 24938 h 49875"/>
                <a:gd name="connsiteX2" fmla="*/ 24943 w 50618"/>
                <a:gd name="connsiteY2" fmla="*/ 0 h 49875"/>
                <a:gd name="connsiteX3" fmla="*/ 0 w 50618"/>
                <a:gd name="connsiteY3" fmla="*/ 24938 h 49875"/>
                <a:gd name="connsiteX4" fmla="*/ 24943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87" name="Forma libre: forma 4242">
              <a:extLst>
                <a:ext uri="{FF2B5EF4-FFF2-40B4-BE49-F238E27FC236}">
                  <a16:creationId xmlns:a16="http://schemas.microsoft.com/office/drawing/2014/main" id="{EED9179C-019E-8A01-53ED-3F14336E72F5}"/>
                </a:ext>
              </a:extLst>
            </p:cNvPr>
            <p:cNvSpPr/>
            <p:nvPr/>
          </p:nvSpPr>
          <p:spPr>
            <a:xfrm>
              <a:off x="7086728" y="59263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88" name="Forma libre: forma 4243">
              <a:extLst>
                <a:ext uri="{FF2B5EF4-FFF2-40B4-BE49-F238E27FC236}">
                  <a16:creationId xmlns:a16="http://schemas.microsoft.com/office/drawing/2014/main" id="{45480A11-8F2B-F753-B073-A03DEDF03240}"/>
                </a:ext>
              </a:extLst>
            </p:cNvPr>
            <p:cNvSpPr/>
            <p:nvPr/>
          </p:nvSpPr>
          <p:spPr>
            <a:xfrm>
              <a:off x="7149085" y="59263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89" name="Forma libre: forma 4244">
              <a:extLst>
                <a:ext uri="{FF2B5EF4-FFF2-40B4-BE49-F238E27FC236}">
                  <a16:creationId xmlns:a16="http://schemas.microsoft.com/office/drawing/2014/main" id="{0D2E7389-C1D5-F4ED-8613-5AF52DB7C9EE}"/>
                </a:ext>
              </a:extLst>
            </p:cNvPr>
            <p:cNvSpPr/>
            <p:nvPr/>
          </p:nvSpPr>
          <p:spPr>
            <a:xfrm>
              <a:off x="7210708" y="59263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90" name="Forma libre: forma 4245">
              <a:extLst>
                <a:ext uri="{FF2B5EF4-FFF2-40B4-BE49-F238E27FC236}">
                  <a16:creationId xmlns:a16="http://schemas.microsoft.com/office/drawing/2014/main" id="{DF6F5F24-DBBA-AEC4-0EE2-2ED204570746}"/>
                </a:ext>
              </a:extLst>
            </p:cNvPr>
            <p:cNvSpPr/>
            <p:nvPr/>
          </p:nvSpPr>
          <p:spPr>
            <a:xfrm>
              <a:off x="7273065" y="59263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91" name="Forma libre: forma 4246">
              <a:extLst>
                <a:ext uri="{FF2B5EF4-FFF2-40B4-BE49-F238E27FC236}">
                  <a16:creationId xmlns:a16="http://schemas.microsoft.com/office/drawing/2014/main" id="{2C692C41-4C7B-6611-516E-7F0B27A9E14B}"/>
                </a:ext>
              </a:extLst>
            </p:cNvPr>
            <p:cNvSpPr/>
            <p:nvPr/>
          </p:nvSpPr>
          <p:spPr>
            <a:xfrm>
              <a:off x="7334688" y="59263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92" name="Forma libre: forma 4247">
              <a:extLst>
                <a:ext uri="{FF2B5EF4-FFF2-40B4-BE49-F238E27FC236}">
                  <a16:creationId xmlns:a16="http://schemas.microsoft.com/office/drawing/2014/main" id="{54059520-6A4D-FC0C-91D2-8D733569EE1E}"/>
                </a:ext>
              </a:extLst>
            </p:cNvPr>
            <p:cNvSpPr/>
            <p:nvPr/>
          </p:nvSpPr>
          <p:spPr>
            <a:xfrm>
              <a:off x="7397045" y="592630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0270"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93" name="Forma libre: forma 4248">
              <a:extLst>
                <a:ext uri="{FF2B5EF4-FFF2-40B4-BE49-F238E27FC236}">
                  <a16:creationId xmlns:a16="http://schemas.microsoft.com/office/drawing/2014/main" id="{C9F267E4-E349-A058-9CFA-E83BBB3D93C6}"/>
                </a:ext>
              </a:extLst>
            </p:cNvPr>
            <p:cNvSpPr/>
            <p:nvPr/>
          </p:nvSpPr>
          <p:spPr>
            <a:xfrm>
              <a:off x="6953212" y="6009925"/>
              <a:ext cx="6602" cy="6600"/>
            </a:xfrm>
            <a:custGeom>
              <a:avLst/>
              <a:gdLst>
                <a:gd name="connsiteX0" fmla="*/ 3668 w 6602"/>
                <a:gd name="connsiteY0" fmla="*/ 6601 h 6600"/>
                <a:gd name="connsiteX1" fmla="*/ 6602 w 6602"/>
                <a:gd name="connsiteY1" fmla="*/ 3667 h 6600"/>
                <a:gd name="connsiteX2" fmla="*/ 3668 w 6602"/>
                <a:gd name="connsiteY2" fmla="*/ 0 h 6600"/>
                <a:gd name="connsiteX3" fmla="*/ 0 w 6602"/>
                <a:gd name="connsiteY3" fmla="*/ 3667 h 6600"/>
                <a:gd name="connsiteX4" fmla="*/ 3668 w 6602"/>
                <a:gd name="connsiteY4" fmla="*/ 6601 h 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2" h="6600">
                  <a:moveTo>
                    <a:pt x="3668" y="6601"/>
                  </a:moveTo>
                  <a:cubicBezTo>
                    <a:pt x="5869" y="6601"/>
                    <a:pt x="6602" y="5134"/>
                    <a:pt x="6602" y="3667"/>
                  </a:cubicBezTo>
                  <a:cubicBezTo>
                    <a:pt x="6602" y="1467"/>
                    <a:pt x="5135" y="0"/>
                    <a:pt x="3668" y="0"/>
                  </a:cubicBezTo>
                  <a:cubicBezTo>
                    <a:pt x="2201" y="0"/>
                    <a:pt x="0" y="1467"/>
                    <a:pt x="0" y="3667"/>
                  </a:cubicBezTo>
                  <a:cubicBezTo>
                    <a:pt x="0" y="5134"/>
                    <a:pt x="1467" y="6601"/>
                    <a:pt x="3668" y="66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94" name="Forma libre: forma 4249">
              <a:extLst>
                <a:ext uri="{FF2B5EF4-FFF2-40B4-BE49-F238E27FC236}">
                  <a16:creationId xmlns:a16="http://schemas.microsoft.com/office/drawing/2014/main" id="{A1C5BC10-B391-AEB4-F77A-CC2771415432}"/>
                </a:ext>
              </a:extLst>
            </p:cNvPr>
            <p:cNvSpPr/>
            <p:nvPr/>
          </p:nvSpPr>
          <p:spPr>
            <a:xfrm>
              <a:off x="6994294" y="598865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95" name="Forma libre: forma 4250">
              <a:extLst>
                <a:ext uri="{FF2B5EF4-FFF2-40B4-BE49-F238E27FC236}">
                  <a16:creationId xmlns:a16="http://schemas.microsoft.com/office/drawing/2014/main" id="{5980A2F0-66B9-3CAC-865E-D82A5281067D}"/>
                </a:ext>
              </a:extLst>
            </p:cNvPr>
            <p:cNvSpPr/>
            <p:nvPr/>
          </p:nvSpPr>
          <p:spPr>
            <a:xfrm>
              <a:off x="7055917" y="5987921"/>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96" name="Forma libre: forma 4251">
              <a:extLst>
                <a:ext uri="{FF2B5EF4-FFF2-40B4-BE49-F238E27FC236}">
                  <a16:creationId xmlns:a16="http://schemas.microsoft.com/office/drawing/2014/main" id="{5CDFF957-3AE5-0E74-7B74-D612AD300DE3}"/>
                </a:ext>
              </a:extLst>
            </p:cNvPr>
            <p:cNvSpPr/>
            <p:nvPr/>
          </p:nvSpPr>
          <p:spPr>
            <a:xfrm>
              <a:off x="7117540" y="5987921"/>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6" y="39607"/>
                    <a:pt x="49886" y="25671"/>
                  </a:cubicBezTo>
                  <a:cubicBezTo>
                    <a:pt x="49886" y="11735"/>
                    <a:pt x="38881" y="0"/>
                    <a:pt x="24943" y="0"/>
                  </a:cubicBezTo>
                  <a:cubicBezTo>
                    <a:pt x="11004" y="0"/>
                    <a:pt x="0" y="11002"/>
                    <a:pt x="0" y="25671"/>
                  </a:cubicBezTo>
                  <a:cubicBezTo>
                    <a:pt x="0" y="40341"/>
                    <a:pt x="11738"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97" name="Forma libre: forma 4252">
              <a:extLst>
                <a:ext uri="{FF2B5EF4-FFF2-40B4-BE49-F238E27FC236}">
                  <a16:creationId xmlns:a16="http://schemas.microsoft.com/office/drawing/2014/main" id="{85C0BB8C-D5AE-1052-3897-60593FE84EE2}"/>
                </a:ext>
              </a:extLst>
            </p:cNvPr>
            <p:cNvSpPr/>
            <p:nvPr/>
          </p:nvSpPr>
          <p:spPr>
            <a:xfrm>
              <a:off x="7179897" y="5987921"/>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6" y="39607"/>
                    <a:pt x="49886" y="25671"/>
                  </a:cubicBezTo>
                  <a:cubicBezTo>
                    <a:pt x="49886" y="11735"/>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98" name="Forma libre: forma 4253">
              <a:extLst>
                <a:ext uri="{FF2B5EF4-FFF2-40B4-BE49-F238E27FC236}">
                  <a16:creationId xmlns:a16="http://schemas.microsoft.com/office/drawing/2014/main" id="{92728FC8-F423-0007-A0A9-3512F10FD74C}"/>
                </a:ext>
              </a:extLst>
            </p:cNvPr>
            <p:cNvSpPr/>
            <p:nvPr/>
          </p:nvSpPr>
          <p:spPr>
            <a:xfrm>
              <a:off x="7241520" y="5987921"/>
              <a:ext cx="49885" cy="50609"/>
            </a:xfrm>
            <a:custGeom>
              <a:avLst/>
              <a:gdLst>
                <a:gd name="connsiteX0" fmla="*/ 24943 w 49885"/>
                <a:gd name="connsiteY0" fmla="*/ 50609 h 50609"/>
                <a:gd name="connsiteX1" fmla="*/ 49886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6" y="39607"/>
                    <a:pt x="49886" y="25671"/>
                  </a:cubicBezTo>
                  <a:cubicBezTo>
                    <a:pt x="49886" y="11735"/>
                    <a:pt x="38881" y="0"/>
                    <a:pt x="24943" y="0"/>
                  </a:cubicBezTo>
                  <a:cubicBezTo>
                    <a:pt x="11004" y="0"/>
                    <a:pt x="0" y="11002"/>
                    <a:pt x="0" y="25671"/>
                  </a:cubicBezTo>
                  <a:cubicBezTo>
                    <a:pt x="0" y="40341"/>
                    <a:pt x="11004" y="50609"/>
                    <a:pt x="24943" y="506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99" name="Forma libre: forma 4254">
              <a:extLst>
                <a:ext uri="{FF2B5EF4-FFF2-40B4-BE49-F238E27FC236}">
                  <a16:creationId xmlns:a16="http://schemas.microsoft.com/office/drawing/2014/main" id="{373B44E6-DD22-518E-EC62-4958784A1E7E}"/>
                </a:ext>
              </a:extLst>
            </p:cNvPr>
            <p:cNvSpPr/>
            <p:nvPr/>
          </p:nvSpPr>
          <p:spPr>
            <a:xfrm>
              <a:off x="7321483" y="6006257"/>
              <a:ext cx="14672" cy="13935"/>
            </a:xfrm>
            <a:custGeom>
              <a:avLst/>
              <a:gdLst>
                <a:gd name="connsiteX0" fmla="*/ 7336 w 14672"/>
                <a:gd name="connsiteY0" fmla="*/ 13936 h 13935"/>
                <a:gd name="connsiteX1" fmla="*/ 14672 w 14672"/>
                <a:gd name="connsiteY1" fmla="*/ 7335 h 13935"/>
                <a:gd name="connsiteX2" fmla="*/ 7336 w 14672"/>
                <a:gd name="connsiteY2" fmla="*/ 0 h 13935"/>
                <a:gd name="connsiteX3" fmla="*/ 0 w 14672"/>
                <a:gd name="connsiteY3" fmla="*/ 7335 h 13935"/>
                <a:gd name="connsiteX4" fmla="*/ 7336 w 14672"/>
                <a:gd name="connsiteY4" fmla="*/ 13936 h 13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2" h="13935">
                  <a:moveTo>
                    <a:pt x="7336" y="13936"/>
                  </a:moveTo>
                  <a:cubicBezTo>
                    <a:pt x="11004" y="13936"/>
                    <a:pt x="14672" y="11002"/>
                    <a:pt x="14672" y="7335"/>
                  </a:cubicBezTo>
                  <a:cubicBezTo>
                    <a:pt x="14672" y="3667"/>
                    <a:pt x="11738" y="0"/>
                    <a:pt x="7336" y="0"/>
                  </a:cubicBezTo>
                  <a:cubicBezTo>
                    <a:pt x="2934" y="0"/>
                    <a:pt x="0" y="2934"/>
                    <a:pt x="0" y="7335"/>
                  </a:cubicBezTo>
                  <a:cubicBezTo>
                    <a:pt x="0" y="11002"/>
                    <a:pt x="2934" y="13936"/>
                    <a:pt x="7336" y="139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00" name="Forma libre: forma 4255">
              <a:extLst>
                <a:ext uri="{FF2B5EF4-FFF2-40B4-BE49-F238E27FC236}">
                  <a16:creationId xmlns:a16="http://schemas.microsoft.com/office/drawing/2014/main" id="{BAD1F610-5AFF-5D34-D372-380292EE72A5}"/>
                </a:ext>
              </a:extLst>
            </p:cNvPr>
            <p:cNvSpPr/>
            <p:nvPr/>
          </p:nvSpPr>
          <p:spPr>
            <a:xfrm>
              <a:off x="6923867" y="6073736"/>
              <a:ext cx="4401" cy="4401"/>
            </a:xfrm>
            <a:custGeom>
              <a:avLst/>
              <a:gdLst>
                <a:gd name="connsiteX0" fmla="*/ 2201 w 4401"/>
                <a:gd name="connsiteY0" fmla="*/ 4401 h 4401"/>
                <a:gd name="connsiteX1" fmla="*/ 4402 w 4401"/>
                <a:gd name="connsiteY1" fmla="*/ 2201 h 4401"/>
                <a:gd name="connsiteX2" fmla="*/ 2201 w 4401"/>
                <a:gd name="connsiteY2" fmla="*/ 0 h 4401"/>
                <a:gd name="connsiteX3" fmla="*/ 0 w 4401"/>
                <a:gd name="connsiteY3" fmla="*/ 2201 h 4401"/>
                <a:gd name="connsiteX4" fmla="*/ 2201 w 4401"/>
                <a:gd name="connsiteY4" fmla="*/ 4401 h 4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1" h="4401">
                  <a:moveTo>
                    <a:pt x="2201" y="4401"/>
                  </a:moveTo>
                  <a:cubicBezTo>
                    <a:pt x="3668" y="4401"/>
                    <a:pt x="4402" y="2934"/>
                    <a:pt x="4402" y="2201"/>
                  </a:cubicBezTo>
                  <a:cubicBezTo>
                    <a:pt x="4402" y="1467"/>
                    <a:pt x="2934" y="0"/>
                    <a:pt x="2201" y="0"/>
                  </a:cubicBezTo>
                  <a:cubicBezTo>
                    <a:pt x="1467" y="0"/>
                    <a:pt x="0" y="1467"/>
                    <a:pt x="0" y="2201"/>
                  </a:cubicBezTo>
                  <a:cubicBezTo>
                    <a:pt x="0" y="2934"/>
                    <a:pt x="734" y="4401"/>
                    <a:pt x="2201" y="4401"/>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01" name="Forma libre: forma 4256">
              <a:extLst>
                <a:ext uri="{FF2B5EF4-FFF2-40B4-BE49-F238E27FC236}">
                  <a16:creationId xmlns:a16="http://schemas.microsoft.com/office/drawing/2014/main" id="{ECCE32BE-403A-03E4-0F1A-C67F154061DF}"/>
                </a:ext>
              </a:extLst>
            </p:cNvPr>
            <p:cNvSpPr/>
            <p:nvPr/>
          </p:nvSpPr>
          <p:spPr>
            <a:xfrm>
              <a:off x="6962748" y="6050266"/>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02" name="Forma libre: forma 4257">
              <a:extLst>
                <a:ext uri="{FF2B5EF4-FFF2-40B4-BE49-F238E27FC236}">
                  <a16:creationId xmlns:a16="http://schemas.microsoft.com/office/drawing/2014/main" id="{42276201-5537-DE16-E010-F5E0B099F4C1}"/>
                </a:ext>
              </a:extLst>
            </p:cNvPr>
            <p:cNvSpPr/>
            <p:nvPr/>
          </p:nvSpPr>
          <p:spPr>
            <a:xfrm>
              <a:off x="7024372" y="6050266"/>
              <a:ext cx="50618" cy="49875"/>
            </a:xfrm>
            <a:custGeom>
              <a:avLst/>
              <a:gdLst>
                <a:gd name="connsiteX0" fmla="*/ 24943 w 50618"/>
                <a:gd name="connsiteY0" fmla="*/ 49876 h 49875"/>
                <a:gd name="connsiteX1" fmla="*/ 50619 w 50618"/>
                <a:gd name="connsiteY1" fmla="*/ 24938 h 49875"/>
                <a:gd name="connsiteX2" fmla="*/ 24943 w 50618"/>
                <a:gd name="connsiteY2" fmla="*/ 0 h 49875"/>
                <a:gd name="connsiteX3" fmla="*/ 0 w 50618"/>
                <a:gd name="connsiteY3" fmla="*/ 24938 h 49875"/>
                <a:gd name="connsiteX4" fmla="*/ 24943 w 50618"/>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5">
                  <a:moveTo>
                    <a:pt x="24943" y="49876"/>
                  </a:moveTo>
                  <a:cubicBezTo>
                    <a:pt x="38881" y="49876"/>
                    <a:pt x="50619" y="38874"/>
                    <a:pt x="50619" y="24938"/>
                  </a:cubicBezTo>
                  <a:cubicBezTo>
                    <a:pt x="50619" y="11002"/>
                    <a:pt x="39615" y="0"/>
                    <a:pt x="24943" y="0"/>
                  </a:cubicBezTo>
                  <a:cubicBezTo>
                    <a:pt x="10270"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03" name="Forma libre: forma 4258">
              <a:extLst>
                <a:ext uri="{FF2B5EF4-FFF2-40B4-BE49-F238E27FC236}">
                  <a16:creationId xmlns:a16="http://schemas.microsoft.com/office/drawing/2014/main" id="{55A427F8-A08C-55CD-11B6-BFD5D12F97F0}"/>
                </a:ext>
              </a:extLst>
            </p:cNvPr>
            <p:cNvSpPr/>
            <p:nvPr/>
          </p:nvSpPr>
          <p:spPr>
            <a:xfrm>
              <a:off x="7086728" y="605026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04" name="Forma libre: forma 4259">
              <a:extLst>
                <a:ext uri="{FF2B5EF4-FFF2-40B4-BE49-F238E27FC236}">
                  <a16:creationId xmlns:a16="http://schemas.microsoft.com/office/drawing/2014/main" id="{C00C35DE-01AC-C16D-F09E-EE79B0DE46E9}"/>
                </a:ext>
              </a:extLst>
            </p:cNvPr>
            <p:cNvSpPr/>
            <p:nvPr/>
          </p:nvSpPr>
          <p:spPr>
            <a:xfrm>
              <a:off x="7149085" y="605026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05" name="Forma libre: forma 4260">
              <a:extLst>
                <a:ext uri="{FF2B5EF4-FFF2-40B4-BE49-F238E27FC236}">
                  <a16:creationId xmlns:a16="http://schemas.microsoft.com/office/drawing/2014/main" id="{AAA868FF-61C2-7EB5-89A4-15990ADBB24F}"/>
                </a:ext>
              </a:extLst>
            </p:cNvPr>
            <p:cNvSpPr/>
            <p:nvPr/>
          </p:nvSpPr>
          <p:spPr>
            <a:xfrm>
              <a:off x="7212909" y="6052466"/>
              <a:ext cx="45483" cy="45475"/>
            </a:xfrm>
            <a:custGeom>
              <a:avLst/>
              <a:gdLst>
                <a:gd name="connsiteX0" fmla="*/ 22742 w 45483"/>
                <a:gd name="connsiteY0" fmla="*/ 45475 h 45475"/>
                <a:gd name="connsiteX1" fmla="*/ 45484 w 45483"/>
                <a:gd name="connsiteY1" fmla="*/ 22737 h 45475"/>
                <a:gd name="connsiteX2" fmla="*/ 22742 w 45483"/>
                <a:gd name="connsiteY2" fmla="*/ 0 h 45475"/>
                <a:gd name="connsiteX3" fmla="*/ 0 w 45483"/>
                <a:gd name="connsiteY3" fmla="*/ 22737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7"/>
                  </a:cubicBezTo>
                  <a:cubicBezTo>
                    <a:pt x="45484" y="10268"/>
                    <a:pt x="35213" y="0"/>
                    <a:pt x="22742" y="0"/>
                  </a:cubicBezTo>
                  <a:cubicBezTo>
                    <a:pt x="10270" y="0"/>
                    <a:pt x="0" y="10268"/>
                    <a:pt x="0" y="22737"/>
                  </a:cubicBezTo>
                  <a:cubicBezTo>
                    <a:pt x="0" y="35207"/>
                    <a:pt x="10270"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06" name="Forma libre: forma 4261">
              <a:extLst>
                <a:ext uri="{FF2B5EF4-FFF2-40B4-BE49-F238E27FC236}">
                  <a16:creationId xmlns:a16="http://schemas.microsoft.com/office/drawing/2014/main" id="{0413BAB6-6AA8-6A6B-E8F7-9E16EC0C6042}"/>
                </a:ext>
              </a:extLst>
            </p:cNvPr>
            <p:cNvSpPr/>
            <p:nvPr/>
          </p:nvSpPr>
          <p:spPr>
            <a:xfrm>
              <a:off x="7292139" y="6069336"/>
              <a:ext cx="11737" cy="11735"/>
            </a:xfrm>
            <a:custGeom>
              <a:avLst/>
              <a:gdLst>
                <a:gd name="connsiteX0" fmla="*/ 5869 w 11737"/>
                <a:gd name="connsiteY0" fmla="*/ 11735 h 11735"/>
                <a:gd name="connsiteX1" fmla="*/ 11738 w 11737"/>
                <a:gd name="connsiteY1" fmla="*/ 5868 h 11735"/>
                <a:gd name="connsiteX2" fmla="*/ 5869 w 11737"/>
                <a:gd name="connsiteY2" fmla="*/ 0 h 11735"/>
                <a:gd name="connsiteX3" fmla="*/ 0 w 11737"/>
                <a:gd name="connsiteY3" fmla="*/ 5868 h 11735"/>
                <a:gd name="connsiteX4" fmla="*/ 5869 w 11737"/>
                <a:gd name="connsiteY4" fmla="*/ 11735 h 11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7" h="11735">
                  <a:moveTo>
                    <a:pt x="5869" y="11735"/>
                  </a:moveTo>
                  <a:cubicBezTo>
                    <a:pt x="8803" y="11735"/>
                    <a:pt x="11738" y="9535"/>
                    <a:pt x="11738" y="5868"/>
                  </a:cubicBezTo>
                  <a:cubicBezTo>
                    <a:pt x="11738" y="2934"/>
                    <a:pt x="8803" y="0"/>
                    <a:pt x="5869" y="0"/>
                  </a:cubicBezTo>
                  <a:cubicBezTo>
                    <a:pt x="2934" y="0"/>
                    <a:pt x="0" y="2934"/>
                    <a:pt x="0" y="5868"/>
                  </a:cubicBezTo>
                  <a:cubicBezTo>
                    <a:pt x="0" y="9535"/>
                    <a:pt x="2201" y="11735"/>
                    <a:pt x="5869" y="1173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07" name="Forma libre: forma 4262">
              <a:extLst>
                <a:ext uri="{FF2B5EF4-FFF2-40B4-BE49-F238E27FC236}">
                  <a16:creationId xmlns:a16="http://schemas.microsoft.com/office/drawing/2014/main" id="{34D4AFA9-0C37-196F-7F0E-9AFBC67E4B79}"/>
                </a:ext>
              </a:extLst>
            </p:cNvPr>
            <p:cNvSpPr/>
            <p:nvPr/>
          </p:nvSpPr>
          <p:spPr>
            <a:xfrm>
              <a:off x="6995027" y="6112611"/>
              <a:ext cx="48418" cy="48408"/>
            </a:xfrm>
            <a:custGeom>
              <a:avLst/>
              <a:gdLst>
                <a:gd name="connsiteX0" fmla="*/ 24209 w 48418"/>
                <a:gd name="connsiteY0" fmla="*/ 48409 h 48408"/>
                <a:gd name="connsiteX1" fmla="*/ 48418 w 48418"/>
                <a:gd name="connsiteY1" fmla="*/ 24204 h 48408"/>
                <a:gd name="connsiteX2" fmla="*/ 24209 w 48418"/>
                <a:gd name="connsiteY2" fmla="*/ 0 h 48408"/>
                <a:gd name="connsiteX3" fmla="*/ 0 w 48418"/>
                <a:gd name="connsiteY3" fmla="*/ 24204 h 48408"/>
                <a:gd name="connsiteX4" fmla="*/ 24209 w 48418"/>
                <a:gd name="connsiteY4" fmla="*/ 48409 h 48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8">
                  <a:moveTo>
                    <a:pt x="24209" y="48409"/>
                  </a:moveTo>
                  <a:cubicBezTo>
                    <a:pt x="37414" y="48409"/>
                    <a:pt x="48418" y="37407"/>
                    <a:pt x="48418" y="24204"/>
                  </a:cubicBezTo>
                  <a:cubicBezTo>
                    <a:pt x="48418" y="11002"/>
                    <a:pt x="37414" y="0"/>
                    <a:pt x="24209" y="0"/>
                  </a:cubicBezTo>
                  <a:cubicBezTo>
                    <a:pt x="11004" y="0"/>
                    <a:pt x="0" y="11002"/>
                    <a:pt x="0" y="24204"/>
                  </a:cubicBezTo>
                  <a:cubicBezTo>
                    <a:pt x="0" y="37407"/>
                    <a:pt x="10270"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08" name="Forma libre: forma 4263">
              <a:extLst>
                <a:ext uri="{FF2B5EF4-FFF2-40B4-BE49-F238E27FC236}">
                  <a16:creationId xmlns:a16="http://schemas.microsoft.com/office/drawing/2014/main" id="{7514EF3E-469A-C7ED-D3AB-443AD97E9075}"/>
                </a:ext>
              </a:extLst>
            </p:cNvPr>
            <p:cNvSpPr/>
            <p:nvPr/>
          </p:nvSpPr>
          <p:spPr>
            <a:xfrm>
              <a:off x="7055917" y="6112611"/>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09" name="Forma libre: forma 4264">
              <a:extLst>
                <a:ext uri="{FF2B5EF4-FFF2-40B4-BE49-F238E27FC236}">
                  <a16:creationId xmlns:a16="http://schemas.microsoft.com/office/drawing/2014/main" id="{56D457E2-C5FB-39F3-E042-26024DAF047A}"/>
                </a:ext>
              </a:extLst>
            </p:cNvPr>
            <p:cNvSpPr/>
            <p:nvPr/>
          </p:nvSpPr>
          <p:spPr>
            <a:xfrm>
              <a:off x="7117540" y="611261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10" name="Forma libre: forma 4265">
              <a:extLst>
                <a:ext uri="{FF2B5EF4-FFF2-40B4-BE49-F238E27FC236}">
                  <a16:creationId xmlns:a16="http://schemas.microsoft.com/office/drawing/2014/main" id="{A842CB4D-516D-A93D-04EB-D1713FF31A39}"/>
                </a:ext>
              </a:extLst>
            </p:cNvPr>
            <p:cNvSpPr/>
            <p:nvPr/>
          </p:nvSpPr>
          <p:spPr>
            <a:xfrm>
              <a:off x="7179897" y="6112611"/>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11" name="Forma libre: forma 4266">
              <a:extLst>
                <a:ext uri="{FF2B5EF4-FFF2-40B4-BE49-F238E27FC236}">
                  <a16:creationId xmlns:a16="http://schemas.microsoft.com/office/drawing/2014/main" id="{EBB2E018-E54A-0DD8-5C2F-DE5A11F22818}"/>
                </a:ext>
              </a:extLst>
            </p:cNvPr>
            <p:cNvSpPr/>
            <p:nvPr/>
          </p:nvSpPr>
          <p:spPr>
            <a:xfrm>
              <a:off x="7243721" y="6114077"/>
              <a:ext cx="45483" cy="45475"/>
            </a:xfrm>
            <a:custGeom>
              <a:avLst/>
              <a:gdLst>
                <a:gd name="connsiteX0" fmla="*/ 22742 w 45483"/>
                <a:gd name="connsiteY0" fmla="*/ 45475 h 45475"/>
                <a:gd name="connsiteX1" fmla="*/ 45484 w 45483"/>
                <a:gd name="connsiteY1" fmla="*/ 22738 h 45475"/>
                <a:gd name="connsiteX2" fmla="*/ 22742 w 45483"/>
                <a:gd name="connsiteY2" fmla="*/ 0 h 45475"/>
                <a:gd name="connsiteX3" fmla="*/ 0 w 45483"/>
                <a:gd name="connsiteY3" fmla="*/ 22738 h 45475"/>
                <a:gd name="connsiteX4" fmla="*/ 22742 w 45483"/>
                <a:gd name="connsiteY4" fmla="*/ 45475 h 45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83" h="45475">
                  <a:moveTo>
                    <a:pt x="22742" y="45475"/>
                  </a:moveTo>
                  <a:cubicBezTo>
                    <a:pt x="35213" y="45475"/>
                    <a:pt x="45484" y="35207"/>
                    <a:pt x="45484" y="22738"/>
                  </a:cubicBezTo>
                  <a:cubicBezTo>
                    <a:pt x="45484" y="10269"/>
                    <a:pt x="35213" y="0"/>
                    <a:pt x="22742" y="0"/>
                  </a:cubicBezTo>
                  <a:cubicBezTo>
                    <a:pt x="10270" y="0"/>
                    <a:pt x="0" y="10269"/>
                    <a:pt x="0" y="22738"/>
                  </a:cubicBezTo>
                  <a:cubicBezTo>
                    <a:pt x="0" y="35207"/>
                    <a:pt x="10270" y="45475"/>
                    <a:pt x="22742" y="4547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12" name="Forma libre: forma 4267">
              <a:extLst>
                <a:ext uri="{FF2B5EF4-FFF2-40B4-BE49-F238E27FC236}">
                  <a16:creationId xmlns:a16="http://schemas.microsoft.com/office/drawing/2014/main" id="{7D4626A4-C59F-6E55-EA1F-F3DD0DA1DCCA}"/>
                </a:ext>
              </a:extLst>
            </p:cNvPr>
            <p:cNvSpPr/>
            <p:nvPr/>
          </p:nvSpPr>
          <p:spPr>
            <a:xfrm>
              <a:off x="6978888" y="6191092"/>
              <a:ext cx="17606" cy="17603"/>
            </a:xfrm>
            <a:custGeom>
              <a:avLst/>
              <a:gdLst>
                <a:gd name="connsiteX0" fmla="*/ 8803 w 17606"/>
                <a:gd name="connsiteY0" fmla="*/ 17603 h 17603"/>
                <a:gd name="connsiteX1" fmla="*/ 17607 w 17606"/>
                <a:gd name="connsiteY1" fmla="*/ 8802 h 17603"/>
                <a:gd name="connsiteX2" fmla="*/ 8803 w 17606"/>
                <a:gd name="connsiteY2" fmla="*/ 0 h 17603"/>
                <a:gd name="connsiteX3" fmla="*/ 0 w 17606"/>
                <a:gd name="connsiteY3" fmla="*/ 8802 h 17603"/>
                <a:gd name="connsiteX4" fmla="*/ 8803 w 17606"/>
                <a:gd name="connsiteY4" fmla="*/ 17603 h 1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06" h="17603">
                  <a:moveTo>
                    <a:pt x="8803" y="17603"/>
                  </a:moveTo>
                  <a:cubicBezTo>
                    <a:pt x="13939" y="17603"/>
                    <a:pt x="17607" y="13936"/>
                    <a:pt x="17607" y="8802"/>
                  </a:cubicBezTo>
                  <a:cubicBezTo>
                    <a:pt x="17607" y="3667"/>
                    <a:pt x="13205" y="0"/>
                    <a:pt x="8803" y="0"/>
                  </a:cubicBezTo>
                  <a:cubicBezTo>
                    <a:pt x="4402" y="0"/>
                    <a:pt x="0" y="3667"/>
                    <a:pt x="0" y="8802"/>
                  </a:cubicBezTo>
                  <a:cubicBezTo>
                    <a:pt x="0" y="13936"/>
                    <a:pt x="3668" y="17603"/>
                    <a:pt x="8803" y="17603"/>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13" name="Forma libre: forma 4268">
              <a:extLst>
                <a:ext uri="{FF2B5EF4-FFF2-40B4-BE49-F238E27FC236}">
                  <a16:creationId xmlns:a16="http://schemas.microsoft.com/office/drawing/2014/main" id="{06DE94B2-6DE7-D71E-3C8D-79E65241D4A1}"/>
                </a:ext>
              </a:extLst>
            </p:cNvPr>
            <p:cNvSpPr/>
            <p:nvPr/>
          </p:nvSpPr>
          <p:spPr>
            <a:xfrm>
              <a:off x="7024372" y="617422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14" name="Forma libre: forma 4269">
              <a:extLst>
                <a:ext uri="{FF2B5EF4-FFF2-40B4-BE49-F238E27FC236}">
                  <a16:creationId xmlns:a16="http://schemas.microsoft.com/office/drawing/2014/main" id="{6AEF25EF-935C-18B6-6F4E-CDD2A0A2FAF3}"/>
                </a:ext>
              </a:extLst>
            </p:cNvPr>
            <p:cNvSpPr/>
            <p:nvPr/>
          </p:nvSpPr>
          <p:spPr>
            <a:xfrm>
              <a:off x="7086728" y="617422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15" name="Forma libre: forma 4270">
              <a:extLst>
                <a:ext uri="{FF2B5EF4-FFF2-40B4-BE49-F238E27FC236}">
                  <a16:creationId xmlns:a16="http://schemas.microsoft.com/office/drawing/2014/main" id="{8C1CDB38-AB73-7EE4-98C2-01D7FAB70343}"/>
                </a:ext>
              </a:extLst>
            </p:cNvPr>
            <p:cNvSpPr/>
            <p:nvPr/>
          </p:nvSpPr>
          <p:spPr>
            <a:xfrm>
              <a:off x="7149085" y="617422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16" name="Forma libre: forma 4271">
              <a:extLst>
                <a:ext uri="{FF2B5EF4-FFF2-40B4-BE49-F238E27FC236}">
                  <a16:creationId xmlns:a16="http://schemas.microsoft.com/office/drawing/2014/main" id="{F45998E0-3775-5705-A0F1-7F6B2B095BA3}"/>
                </a:ext>
              </a:extLst>
            </p:cNvPr>
            <p:cNvSpPr/>
            <p:nvPr/>
          </p:nvSpPr>
          <p:spPr>
            <a:xfrm>
              <a:off x="7210708" y="617422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17" name="Forma libre: forma 4272">
              <a:extLst>
                <a:ext uri="{FF2B5EF4-FFF2-40B4-BE49-F238E27FC236}">
                  <a16:creationId xmlns:a16="http://schemas.microsoft.com/office/drawing/2014/main" id="{FD4D6EC4-71C1-A801-307D-76C9FB595110}"/>
                </a:ext>
              </a:extLst>
            </p:cNvPr>
            <p:cNvSpPr/>
            <p:nvPr/>
          </p:nvSpPr>
          <p:spPr>
            <a:xfrm>
              <a:off x="7006031" y="6248303"/>
              <a:ext cx="26409" cy="26404"/>
            </a:xfrm>
            <a:custGeom>
              <a:avLst/>
              <a:gdLst>
                <a:gd name="connsiteX0" fmla="*/ 13205 w 26409"/>
                <a:gd name="connsiteY0" fmla="*/ 26405 h 26404"/>
                <a:gd name="connsiteX1" fmla="*/ 26410 w 26409"/>
                <a:gd name="connsiteY1" fmla="*/ 13202 h 26404"/>
                <a:gd name="connsiteX2" fmla="*/ 13205 w 26409"/>
                <a:gd name="connsiteY2" fmla="*/ 0 h 26404"/>
                <a:gd name="connsiteX3" fmla="*/ 0 w 26409"/>
                <a:gd name="connsiteY3" fmla="*/ 13202 h 26404"/>
                <a:gd name="connsiteX4" fmla="*/ 13205 w 26409"/>
                <a:gd name="connsiteY4" fmla="*/ 26405 h 26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09" h="26404">
                  <a:moveTo>
                    <a:pt x="13205" y="26405"/>
                  </a:moveTo>
                  <a:cubicBezTo>
                    <a:pt x="20541" y="26405"/>
                    <a:pt x="26410" y="20537"/>
                    <a:pt x="26410" y="13202"/>
                  </a:cubicBezTo>
                  <a:cubicBezTo>
                    <a:pt x="26410" y="5868"/>
                    <a:pt x="20541" y="0"/>
                    <a:pt x="13205" y="0"/>
                  </a:cubicBezTo>
                  <a:cubicBezTo>
                    <a:pt x="5869" y="0"/>
                    <a:pt x="0" y="5868"/>
                    <a:pt x="0" y="13202"/>
                  </a:cubicBezTo>
                  <a:cubicBezTo>
                    <a:pt x="0" y="20537"/>
                    <a:pt x="5135" y="26405"/>
                    <a:pt x="13205" y="26405"/>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18" name="Forma libre: forma 4273">
              <a:extLst>
                <a:ext uri="{FF2B5EF4-FFF2-40B4-BE49-F238E27FC236}">
                  <a16:creationId xmlns:a16="http://schemas.microsoft.com/office/drawing/2014/main" id="{3D76FD1A-AB23-2747-2161-6D8224A396F5}"/>
                </a:ext>
              </a:extLst>
            </p:cNvPr>
            <p:cNvSpPr/>
            <p:nvPr/>
          </p:nvSpPr>
          <p:spPr>
            <a:xfrm>
              <a:off x="7055917" y="623583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19" name="Forma libre: forma 4274">
              <a:extLst>
                <a:ext uri="{FF2B5EF4-FFF2-40B4-BE49-F238E27FC236}">
                  <a16:creationId xmlns:a16="http://schemas.microsoft.com/office/drawing/2014/main" id="{FD5807DD-43C8-908E-98BC-98363A361868}"/>
                </a:ext>
              </a:extLst>
            </p:cNvPr>
            <p:cNvSpPr/>
            <p:nvPr/>
          </p:nvSpPr>
          <p:spPr>
            <a:xfrm>
              <a:off x="7117540" y="62365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20" name="Forma libre: forma 4275">
              <a:extLst>
                <a:ext uri="{FF2B5EF4-FFF2-40B4-BE49-F238E27FC236}">
                  <a16:creationId xmlns:a16="http://schemas.microsoft.com/office/drawing/2014/main" id="{CE80F1F7-01E0-8C81-3601-4EBFB74FC305}"/>
                </a:ext>
              </a:extLst>
            </p:cNvPr>
            <p:cNvSpPr/>
            <p:nvPr/>
          </p:nvSpPr>
          <p:spPr>
            <a:xfrm>
              <a:off x="7179897" y="6236567"/>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21" name="Forma libre: forma 4276">
              <a:extLst>
                <a:ext uri="{FF2B5EF4-FFF2-40B4-BE49-F238E27FC236}">
                  <a16:creationId xmlns:a16="http://schemas.microsoft.com/office/drawing/2014/main" id="{60366693-2B20-DAED-77AC-4C83DBE278BB}"/>
                </a:ext>
              </a:extLst>
            </p:cNvPr>
            <p:cNvSpPr/>
            <p:nvPr/>
          </p:nvSpPr>
          <p:spPr>
            <a:xfrm>
              <a:off x="7248122" y="6242435"/>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1" y="36674"/>
                    <a:pt x="36680" y="28606"/>
                    <a:pt x="36680" y="18337"/>
                  </a:cubicBezTo>
                  <a:cubicBezTo>
                    <a:pt x="36680" y="8068"/>
                    <a:pt x="28611" y="0"/>
                    <a:pt x="18340" y="0"/>
                  </a:cubicBezTo>
                  <a:cubicBezTo>
                    <a:pt x="8070" y="0"/>
                    <a:pt x="0" y="8068"/>
                    <a:pt x="0" y="18337"/>
                  </a:cubicBezTo>
                  <a:cubicBezTo>
                    <a:pt x="0" y="28606"/>
                    <a:pt x="8803" y="36674"/>
                    <a:pt x="18340" y="366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22" name="Forma libre: forma 4277">
              <a:extLst>
                <a:ext uri="{FF2B5EF4-FFF2-40B4-BE49-F238E27FC236}">
                  <a16:creationId xmlns:a16="http://schemas.microsoft.com/office/drawing/2014/main" id="{A3AF6708-0C43-251D-8712-D883776F4DFF}"/>
                </a:ext>
              </a:extLst>
            </p:cNvPr>
            <p:cNvSpPr/>
            <p:nvPr/>
          </p:nvSpPr>
          <p:spPr>
            <a:xfrm>
              <a:off x="6970084" y="6305513"/>
              <a:ext cx="35213" cy="35206"/>
            </a:xfrm>
            <a:custGeom>
              <a:avLst/>
              <a:gdLst>
                <a:gd name="connsiteX0" fmla="*/ 17607 w 35213"/>
                <a:gd name="connsiteY0" fmla="*/ 35207 h 35206"/>
                <a:gd name="connsiteX1" fmla="*/ 35213 w 35213"/>
                <a:gd name="connsiteY1" fmla="*/ 17603 h 35206"/>
                <a:gd name="connsiteX2" fmla="*/ 17607 w 35213"/>
                <a:gd name="connsiteY2" fmla="*/ 0 h 35206"/>
                <a:gd name="connsiteX3" fmla="*/ 0 w 35213"/>
                <a:gd name="connsiteY3" fmla="*/ 17603 h 35206"/>
                <a:gd name="connsiteX4" fmla="*/ 17607 w 35213"/>
                <a:gd name="connsiteY4" fmla="*/ 35207 h 3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13" h="35206">
                  <a:moveTo>
                    <a:pt x="17607" y="35207"/>
                  </a:moveTo>
                  <a:cubicBezTo>
                    <a:pt x="27144" y="35207"/>
                    <a:pt x="35213" y="27139"/>
                    <a:pt x="35213" y="17603"/>
                  </a:cubicBezTo>
                  <a:cubicBezTo>
                    <a:pt x="35213" y="8068"/>
                    <a:pt x="27144" y="0"/>
                    <a:pt x="17607" y="0"/>
                  </a:cubicBezTo>
                  <a:cubicBezTo>
                    <a:pt x="8070" y="0"/>
                    <a:pt x="0" y="8068"/>
                    <a:pt x="0" y="17603"/>
                  </a:cubicBezTo>
                  <a:cubicBezTo>
                    <a:pt x="0" y="27139"/>
                    <a:pt x="8070" y="35207"/>
                    <a:pt x="17607" y="35207"/>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23" name="Forma libre: forma 4278">
              <a:extLst>
                <a:ext uri="{FF2B5EF4-FFF2-40B4-BE49-F238E27FC236}">
                  <a16:creationId xmlns:a16="http://schemas.microsoft.com/office/drawing/2014/main" id="{6D9A3FD3-177C-783B-B6F6-09DE9D99CFF7}"/>
                </a:ext>
              </a:extLst>
            </p:cNvPr>
            <p:cNvSpPr/>
            <p:nvPr/>
          </p:nvSpPr>
          <p:spPr>
            <a:xfrm>
              <a:off x="7024372" y="629817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24" name="Forma libre: forma 4279">
              <a:extLst>
                <a:ext uri="{FF2B5EF4-FFF2-40B4-BE49-F238E27FC236}">
                  <a16:creationId xmlns:a16="http://schemas.microsoft.com/office/drawing/2014/main" id="{995F158F-BF3D-59E3-761A-675847ADFE28}"/>
                </a:ext>
              </a:extLst>
            </p:cNvPr>
            <p:cNvSpPr/>
            <p:nvPr/>
          </p:nvSpPr>
          <p:spPr>
            <a:xfrm>
              <a:off x="7086728" y="629817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25" name="Forma libre: forma 4280">
              <a:extLst>
                <a:ext uri="{FF2B5EF4-FFF2-40B4-BE49-F238E27FC236}">
                  <a16:creationId xmlns:a16="http://schemas.microsoft.com/office/drawing/2014/main" id="{C611CBDA-9101-044C-8C47-E121AC7766B3}"/>
                </a:ext>
              </a:extLst>
            </p:cNvPr>
            <p:cNvSpPr/>
            <p:nvPr/>
          </p:nvSpPr>
          <p:spPr>
            <a:xfrm>
              <a:off x="7149085" y="629817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26" name="Forma libre: forma 4281">
              <a:extLst>
                <a:ext uri="{FF2B5EF4-FFF2-40B4-BE49-F238E27FC236}">
                  <a16:creationId xmlns:a16="http://schemas.microsoft.com/office/drawing/2014/main" id="{758997C0-6353-3A26-E05C-1EA7F33273F6}"/>
                </a:ext>
              </a:extLst>
            </p:cNvPr>
            <p:cNvSpPr/>
            <p:nvPr/>
          </p:nvSpPr>
          <p:spPr>
            <a:xfrm>
              <a:off x="6430148" y="3372362"/>
              <a:ext cx="41081" cy="41074"/>
            </a:xfrm>
            <a:custGeom>
              <a:avLst/>
              <a:gdLst>
                <a:gd name="connsiteX0" fmla="*/ 20541 w 41081"/>
                <a:gd name="connsiteY0" fmla="*/ 41074 h 41074"/>
                <a:gd name="connsiteX1" fmla="*/ 41082 w 41081"/>
                <a:gd name="connsiteY1" fmla="*/ 20537 h 41074"/>
                <a:gd name="connsiteX2" fmla="*/ 20541 w 41081"/>
                <a:gd name="connsiteY2" fmla="*/ 0 h 41074"/>
                <a:gd name="connsiteX3" fmla="*/ 0 w 41081"/>
                <a:gd name="connsiteY3" fmla="*/ 20537 h 41074"/>
                <a:gd name="connsiteX4" fmla="*/ 20541 w 41081"/>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1" h="41074">
                  <a:moveTo>
                    <a:pt x="20541" y="41074"/>
                  </a:moveTo>
                  <a:cubicBezTo>
                    <a:pt x="31545" y="41074"/>
                    <a:pt x="41082" y="32273"/>
                    <a:pt x="41082" y="20537"/>
                  </a:cubicBezTo>
                  <a:cubicBezTo>
                    <a:pt x="41082" y="8802"/>
                    <a:pt x="32279" y="0"/>
                    <a:pt x="20541" y="0"/>
                  </a:cubicBezTo>
                  <a:cubicBezTo>
                    <a:pt x="8803" y="0"/>
                    <a:pt x="0" y="8802"/>
                    <a:pt x="0" y="20537"/>
                  </a:cubicBezTo>
                  <a:cubicBezTo>
                    <a:pt x="0" y="32273"/>
                    <a:pt x="9537"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27" name="Forma libre: forma 4282">
              <a:extLst>
                <a:ext uri="{FF2B5EF4-FFF2-40B4-BE49-F238E27FC236}">
                  <a16:creationId xmlns:a16="http://schemas.microsoft.com/office/drawing/2014/main" id="{98AE3E26-92FD-D73C-3AC7-1CFFE64A7273}"/>
                </a:ext>
              </a:extLst>
            </p:cNvPr>
            <p:cNvSpPr/>
            <p:nvPr/>
          </p:nvSpPr>
          <p:spPr>
            <a:xfrm>
              <a:off x="6379529" y="3351825"/>
              <a:ext cx="41082" cy="41074"/>
            </a:xfrm>
            <a:custGeom>
              <a:avLst/>
              <a:gdLst>
                <a:gd name="connsiteX0" fmla="*/ 20541 w 41082"/>
                <a:gd name="connsiteY0" fmla="*/ 41074 h 41074"/>
                <a:gd name="connsiteX1" fmla="*/ 41082 w 41082"/>
                <a:gd name="connsiteY1" fmla="*/ 20537 h 41074"/>
                <a:gd name="connsiteX2" fmla="*/ 20541 w 41082"/>
                <a:gd name="connsiteY2" fmla="*/ 0 h 41074"/>
                <a:gd name="connsiteX3" fmla="*/ 0 w 41082"/>
                <a:gd name="connsiteY3" fmla="*/ 20537 h 41074"/>
                <a:gd name="connsiteX4" fmla="*/ 20541 w 41082"/>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2" h="41074">
                  <a:moveTo>
                    <a:pt x="20541" y="41074"/>
                  </a:moveTo>
                  <a:cubicBezTo>
                    <a:pt x="31545" y="41074"/>
                    <a:pt x="41082" y="32273"/>
                    <a:pt x="41082" y="20537"/>
                  </a:cubicBezTo>
                  <a:cubicBezTo>
                    <a:pt x="41082" y="8802"/>
                    <a:pt x="32279" y="0"/>
                    <a:pt x="20541" y="0"/>
                  </a:cubicBezTo>
                  <a:cubicBezTo>
                    <a:pt x="8803" y="0"/>
                    <a:pt x="0" y="8802"/>
                    <a:pt x="0" y="20537"/>
                  </a:cubicBezTo>
                  <a:cubicBezTo>
                    <a:pt x="0" y="32273"/>
                    <a:pt x="9537" y="41074"/>
                    <a:pt x="20541" y="41074"/>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28" name="Forma libre: forma 4283">
              <a:extLst>
                <a:ext uri="{FF2B5EF4-FFF2-40B4-BE49-F238E27FC236}">
                  <a16:creationId xmlns:a16="http://schemas.microsoft.com/office/drawing/2014/main" id="{127B9CD8-80E9-E542-675C-275B252FFF85}"/>
                </a:ext>
              </a:extLst>
            </p:cNvPr>
            <p:cNvSpPr/>
            <p:nvPr/>
          </p:nvSpPr>
          <p:spPr>
            <a:xfrm>
              <a:off x="6624555" y="3392900"/>
              <a:ext cx="48418" cy="48409"/>
            </a:xfrm>
            <a:custGeom>
              <a:avLst/>
              <a:gdLst>
                <a:gd name="connsiteX0" fmla="*/ 24209 w 48418"/>
                <a:gd name="connsiteY0" fmla="*/ 48409 h 48409"/>
                <a:gd name="connsiteX1" fmla="*/ 48418 w 48418"/>
                <a:gd name="connsiteY1" fmla="*/ 24204 h 48409"/>
                <a:gd name="connsiteX2" fmla="*/ 24209 w 48418"/>
                <a:gd name="connsiteY2" fmla="*/ 0 h 48409"/>
                <a:gd name="connsiteX3" fmla="*/ 0 w 48418"/>
                <a:gd name="connsiteY3" fmla="*/ 24204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4"/>
                  </a:cubicBezTo>
                  <a:cubicBezTo>
                    <a:pt x="48418" y="11002"/>
                    <a:pt x="37414" y="0"/>
                    <a:pt x="24209" y="0"/>
                  </a:cubicBezTo>
                  <a:cubicBezTo>
                    <a:pt x="11004" y="0"/>
                    <a:pt x="0" y="11002"/>
                    <a:pt x="0" y="24204"/>
                  </a:cubicBezTo>
                  <a:cubicBezTo>
                    <a:pt x="0" y="37407"/>
                    <a:pt x="11004" y="48409"/>
                    <a:pt x="24209" y="4840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29" name="Forma libre: forma 4284">
              <a:extLst>
                <a:ext uri="{FF2B5EF4-FFF2-40B4-BE49-F238E27FC236}">
                  <a16:creationId xmlns:a16="http://schemas.microsoft.com/office/drawing/2014/main" id="{67E8A98A-1EE9-2005-47BE-1E8A94B862E5}"/>
                </a:ext>
              </a:extLst>
            </p:cNvPr>
            <p:cNvSpPr/>
            <p:nvPr/>
          </p:nvSpPr>
          <p:spPr>
            <a:xfrm>
              <a:off x="8553947" y="3231536"/>
              <a:ext cx="30811" cy="30805"/>
            </a:xfrm>
            <a:custGeom>
              <a:avLst/>
              <a:gdLst>
                <a:gd name="connsiteX0" fmla="*/ 15406 w 30811"/>
                <a:gd name="connsiteY0" fmla="*/ 30806 h 30805"/>
                <a:gd name="connsiteX1" fmla="*/ 30812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4209" y="30806"/>
                    <a:pt x="30812" y="24204"/>
                    <a:pt x="30812" y="15403"/>
                  </a:cubicBezTo>
                  <a:cubicBezTo>
                    <a:pt x="30812" y="6601"/>
                    <a:pt x="23476" y="0"/>
                    <a:pt x="15406" y="0"/>
                  </a:cubicBezTo>
                  <a:cubicBezTo>
                    <a:pt x="7336" y="0"/>
                    <a:pt x="0" y="6601"/>
                    <a:pt x="0" y="15403"/>
                  </a:cubicBezTo>
                  <a:cubicBezTo>
                    <a:pt x="0" y="24204"/>
                    <a:pt x="6602"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30" name="Forma libre: forma 4285">
              <a:extLst>
                <a:ext uri="{FF2B5EF4-FFF2-40B4-BE49-F238E27FC236}">
                  <a16:creationId xmlns:a16="http://schemas.microsoft.com/office/drawing/2014/main" id="{D6CFED43-AC44-FCFC-F9A6-FF7185064094}"/>
                </a:ext>
              </a:extLst>
            </p:cNvPr>
            <p:cNvSpPr/>
            <p:nvPr/>
          </p:nvSpPr>
          <p:spPr>
            <a:xfrm>
              <a:off x="8606033" y="3231536"/>
              <a:ext cx="30811" cy="30805"/>
            </a:xfrm>
            <a:custGeom>
              <a:avLst/>
              <a:gdLst>
                <a:gd name="connsiteX0" fmla="*/ 15406 w 30811"/>
                <a:gd name="connsiteY0" fmla="*/ 30806 h 30805"/>
                <a:gd name="connsiteX1" fmla="*/ 30812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4209" y="30806"/>
                    <a:pt x="30812" y="24204"/>
                    <a:pt x="30812" y="15403"/>
                  </a:cubicBezTo>
                  <a:cubicBezTo>
                    <a:pt x="30812" y="6601"/>
                    <a:pt x="23476" y="0"/>
                    <a:pt x="15406" y="0"/>
                  </a:cubicBezTo>
                  <a:cubicBezTo>
                    <a:pt x="7336" y="0"/>
                    <a:pt x="0" y="6601"/>
                    <a:pt x="0" y="15403"/>
                  </a:cubicBezTo>
                  <a:cubicBezTo>
                    <a:pt x="0" y="24204"/>
                    <a:pt x="6603"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31" name="Forma libre: forma 4286">
              <a:extLst>
                <a:ext uri="{FF2B5EF4-FFF2-40B4-BE49-F238E27FC236}">
                  <a16:creationId xmlns:a16="http://schemas.microsoft.com/office/drawing/2014/main" id="{32D1A8AF-2D32-DE66-16BB-F3DE14F5DCC1}"/>
                </a:ext>
              </a:extLst>
            </p:cNvPr>
            <p:cNvSpPr/>
            <p:nvPr/>
          </p:nvSpPr>
          <p:spPr>
            <a:xfrm>
              <a:off x="8493791" y="3301216"/>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32" name="Forma libre: forma 4287">
              <a:extLst>
                <a:ext uri="{FF2B5EF4-FFF2-40B4-BE49-F238E27FC236}">
                  <a16:creationId xmlns:a16="http://schemas.microsoft.com/office/drawing/2014/main" id="{C49B6196-0653-5A28-76D4-B302BA700F71}"/>
                </a:ext>
              </a:extLst>
            </p:cNvPr>
            <p:cNvSpPr/>
            <p:nvPr/>
          </p:nvSpPr>
          <p:spPr>
            <a:xfrm>
              <a:off x="8477651" y="3191929"/>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33" name="Forma libre: forma 4288">
              <a:extLst>
                <a:ext uri="{FF2B5EF4-FFF2-40B4-BE49-F238E27FC236}">
                  <a16:creationId xmlns:a16="http://schemas.microsoft.com/office/drawing/2014/main" id="{F0CDAA52-24CE-231B-57A5-CF8A935BA160}"/>
                </a:ext>
              </a:extLst>
            </p:cNvPr>
            <p:cNvSpPr/>
            <p:nvPr/>
          </p:nvSpPr>
          <p:spPr>
            <a:xfrm>
              <a:off x="8680861" y="3260875"/>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34" name="Forma libre: forma 4289">
              <a:extLst>
                <a:ext uri="{FF2B5EF4-FFF2-40B4-BE49-F238E27FC236}">
                  <a16:creationId xmlns:a16="http://schemas.microsoft.com/office/drawing/2014/main" id="{F994077F-69D5-7CEC-910D-6C02533A2D64}"/>
                </a:ext>
              </a:extLst>
            </p:cNvPr>
            <p:cNvSpPr/>
            <p:nvPr/>
          </p:nvSpPr>
          <p:spPr>
            <a:xfrm>
              <a:off x="8695533" y="3192662"/>
              <a:ext cx="30811" cy="30805"/>
            </a:xfrm>
            <a:custGeom>
              <a:avLst/>
              <a:gdLst>
                <a:gd name="connsiteX0" fmla="*/ 15406 w 30811"/>
                <a:gd name="connsiteY0" fmla="*/ 30806 h 30805"/>
                <a:gd name="connsiteX1" fmla="*/ 30812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4209" y="30806"/>
                    <a:pt x="30812" y="24205"/>
                    <a:pt x="30812" y="15403"/>
                  </a:cubicBezTo>
                  <a:cubicBezTo>
                    <a:pt x="30812" y="6601"/>
                    <a:pt x="23476" y="0"/>
                    <a:pt x="15406" y="0"/>
                  </a:cubicBezTo>
                  <a:cubicBezTo>
                    <a:pt x="7336" y="0"/>
                    <a:pt x="0" y="6601"/>
                    <a:pt x="0" y="15403"/>
                  </a:cubicBezTo>
                  <a:cubicBezTo>
                    <a:pt x="0" y="24205"/>
                    <a:pt x="7336"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35" name="Forma libre: forma 4290">
              <a:extLst>
                <a:ext uri="{FF2B5EF4-FFF2-40B4-BE49-F238E27FC236}">
                  <a16:creationId xmlns:a16="http://schemas.microsoft.com/office/drawing/2014/main" id="{EB103DBF-3B10-EDA3-D597-7E5F07FCBF37}"/>
                </a:ext>
              </a:extLst>
            </p:cNvPr>
            <p:cNvSpPr/>
            <p:nvPr/>
          </p:nvSpPr>
          <p:spPr>
            <a:xfrm>
              <a:off x="8719009" y="3157456"/>
              <a:ext cx="30811" cy="30805"/>
            </a:xfrm>
            <a:custGeom>
              <a:avLst/>
              <a:gdLst>
                <a:gd name="connsiteX0" fmla="*/ 15406 w 30811"/>
                <a:gd name="connsiteY0" fmla="*/ 30806 h 30805"/>
                <a:gd name="connsiteX1" fmla="*/ 30812 w 30811"/>
                <a:gd name="connsiteY1" fmla="*/ 15403 h 30805"/>
                <a:gd name="connsiteX2" fmla="*/ 15406 w 30811"/>
                <a:gd name="connsiteY2" fmla="*/ 0 h 30805"/>
                <a:gd name="connsiteX3" fmla="*/ 0 w 30811"/>
                <a:gd name="connsiteY3" fmla="*/ 15403 h 30805"/>
                <a:gd name="connsiteX4" fmla="*/ 15406 w 30811"/>
                <a:gd name="connsiteY4" fmla="*/ 30806 h 3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11" h="30805">
                  <a:moveTo>
                    <a:pt x="15406" y="30806"/>
                  </a:moveTo>
                  <a:cubicBezTo>
                    <a:pt x="24209" y="30806"/>
                    <a:pt x="30812" y="24204"/>
                    <a:pt x="30812" y="15403"/>
                  </a:cubicBezTo>
                  <a:cubicBezTo>
                    <a:pt x="30812" y="6601"/>
                    <a:pt x="23476" y="0"/>
                    <a:pt x="15406" y="0"/>
                  </a:cubicBezTo>
                  <a:cubicBezTo>
                    <a:pt x="7336" y="0"/>
                    <a:pt x="0" y="6601"/>
                    <a:pt x="0" y="15403"/>
                  </a:cubicBezTo>
                  <a:cubicBezTo>
                    <a:pt x="0" y="24204"/>
                    <a:pt x="6602" y="30806"/>
                    <a:pt x="15406" y="3080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36" name="Forma libre: forma 4291">
              <a:extLst>
                <a:ext uri="{FF2B5EF4-FFF2-40B4-BE49-F238E27FC236}">
                  <a16:creationId xmlns:a16="http://schemas.microsoft.com/office/drawing/2014/main" id="{6750CDF2-E66D-DF4F-8690-CC34D40B6468}"/>
                </a:ext>
              </a:extLst>
            </p:cNvPr>
            <p:cNvSpPr/>
            <p:nvPr/>
          </p:nvSpPr>
          <p:spPr>
            <a:xfrm>
              <a:off x="9576597" y="2696836"/>
              <a:ext cx="10270" cy="10268"/>
            </a:xfrm>
            <a:custGeom>
              <a:avLst/>
              <a:gdLst>
                <a:gd name="connsiteX0" fmla="*/ 5135 w 10270"/>
                <a:gd name="connsiteY0" fmla="*/ 10269 h 10268"/>
                <a:gd name="connsiteX1" fmla="*/ 10271 w 10270"/>
                <a:gd name="connsiteY1" fmla="*/ 5134 h 10268"/>
                <a:gd name="connsiteX2" fmla="*/ 5135 w 10270"/>
                <a:gd name="connsiteY2" fmla="*/ 0 h 10268"/>
                <a:gd name="connsiteX3" fmla="*/ 0 w 10270"/>
                <a:gd name="connsiteY3" fmla="*/ 5134 h 10268"/>
                <a:gd name="connsiteX4" fmla="*/ 5135 w 10270"/>
                <a:gd name="connsiteY4" fmla="*/ 10269 h 10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70" h="10268">
                  <a:moveTo>
                    <a:pt x="5135" y="10269"/>
                  </a:moveTo>
                  <a:cubicBezTo>
                    <a:pt x="8070" y="10269"/>
                    <a:pt x="10271" y="8068"/>
                    <a:pt x="10271" y="5134"/>
                  </a:cubicBezTo>
                  <a:cubicBezTo>
                    <a:pt x="10271" y="2200"/>
                    <a:pt x="8070" y="0"/>
                    <a:pt x="5135" y="0"/>
                  </a:cubicBezTo>
                  <a:cubicBezTo>
                    <a:pt x="2201" y="0"/>
                    <a:pt x="0" y="2200"/>
                    <a:pt x="0" y="5134"/>
                  </a:cubicBezTo>
                  <a:cubicBezTo>
                    <a:pt x="0" y="8068"/>
                    <a:pt x="2201" y="10269"/>
                    <a:pt x="5135" y="10269"/>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37" name="Forma libre: forma 4292">
              <a:extLst>
                <a:ext uri="{FF2B5EF4-FFF2-40B4-BE49-F238E27FC236}">
                  <a16:creationId xmlns:a16="http://schemas.microsoft.com/office/drawing/2014/main" id="{DD0C4104-0035-8E53-9B4B-408A2FF2B0EB}"/>
                </a:ext>
              </a:extLst>
            </p:cNvPr>
            <p:cNvSpPr/>
            <p:nvPr/>
          </p:nvSpPr>
          <p:spPr>
            <a:xfrm>
              <a:off x="9590536" y="2667497"/>
              <a:ext cx="16139" cy="16136"/>
            </a:xfrm>
            <a:custGeom>
              <a:avLst/>
              <a:gdLst>
                <a:gd name="connsiteX0" fmla="*/ 8070 w 16139"/>
                <a:gd name="connsiteY0" fmla="*/ 16136 h 16136"/>
                <a:gd name="connsiteX1" fmla="*/ 16139 w 16139"/>
                <a:gd name="connsiteY1" fmla="*/ 8068 h 16136"/>
                <a:gd name="connsiteX2" fmla="*/ 8070 w 16139"/>
                <a:gd name="connsiteY2" fmla="*/ 0 h 16136"/>
                <a:gd name="connsiteX3" fmla="*/ 0 w 16139"/>
                <a:gd name="connsiteY3" fmla="*/ 8068 h 16136"/>
                <a:gd name="connsiteX4" fmla="*/ 8070 w 16139"/>
                <a:gd name="connsiteY4" fmla="*/ 16136 h 16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9" h="16136">
                  <a:moveTo>
                    <a:pt x="8070" y="16136"/>
                  </a:moveTo>
                  <a:cubicBezTo>
                    <a:pt x="12471" y="16136"/>
                    <a:pt x="16139" y="12469"/>
                    <a:pt x="16139" y="8068"/>
                  </a:cubicBezTo>
                  <a:cubicBezTo>
                    <a:pt x="16139" y="3667"/>
                    <a:pt x="12471" y="0"/>
                    <a:pt x="8070" y="0"/>
                  </a:cubicBezTo>
                  <a:cubicBezTo>
                    <a:pt x="3668" y="0"/>
                    <a:pt x="0" y="3667"/>
                    <a:pt x="0" y="8068"/>
                  </a:cubicBezTo>
                  <a:cubicBezTo>
                    <a:pt x="0" y="12469"/>
                    <a:pt x="3668" y="16136"/>
                    <a:pt x="8070" y="1613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38" name="Forma libre: forma 4293">
              <a:extLst>
                <a:ext uri="{FF2B5EF4-FFF2-40B4-BE49-F238E27FC236}">
                  <a16:creationId xmlns:a16="http://schemas.microsoft.com/office/drawing/2014/main" id="{301F36C5-6D24-D2DD-B564-0B276933323A}"/>
                </a:ext>
              </a:extLst>
            </p:cNvPr>
            <p:cNvSpPr/>
            <p:nvPr/>
          </p:nvSpPr>
          <p:spPr>
            <a:xfrm>
              <a:off x="9606676" y="2655028"/>
              <a:ext cx="8803" cy="8801"/>
            </a:xfrm>
            <a:custGeom>
              <a:avLst/>
              <a:gdLst>
                <a:gd name="connsiteX0" fmla="*/ 4401 w 8803"/>
                <a:gd name="connsiteY0" fmla="*/ 8802 h 8801"/>
                <a:gd name="connsiteX1" fmla="*/ 8803 w 8803"/>
                <a:gd name="connsiteY1" fmla="*/ 4401 h 8801"/>
                <a:gd name="connsiteX2" fmla="*/ 4401 w 8803"/>
                <a:gd name="connsiteY2" fmla="*/ 0 h 8801"/>
                <a:gd name="connsiteX3" fmla="*/ 0 w 8803"/>
                <a:gd name="connsiteY3" fmla="*/ 4401 h 8801"/>
                <a:gd name="connsiteX4" fmla="*/ 4401 w 8803"/>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3" h="8801">
                  <a:moveTo>
                    <a:pt x="4401" y="8802"/>
                  </a:moveTo>
                  <a:cubicBezTo>
                    <a:pt x="6602" y="8802"/>
                    <a:pt x="8803" y="6601"/>
                    <a:pt x="8803" y="4401"/>
                  </a:cubicBezTo>
                  <a:cubicBezTo>
                    <a:pt x="8803" y="2200"/>
                    <a:pt x="6602" y="0"/>
                    <a:pt x="4401" y="0"/>
                  </a:cubicBezTo>
                  <a:cubicBezTo>
                    <a:pt x="2201" y="0"/>
                    <a:pt x="0" y="2200"/>
                    <a:pt x="0" y="4401"/>
                  </a:cubicBezTo>
                  <a:cubicBezTo>
                    <a:pt x="0" y="7335"/>
                    <a:pt x="2201" y="8802"/>
                    <a:pt x="4401" y="8802"/>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grpSp>
      <p:sp>
        <p:nvSpPr>
          <p:cNvPr id="10" name="Forma libre: forma 4294">
            <a:extLst>
              <a:ext uri="{FF2B5EF4-FFF2-40B4-BE49-F238E27FC236}">
                <a16:creationId xmlns:a16="http://schemas.microsoft.com/office/drawing/2014/main" id="{1EDBDF6B-FC63-18D6-CEF6-4FDC8157E0F4}"/>
              </a:ext>
            </a:extLst>
          </p:cNvPr>
          <p:cNvSpPr/>
          <p:nvPr/>
        </p:nvSpPr>
        <p:spPr>
          <a:xfrm>
            <a:off x="9465089" y="2736764"/>
            <a:ext cx="2934" cy="2200"/>
          </a:xfrm>
          <a:custGeom>
            <a:avLst/>
            <a:gdLst>
              <a:gd name="connsiteX0" fmla="*/ 1467 w 2934"/>
              <a:gd name="connsiteY0" fmla="*/ 2200 h 2200"/>
              <a:gd name="connsiteX1" fmla="*/ 2934 w 2934"/>
              <a:gd name="connsiteY1" fmla="*/ 1467 h 2200"/>
              <a:gd name="connsiteX2" fmla="*/ 1467 w 2934"/>
              <a:gd name="connsiteY2" fmla="*/ 0 h 2200"/>
              <a:gd name="connsiteX3" fmla="*/ 0 w 2934"/>
              <a:gd name="connsiteY3" fmla="*/ 1467 h 2200"/>
              <a:gd name="connsiteX4" fmla="*/ 1467 w 2934"/>
              <a:gd name="connsiteY4" fmla="*/ 2200 h 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4" h="2200">
                <a:moveTo>
                  <a:pt x="1467" y="2200"/>
                </a:moveTo>
                <a:cubicBezTo>
                  <a:pt x="2201" y="2200"/>
                  <a:pt x="2934" y="1467"/>
                  <a:pt x="2934" y="1467"/>
                </a:cubicBezTo>
                <a:cubicBezTo>
                  <a:pt x="2934" y="1467"/>
                  <a:pt x="2934" y="0"/>
                  <a:pt x="1467" y="0"/>
                </a:cubicBezTo>
                <a:cubicBezTo>
                  <a:pt x="733" y="0"/>
                  <a:pt x="0" y="734"/>
                  <a:pt x="0" y="1467"/>
                </a:cubicBezTo>
                <a:cubicBezTo>
                  <a:pt x="0" y="2200"/>
                  <a:pt x="733" y="2200"/>
                  <a:pt x="1467" y="2200"/>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1" name="Forma libre: forma 4295">
            <a:extLst>
              <a:ext uri="{FF2B5EF4-FFF2-40B4-BE49-F238E27FC236}">
                <a16:creationId xmlns:a16="http://schemas.microsoft.com/office/drawing/2014/main" id="{887B8565-8EFB-E855-ECC6-82CF493541A5}"/>
              </a:ext>
            </a:extLst>
          </p:cNvPr>
          <p:cNvSpPr/>
          <p:nvPr/>
        </p:nvSpPr>
        <p:spPr>
          <a:xfrm>
            <a:off x="9369720" y="2795442"/>
            <a:ext cx="8802" cy="8801"/>
          </a:xfrm>
          <a:custGeom>
            <a:avLst/>
            <a:gdLst>
              <a:gd name="connsiteX0" fmla="*/ 4401 w 8802"/>
              <a:gd name="connsiteY0" fmla="*/ 8802 h 8801"/>
              <a:gd name="connsiteX1" fmla="*/ 8803 w 8802"/>
              <a:gd name="connsiteY1" fmla="*/ 4401 h 8801"/>
              <a:gd name="connsiteX2" fmla="*/ 4401 w 8802"/>
              <a:gd name="connsiteY2" fmla="*/ 0 h 8801"/>
              <a:gd name="connsiteX3" fmla="*/ 0 w 8802"/>
              <a:gd name="connsiteY3" fmla="*/ 4401 h 8801"/>
              <a:gd name="connsiteX4" fmla="*/ 4401 w 8802"/>
              <a:gd name="connsiteY4" fmla="*/ 8802 h 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2" h="8801">
                <a:moveTo>
                  <a:pt x="4401" y="8802"/>
                </a:moveTo>
                <a:cubicBezTo>
                  <a:pt x="6602" y="8802"/>
                  <a:pt x="8803" y="6601"/>
                  <a:pt x="8803" y="4401"/>
                </a:cubicBezTo>
                <a:cubicBezTo>
                  <a:pt x="8803" y="2200"/>
                  <a:pt x="6602" y="0"/>
                  <a:pt x="4401" y="0"/>
                </a:cubicBezTo>
                <a:cubicBezTo>
                  <a:pt x="2201" y="0"/>
                  <a:pt x="0" y="2200"/>
                  <a:pt x="0" y="4401"/>
                </a:cubicBezTo>
                <a:cubicBezTo>
                  <a:pt x="0" y="6601"/>
                  <a:pt x="1467" y="8802"/>
                  <a:pt x="4401" y="8802"/>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2" name="Forma libre: forma 4296">
            <a:extLst>
              <a:ext uri="{FF2B5EF4-FFF2-40B4-BE49-F238E27FC236}">
                <a16:creationId xmlns:a16="http://schemas.microsoft.com/office/drawing/2014/main" id="{D1EAED8E-8F33-E080-95D1-916621FA7F00}"/>
              </a:ext>
            </a:extLst>
          </p:cNvPr>
          <p:cNvSpPr/>
          <p:nvPr/>
        </p:nvSpPr>
        <p:spPr>
          <a:xfrm>
            <a:off x="9379990" y="2093510"/>
            <a:ext cx="50619" cy="49875"/>
          </a:xfrm>
          <a:custGeom>
            <a:avLst/>
            <a:gdLst>
              <a:gd name="connsiteX0" fmla="*/ 24943 w 50619"/>
              <a:gd name="connsiteY0" fmla="*/ 49876 h 49875"/>
              <a:gd name="connsiteX1" fmla="*/ 50619 w 50619"/>
              <a:gd name="connsiteY1" fmla="*/ 24938 h 49875"/>
              <a:gd name="connsiteX2" fmla="*/ 24943 w 50619"/>
              <a:gd name="connsiteY2" fmla="*/ 0 h 49875"/>
              <a:gd name="connsiteX3" fmla="*/ 0 w 50619"/>
              <a:gd name="connsiteY3" fmla="*/ 24938 h 49875"/>
              <a:gd name="connsiteX4" fmla="*/ 24943 w 50619"/>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5">
                <a:moveTo>
                  <a:pt x="24943" y="49876"/>
                </a:moveTo>
                <a:cubicBezTo>
                  <a:pt x="38881" y="49876"/>
                  <a:pt x="50619" y="38874"/>
                  <a:pt x="50619" y="24938"/>
                </a:cubicBezTo>
                <a:cubicBezTo>
                  <a:pt x="50619" y="11002"/>
                  <a:pt x="39615" y="0"/>
                  <a:pt x="24943" y="0"/>
                </a:cubicBezTo>
                <a:cubicBezTo>
                  <a:pt x="10271" y="0"/>
                  <a:pt x="0" y="11002"/>
                  <a:pt x="0" y="24938"/>
                </a:cubicBezTo>
                <a:cubicBezTo>
                  <a:pt x="0" y="38874"/>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3" name="Forma libre: forma 4297">
            <a:extLst>
              <a:ext uri="{FF2B5EF4-FFF2-40B4-BE49-F238E27FC236}">
                <a16:creationId xmlns:a16="http://schemas.microsoft.com/office/drawing/2014/main" id="{CF9B38A3-6560-F507-88D6-5843AAE852E0}"/>
              </a:ext>
            </a:extLst>
          </p:cNvPr>
          <p:cNvSpPr/>
          <p:nvPr/>
        </p:nvSpPr>
        <p:spPr>
          <a:xfrm>
            <a:off x="5227763" y="283651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96CE00"/>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4" name="Forma libre: forma 4298">
            <a:extLst>
              <a:ext uri="{FF2B5EF4-FFF2-40B4-BE49-F238E27FC236}">
                <a16:creationId xmlns:a16="http://schemas.microsoft.com/office/drawing/2014/main" id="{EACCD9F2-042A-FA64-66DA-23E73BAAC112}"/>
              </a:ext>
            </a:extLst>
          </p:cNvPr>
          <p:cNvSpPr/>
          <p:nvPr/>
        </p:nvSpPr>
        <p:spPr>
          <a:xfrm>
            <a:off x="5351743" y="296047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96CE00"/>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5" name="Forma libre: forma 4299">
            <a:extLst>
              <a:ext uri="{FF2B5EF4-FFF2-40B4-BE49-F238E27FC236}">
                <a16:creationId xmlns:a16="http://schemas.microsoft.com/office/drawing/2014/main" id="{A93240E6-809A-2075-E81C-1B9F6A7E77F4}"/>
              </a:ext>
            </a:extLst>
          </p:cNvPr>
          <p:cNvSpPr/>
          <p:nvPr/>
        </p:nvSpPr>
        <p:spPr>
          <a:xfrm>
            <a:off x="5320931" y="302281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96CE00"/>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19" name="Forma libre: forma 4300">
            <a:extLst>
              <a:ext uri="{FF2B5EF4-FFF2-40B4-BE49-F238E27FC236}">
                <a16:creationId xmlns:a16="http://schemas.microsoft.com/office/drawing/2014/main" id="{F1703440-E280-B901-3539-B7CE8B123690}"/>
              </a:ext>
            </a:extLst>
          </p:cNvPr>
          <p:cNvSpPr/>
          <p:nvPr/>
        </p:nvSpPr>
        <p:spPr>
          <a:xfrm>
            <a:off x="5506534" y="3146774"/>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141"/>
                  <a:pt x="49885" y="24938"/>
                </a:cubicBezTo>
                <a:cubicBezTo>
                  <a:pt x="49885" y="11736"/>
                  <a:pt x="38881" y="0"/>
                  <a:pt x="24943" y="0"/>
                </a:cubicBezTo>
                <a:cubicBezTo>
                  <a:pt x="11004" y="0"/>
                  <a:pt x="0" y="11002"/>
                  <a:pt x="0" y="24938"/>
                </a:cubicBezTo>
                <a:cubicBezTo>
                  <a:pt x="0" y="38874"/>
                  <a:pt x="11004" y="49876"/>
                  <a:pt x="24943" y="49876"/>
                </a:cubicBezTo>
              </a:path>
            </a:pathLst>
          </a:custGeom>
          <a:solidFill>
            <a:srgbClr val="96CE00"/>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0" name="Forma libre: forma 4301">
            <a:extLst>
              <a:ext uri="{FF2B5EF4-FFF2-40B4-BE49-F238E27FC236}">
                <a16:creationId xmlns:a16="http://schemas.microsoft.com/office/drawing/2014/main" id="{58A59F27-788A-8BA0-5AF8-194FEC8EC399}"/>
              </a:ext>
            </a:extLst>
          </p:cNvPr>
          <p:cNvSpPr/>
          <p:nvPr/>
        </p:nvSpPr>
        <p:spPr>
          <a:xfrm>
            <a:off x="5599703" y="320838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96CE00"/>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1" name="Forma libre: forma 4302">
            <a:extLst>
              <a:ext uri="{FF2B5EF4-FFF2-40B4-BE49-F238E27FC236}">
                <a16:creationId xmlns:a16="http://schemas.microsoft.com/office/drawing/2014/main" id="{D8E53033-FC96-3103-A340-0CF8B2806F08}"/>
              </a:ext>
            </a:extLst>
          </p:cNvPr>
          <p:cNvSpPr/>
          <p:nvPr/>
        </p:nvSpPr>
        <p:spPr>
          <a:xfrm>
            <a:off x="5568158" y="3269997"/>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5"/>
                  <a:pt x="38881" y="0"/>
                  <a:pt x="24943" y="0"/>
                </a:cubicBezTo>
                <a:cubicBezTo>
                  <a:pt x="11004" y="0"/>
                  <a:pt x="0" y="11002"/>
                  <a:pt x="0" y="25671"/>
                </a:cubicBezTo>
                <a:cubicBezTo>
                  <a:pt x="0" y="40341"/>
                  <a:pt x="11738" y="50609"/>
                  <a:pt x="24943" y="50609"/>
                </a:cubicBezTo>
              </a:path>
            </a:pathLst>
          </a:custGeom>
          <a:solidFill>
            <a:srgbClr val="96CE00"/>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2" name="Forma libre: forma 4303">
            <a:extLst>
              <a:ext uri="{FF2B5EF4-FFF2-40B4-BE49-F238E27FC236}">
                <a16:creationId xmlns:a16="http://schemas.microsoft.com/office/drawing/2014/main" id="{39348B51-34A5-3FEE-5E57-BFABB9CEE482}"/>
              </a:ext>
            </a:extLst>
          </p:cNvPr>
          <p:cNvSpPr/>
          <p:nvPr/>
        </p:nvSpPr>
        <p:spPr>
          <a:xfrm>
            <a:off x="5599703" y="3331609"/>
            <a:ext cx="49885" cy="50609"/>
          </a:xfrm>
          <a:custGeom>
            <a:avLst/>
            <a:gdLst>
              <a:gd name="connsiteX0" fmla="*/ 24943 w 49885"/>
              <a:gd name="connsiteY0" fmla="*/ 50609 h 50609"/>
              <a:gd name="connsiteX1" fmla="*/ 49885 w 49885"/>
              <a:gd name="connsiteY1" fmla="*/ 25671 h 50609"/>
              <a:gd name="connsiteX2" fmla="*/ 24943 w 49885"/>
              <a:gd name="connsiteY2" fmla="*/ 0 h 50609"/>
              <a:gd name="connsiteX3" fmla="*/ 0 w 49885"/>
              <a:gd name="connsiteY3" fmla="*/ 25671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5671"/>
                </a:cubicBezTo>
                <a:cubicBezTo>
                  <a:pt x="49885" y="11736"/>
                  <a:pt x="38881" y="0"/>
                  <a:pt x="24943" y="0"/>
                </a:cubicBezTo>
                <a:cubicBezTo>
                  <a:pt x="11004" y="0"/>
                  <a:pt x="0" y="11002"/>
                  <a:pt x="0" y="25671"/>
                </a:cubicBezTo>
                <a:cubicBezTo>
                  <a:pt x="0" y="40341"/>
                  <a:pt x="11004" y="50609"/>
                  <a:pt x="24943" y="50609"/>
                </a:cubicBezTo>
              </a:path>
            </a:pathLst>
          </a:custGeom>
          <a:solidFill>
            <a:srgbClr val="96CE00"/>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3" name="Forma libre: forma 4304">
            <a:extLst>
              <a:ext uri="{FF2B5EF4-FFF2-40B4-BE49-F238E27FC236}">
                <a16:creationId xmlns:a16="http://schemas.microsoft.com/office/drawing/2014/main" id="{8750A2CF-9333-E711-0612-0E0EDFF80FDB}"/>
              </a:ext>
            </a:extLst>
          </p:cNvPr>
          <p:cNvSpPr/>
          <p:nvPr/>
        </p:nvSpPr>
        <p:spPr>
          <a:xfrm>
            <a:off x="5599703" y="3456299"/>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96CE00"/>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4" name="Forma libre: forma 4305">
            <a:extLst>
              <a:ext uri="{FF2B5EF4-FFF2-40B4-BE49-F238E27FC236}">
                <a16:creationId xmlns:a16="http://schemas.microsoft.com/office/drawing/2014/main" id="{3C8D6D0E-24F3-EEB3-8455-250A6D1E8724}"/>
              </a:ext>
            </a:extLst>
          </p:cNvPr>
          <p:cNvSpPr/>
          <p:nvPr/>
        </p:nvSpPr>
        <p:spPr>
          <a:xfrm>
            <a:off x="5723683" y="345629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96CE00"/>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5" name="Forma libre: forma 4306">
            <a:extLst>
              <a:ext uri="{FF2B5EF4-FFF2-40B4-BE49-F238E27FC236}">
                <a16:creationId xmlns:a16="http://schemas.microsoft.com/office/drawing/2014/main" id="{1C0B460D-0430-7652-DF61-43D404B3E447}"/>
              </a:ext>
            </a:extLst>
          </p:cNvPr>
          <p:cNvSpPr/>
          <p:nvPr/>
        </p:nvSpPr>
        <p:spPr>
          <a:xfrm>
            <a:off x="5785306" y="3456299"/>
            <a:ext cx="49885" cy="49875"/>
          </a:xfrm>
          <a:custGeom>
            <a:avLst/>
            <a:gdLst>
              <a:gd name="connsiteX0" fmla="*/ 24943 w 49885"/>
              <a:gd name="connsiteY0" fmla="*/ 49876 h 49875"/>
              <a:gd name="connsiteX1" fmla="*/ 49886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96CE00"/>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6" name="Forma libre: forma 4307">
            <a:extLst>
              <a:ext uri="{FF2B5EF4-FFF2-40B4-BE49-F238E27FC236}">
                <a16:creationId xmlns:a16="http://schemas.microsoft.com/office/drawing/2014/main" id="{AF7414EF-0578-2B96-AC9D-9DA3EE69E3CB}"/>
              </a:ext>
            </a:extLst>
          </p:cNvPr>
          <p:cNvSpPr/>
          <p:nvPr/>
        </p:nvSpPr>
        <p:spPr>
          <a:xfrm>
            <a:off x="5692138" y="351864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96CE00"/>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7" name="Forma libre: forma 4308">
            <a:extLst>
              <a:ext uri="{FF2B5EF4-FFF2-40B4-BE49-F238E27FC236}">
                <a16:creationId xmlns:a16="http://schemas.microsoft.com/office/drawing/2014/main" id="{A7DFD85C-737C-8245-B49F-DB51285D6DFD}"/>
              </a:ext>
            </a:extLst>
          </p:cNvPr>
          <p:cNvSpPr/>
          <p:nvPr/>
        </p:nvSpPr>
        <p:spPr>
          <a:xfrm>
            <a:off x="5816117" y="351864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738" y="49876"/>
                  <a:pt x="24943" y="49876"/>
                </a:cubicBezTo>
              </a:path>
            </a:pathLst>
          </a:custGeom>
          <a:solidFill>
            <a:srgbClr val="96CE00"/>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8" name="Forma libre: forma 4309">
            <a:extLst>
              <a:ext uri="{FF2B5EF4-FFF2-40B4-BE49-F238E27FC236}">
                <a16:creationId xmlns:a16="http://schemas.microsoft.com/office/drawing/2014/main" id="{661E74D3-867B-A054-E1BD-45FD1A1CEEF4}"/>
              </a:ext>
            </a:extLst>
          </p:cNvPr>
          <p:cNvSpPr/>
          <p:nvPr/>
        </p:nvSpPr>
        <p:spPr>
          <a:xfrm>
            <a:off x="6653165" y="3952126"/>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chemeClr val="bg1">
              <a:lumMod val="65000"/>
            </a:schemeClr>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29" name="Forma libre: forma 4310">
            <a:extLst>
              <a:ext uri="{FF2B5EF4-FFF2-40B4-BE49-F238E27FC236}">
                <a16:creationId xmlns:a16="http://schemas.microsoft.com/office/drawing/2014/main" id="{793D9576-4C10-FC8F-DBE3-44E7814F49D1}"/>
              </a:ext>
            </a:extLst>
          </p:cNvPr>
          <p:cNvSpPr/>
          <p:nvPr/>
        </p:nvSpPr>
        <p:spPr>
          <a:xfrm>
            <a:off x="6590809" y="407608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C4C3C9"/>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0" name="Forma libre: forma 4311">
            <a:extLst>
              <a:ext uri="{FF2B5EF4-FFF2-40B4-BE49-F238E27FC236}">
                <a16:creationId xmlns:a16="http://schemas.microsoft.com/office/drawing/2014/main" id="{4A1FF531-20E0-DA66-41DE-3CBA59119E47}"/>
              </a:ext>
            </a:extLst>
          </p:cNvPr>
          <p:cNvSpPr/>
          <p:nvPr/>
        </p:nvSpPr>
        <p:spPr>
          <a:xfrm>
            <a:off x="6492505" y="339102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735"/>
                  <a:pt x="0" y="24938"/>
                </a:cubicBezTo>
                <a:cubicBezTo>
                  <a:pt x="0" y="38140"/>
                  <a:pt x="11004" y="49876"/>
                  <a:pt x="24943" y="49876"/>
                </a:cubicBezTo>
              </a:path>
            </a:pathLst>
          </a:custGeom>
          <a:solidFill>
            <a:srgbClr val="96CE00"/>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1" name="Forma libre: forma 4312">
            <a:extLst>
              <a:ext uri="{FF2B5EF4-FFF2-40B4-BE49-F238E27FC236}">
                <a16:creationId xmlns:a16="http://schemas.microsoft.com/office/drawing/2014/main" id="{6880DE7B-67C9-C90B-56E9-0642A3D97DC9}"/>
              </a:ext>
            </a:extLst>
          </p:cNvPr>
          <p:cNvSpPr/>
          <p:nvPr/>
        </p:nvSpPr>
        <p:spPr>
          <a:xfrm>
            <a:off x="9224465" y="252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738"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2" name="Forma libre: forma 4313">
            <a:extLst>
              <a:ext uri="{FF2B5EF4-FFF2-40B4-BE49-F238E27FC236}">
                <a16:creationId xmlns:a16="http://schemas.microsoft.com/office/drawing/2014/main" id="{CBE361F5-AC89-D137-C74A-480918E00832}"/>
              </a:ext>
            </a:extLst>
          </p:cNvPr>
          <p:cNvSpPr/>
          <p:nvPr/>
        </p:nvSpPr>
        <p:spPr>
          <a:xfrm>
            <a:off x="9286822" y="252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3" name="Forma libre: forma 4314">
            <a:extLst>
              <a:ext uri="{FF2B5EF4-FFF2-40B4-BE49-F238E27FC236}">
                <a16:creationId xmlns:a16="http://schemas.microsoft.com/office/drawing/2014/main" id="{CA4A5A1B-89B6-9008-8B81-55004C31D169}"/>
              </a:ext>
            </a:extLst>
          </p:cNvPr>
          <p:cNvSpPr/>
          <p:nvPr/>
        </p:nvSpPr>
        <p:spPr>
          <a:xfrm>
            <a:off x="9349179" y="2526991"/>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736"/>
                  <a:pt x="0" y="24938"/>
                </a:cubicBezTo>
                <a:cubicBezTo>
                  <a:pt x="0" y="38141"/>
                  <a:pt x="10271"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4" name="Forma libre: forma 4315">
            <a:extLst>
              <a:ext uri="{FF2B5EF4-FFF2-40B4-BE49-F238E27FC236}">
                <a16:creationId xmlns:a16="http://schemas.microsoft.com/office/drawing/2014/main" id="{EBE0C4C4-A2E9-4DAF-3431-5FDB49D5F032}"/>
              </a:ext>
            </a:extLst>
          </p:cNvPr>
          <p:cNvSpPr/>
          <p:nvPr/>
        </p:nvSpPr>
        <p:spPr>
          <a:xfrm>
            <a:off x="9410802" y="2526991"/>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736"/>
                  <a:pt x="0" y="24938"/>
                </a:cubicBezTo>
                <a:cubicBezTo>
                  <a:pt x="0" y="38141"/>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5" name="Forma libre: forma 4316">
            <a:extLst>
              <a:ext uri="{FF2B5EF4-FFF2-40B4-BE49-F238E27FC236}">
                <a16:creationId xmlns:a16="http://schemas.microsoft.com/office/drawing/2014/main" id="{52CF61A3-52F8-9B6F-3DB1-F5B01EB5F678}"/>
              </a:ext>
            </a:extLst>
          </p:cNvPr>
          <p:cNvSpPr/>
          <p:nvPr/>
        </p:nvSpPr>
        <p:spPr>
          <a:xfrm>
            <a:off x="9472425" y="2526991"/>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736"/>
                  <a:pt x="0" y="24938"/>
                </a:cubicBezTo>
                <a:cubicBezTo>
                  <a:pt x="0" y="38141"/>
                  <a:pt x="11738" y="49876"/>
                  <a:pt x="24942"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6" name="Forma libre: forma 4317">
            <a:extLst>
              <a:ext uri="{FF2B5EF4-FFF2-40B4-BE49-F238E27FC236}">
                <a16:creationId xmlns:a16="http://schemas.microsoft.com/office/drawing/2014/main" id="{A054AF1E-3889-5B7F-9172-9960942E936B}"/>
              </a:ext>
            </a:extLst>
          </p:cNvPr>
          <p:cNvSpPr/>
          <p:nvPr/>
        </p:nvSpPr>
        <p:spPr>
          <a:xfrm>
            <a:off x="9536249" y="2528458"/>
            <a:ext cx="46951" cy="46942"/>
          </a:xfrm>
          <a:custGeom>
            <a:avLst/>
            <a:gdLst>
              <a:gd name="connsiteX0" fmla="*/ 23476 w 46951"/>
              <a:gd name="connsiteY0" fmla="*/ 46942 h 46942"/>
              <a:gd name="connsiteX1" fmla="*/ 46951 w 46951"/>
              <a:gd name="connsiteY1" fmla="*/ 23471 h 46942"/>
              <a:gd name="connsiteX2" fmla="*/ 23476 w 46951"/>
              <a:gd name="connsiteY2" fmla="*/ 0 h 46942"/>
              <a:gd name="connsiteX3" fmla="*/ 0 w 46951"/>
              <a:gd name="connsiteY3" fmla="*/ 23471 h 46942"/>
              <a:gd name="connsiteX4" fmla="*/ 23476 w 46951"/>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1" h="46942">
                <a:moveTo>
                  <a:pt x="23476" y="46942"/>
                </a:moveTo>
                <a:cubicBezTo>
                  <a:pt x="36680" y="46942"/>
                  <a:pt x="46951" y="36674"/>
                  <a:pt x="46951" y="23471"/>
                </a:cubicBezTo>
                <a:cubicBezTo>
                  <a:pt x="46951" y="10269"/>
                  <a:pt x="36680" y="0"/>
                  <a:pt x="23476" y="0"/>
                </a:cubicBezTo>
                <a:cubicBezTo>
                  <a:pt x="10271" y="0"/>
                  <a:pt x="0" y="10269"/>
                  <a:pt x="0" y="23471"/>
                </a:cubicBezTo>
                <a:cubicBezTo>
                  <a:pt x="0" y="36674"/>
                  <a:pt x="10271" y="46942"/>
                  <a:pt x="23476" y="46942"/>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7" name="Forma libre: forma 4318">
            <a:extLst>
              <a:ext uri="{FF2B5EF4-FFF2-40B4-BE49-F238E27FC236}">
                <a16:creationId xmlns:a16="http://schemas.microsoft.com/office/drawing/2014/main" id="{57392CC4-9C13-264B-8DE7-C6DF0E99EA27}"/>
              </a:ext>
            </a:extLst>
          </p:cNvPr>
          <p:cNvSpPr/>
          <p:nvPr/>
        </p:nvSpPr>
        <p:spPr>
          <a:xfrm>
            <a:off x="9618413" y="2548995"/>
            <a:ext cx="5868" cy="5867"/>
          </a:xfrm>
          <a:custGeom>
            <a:avLst/>
            <a:gdLst>
              <a:gd name="connsiteX0" fmla="*/ 2935 w 5868"/>
              <a:gd name="connsiteY0" fmla="*/ 5868 h 5867"/>
              <a:gd name="connsiteX1" fmla="*/ 5869 w 5868"/>
              <a:gd name="connsiteY1" fmla="*/ 2934 h 5867"/>
              <a:gd name="connsiteX2" fmla="*/ 2935 w 5868"/>
              <a:gd name="connsiteY2" fmla="*/ 0 h 5867"/>
              <a:gd name="connsiteX3" fmla="*/ 0 w 5868"/>
              <a:gd name="connsiteY3" fmla="*/ 2934 h 5867"/>
              <a:gd name="connsiteX4" fmla="*/ 2935 w 5868"/>
              <a:gd name="connsiteY4" fmla="*/ 5868 h 58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 h="5867">
                <a:moveTo>
                  <a:pt x="2935" y="5868"/>
                </a:moveTo>
                <a:cubicBezTo>
                  <a:pt x="4402" y="5868"/>
                  <a:pt x="5869" y="4401"/>
                  <a:pt x="5869" y="2934"/>
                </a:cubicBezTo>
                <a:cubicBezTo>
                  <a:pt x="5869" y="1467"/>
                  <a:pt x="4402" y="0"/>
                  <a:pt x="2935" y="0"/>
                </a:cubicBezTo>
                <a:cubicBezTo>
                  <a:pt x="1467" y="0"/>
                  <a:pt x="0" y="1467"/>
                  <a:pt x="0" y="2934"/>
                </a:cubicBezTo>
                <a:cubicBezTo>
                  <a:pt x="0" y="4401"/>
                  <a:pt x="1467" y="5868"/>
                  <a:pt x="2935" y="5868"/>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8" name="Forma libre: forma 4319">
            <a:extLst>
              <a:ext uri="{FF2B5EF4-FFF2-40B4-BE49-F238E27FC236}">
                <a16:creationId xmlns:a16="http://schemas.microsoft.com/office/drawing/2014/main" id="{0677112B-98FD-A345-90A4-398F84AB87A7}"/>
              </a:ext>
            </a:extLst>
          </p:cNvPr>
          <p:cNvSpPr/>
          <p:nvPr/>
        </p:nvSpPr>
        <p:spPr>
          <a:xfrm>
            <a:off x="9256011" y="258933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39" name="Forma libre: forma 4320">
            <a:extLst>
              <a:ext uri="{FF2B5EF4-FFF2-40B4-BE49-F238E27FC236}">
                <a16:creationId xmlns:a16="http://schemas.microsoft.com/office/drawing/2014/main" id="{AC0842C6-9406-0E6A-FFFE-63CE17A7D855}"/>
              </a:ext>
            </a:extLst>
          </p:cNvPr>
          <p:cNvSpPr/>
          <p:nvPr/>
        </p:nvSpPr>
        <p:spPr>
          <a:xfrm>
            <a:off x="9317634" y="2589336"/>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0" name="Forma libre: forma 4321">
            <a:extLst>
              <a:ext uri="{FF2B5EF4-FFF2-40B4-BE49-F238E27FC236}">
                <a16:creationId xmlns:a16="http://schemas.microsoft.com/office/drawing/2014/main" id="{0090F0EB-1E8D-43F8-8370-93F7B2E9DF6E}"/>
              </a:ext>
            </a:extLst>
          </p:cNvPr>
          <p:cNvSpPr/>
          <p:nvPr/>
        </p:nvSpPr>
        <p:spPr>
          <a:xfrm>
            <a:off x="9379990" y="2589336"/>
            <a:ext cx="50619" cy="49876"/>
          </a:xfrm>
          <a:custGeom>
            <a:avLst/>
            <a:gdLst>
              <a:gd name="connsiteX0" fmla="*/ 24943 w 50619"/>
              <a:gd name="connsiteY0" fmla="*/ 49876 h 49876"/>
              <a:gd name="connsiteX1" fmla="*/ 50619 w 50619"/>
              <a:gd name="connsiteY1" fmla="*/ 24938 h 49876"/>
              <a:gd name="connsiteX2" fmla="*/ 24943 w 50619"/>
              <a:gd name="connsiteY2" fmla="*/ 0 h 49876"/>
              <a:gd name="connsiteX3" fmla="*/ 0 w 50619"/>
              <a:gd name="connsiteY3" fmla="*/ 24938 h 49876"/>
              <a:gd name="connsiteX4" fmla="*/ 24943 w 50619"/>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9" h="49876">
                <a:moveTo>
                  <a:pt x="24943" y="49876"/>
                </a:moveTo>
                <a:cubicBezTo>
                  <a:pt x="38881" y="49876"/>
                  <a:pt x="50619" y="38874"/>
                  <a:pt x="50619" y="24938"/>
                </a:cubicBezTo>
                <a:cubicBezTo>
                  <a:pt x="50619" y="11002"/>
                  <a:pt x="39615" y="0"/>
                  <a:pt x="24943" y="0"/>
                </a:cubicBezTo>
                <a:cubicBezTo>
                  <a:pt x="10271" y="0"/>
                  <a:pt x="0" y="11002"/>
                  <a:pt x="0" y="24938"/>
                </a:cubicBezTo>
                <a:cubicBezTo>
                  <a:pt x="0" y="38874"/>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1" name="Forma libre: forma 4322">
            <a:extLst>
              <a:ext uri="{FF2B5EF4-FFF2-40B4-BE49-F238E27FC236}">
                <a16:creationId xmlns:a16="http://schemas.microsoft.com/office/drawing/2014/main" id="{8605C4E1-B819-EC88-83BE-BB7CCAF2CFC5}"/>
              </a:ext>
            </a:extLst>
          </p:cNvPr>
          <p:cNvSpPr/>
          <p:nvPr/>
        </p:nvSpPr>
        <p:spPr>
          <a:xfrm>
            <a:off x="9441614" y="2589336"/>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2" name="Forma libre: forma 4323">
            <a:extLst>
              <a:ext uri="{FF2B5EF4-FFF2-40B4-BE49-F238E27FC236}">
                <a16:creationId xmlns:a16="http://schemas.microsoft.com/office/drawing/2014/main" id="{E7ED2E37-EFAD-6991-5BBF-D97377DBD9AA}"/>
              </a:ext>
            </a:extLst>
          </p:cNvPr>
          <p:cNvSpPr/>
          <p:nvPr/>
        </p:nvSpPr>
        <p:spPr>
          <a:xfrm>
            <a:off x="9286822" y="265094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 name="Forma libre: forma 4324">
            <a:extLst>
              <a:ext uri="{FF2B5EF4-FFF2-40B4-BE49-F238E27FC236}">
                <a16:creationId xmlns:a16="http://schemas.microsoft.com/office/drawing/2014/main" id="{6382FA0D-F7F9-235F-B2B3-1E92BE8EC355}"/>
              </a:ext>
            </a:extLst>
          </p:cNvPr>
          <p:cNvSpPr/>
          <p:nvPr/>
        </p:nvSpPr>
        <p:spPr>
          <a:xfrm>
            <a:off x="9349179" y="2650948"/>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2" y="49876"/>
                  <a:pt x="49886" y="38874"/>
                  <a:pt x="49886" y="24938"/>
                </a:cubicBezTo>
                <a:cubicBezTo>
                  <a:pt x="49886" y="11002"/>
                  <a:pt x="38882" y="0"/>
                  <a:pt x="24943" y="0"/>
                </a:cubicBezTo>
                <a:cubicBezTo>
                  <a:pt x="11004" y="0"/>
                  <a:pt x="0" y="11002"/>
                  <a:pt x="0" y="24938"/>
                </a:cubicBezTo>
                <a:cubicBezTo>
                  <a:pt x="0" y="38874"/>
                  <a:pt x="10271"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4" name="Forma libre: forma 4325">
            <a:extLst>
              <a:ext uri="{FF2B5EF4-FFF2-40B4-BE49-F238E27FC236}">
                <a16:creationId xmlns:a16="http://schemas.microsoft.com/office/drawing/2014/main" id="{759AEC92-EE0E-36AD-BD9D-CE3565940A82}"/>
              </a:ext>
            </a:extLst>
          </p:cNvPr>
          <p:cNvSpPr/>
          <p:nvPr/>
        </p:nvSpPr>
        <p:spPr>
          <a:xfrm>
            <a:off x="9410802" y="265094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5" name="Forma libre: forma 4326">
            <a:extLst>
              <a:ext uri="{FF2B5EF4-FFF2-40B4-BE49-F238E27FC236}">
                <a16:creationId xmlns:a16="http://schemas.microsoft.com/office/drawing/2014/main" id="{F62D293C-08EE-5BA6-E413-0E12155FDB3F}"/>
              </a:ext>
            </a:extLst>
          </p:cNvPr>
          <p:cNvSpPr/>
          <p:nvPr/>
        </p:nvSpPr>
        <p:spPr>
          <a:xfrm>
            <a:off x="9477560" y="2656816"/>
            <a:ext cx="38881" cy="38140"/>
          </a:xfrm>
          <a:custGeom>
            <a:avLst/>
            <a:gdLst>
              <a:gd name="connsiteX0" fmla="*/ 19808 w 38881"/>
              <a:gd name="connsiteY0" fmla="*/ 38140 h 38140"/>
              <a:gd name="connsiteX1" fmla="*/ 38882 w 38881"/>
              <a:gd name="connsiteY1" fmla="*/ 19070 h 38140"/>
              <a:gd name="connsiteX2" fmla="*/ 19808 w 38881"/>
              <a:gd name="connsiteY2" fmla="*/ 0 h 38140"/>
              <a:gd name="connsiteX3" fmla="*/ 0 w 38881"/>
              <a:gd name="connsiteY3" fmla="*/ 19070 h 38140"/>
              <a:gd name="connsiteX4" fmla="*/ 19808 w 38881"/>
              <a:gd name="connsiteY4" fmla="*/ 38140 h 3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81" h="38140">
                <a:moveTo>
                  <a:pt x="19808" y="38140"/>
                </a:moveTo>
                <a:cubicBezTo>
                  <a:pt x="30812" y="38140"/>
                  <a:pt x="38882" y="29339"/>
                  <a:pt x="38882" y="19070"/>
                </a:cubicBezTo>
                <a:cubicBezTo>
                  <a:pt x="38882" y="8802"/>
                  <a:pt x="30078" y="0"/>
                  <a:pt x="19808" y="0"/>
                </a:cubicBezTo>
                <a:cubicBezTo>
                  <a:pt x="9537" y="0"/>
                  <a:pt x="0" y="8802"/>
                  <a:pt x="0" y="19070"/>
                </a:cubicBezTo>
                <a:cubicBezTo>
                  <a:pt x="0" y="29339"/>
                  <a:pt x="9537" y="38140"/>
                  <a:pt x="19808" y="38140"/>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6" name="Forma libre: forma 4327">
            <a:extLst>
              <a:ext uri="{FF2B5EF4-FFF2-40B4-BE49-F238E27FC236}">
                <a16:creationId xmlns:a16="http://schemas.microsoft.com/office/drawing/2014/main" id="{7F88E112-01D0-BDD0-57B0-87C0683A43D2}"/>
              </a:ext>
            </a:extLst>
          </p:cNvPr>
          <p:cNvSpPr/>
          <p:nvPr/>
        </p:nvSpPr>
        <p:spPr>
          <a:xfrm>
            <a:off x="9256011" y="2713293"/>
            <a:ext cx="49885" cy="49876"/>
          </a:xfrm>
          <a:custGeom>
            <a:avLst/>
            <a:gdLst>
              <a:gd name="connsiteX0" fmla="*/ 24942 w 49885"/>
              <a:gd name="connsiteY0" fmla="*/ 49876 h 49876"/>
              <a:gd name="connsiteX1" fmla="*/ 49885 w 49885"/>
              <a:gd name="connsiteY1" fmla="*/ 24938 h 49876"/>
              <a:gd name="connsiteX2" fmla="*/ 24942 w 49885"/>
              <a:gd name="connsiteY2" fmla="*/ 0 h 49876"/>
              <a:gd name="connsiteX3" fmla="*/ 0 w 49885"/>
              <a:gd name="connsiteY3" fmla="*/ 24938 h 49876"/>
              <a:gd name="connsiteX4" fmla="*/ 24942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7" name="Forma libre: forma 4328">
            <a:extLst>
              <a:ext uri="{FF2B5EF4-FFF2-40B4-BE49-F238E27FC236}">
                <a16:creationId xmlns:a16="http://schemas.microsoft.com/office/drawing/2014/main" id="{2BDCD4E3-A407-560A-61C2-AB8D8FE51FE0}"/>
              </a:ext>
            </a:extLst>
          </p:cNvPr>
          <p:cNvSpPr/>
          <p:nvPr/>
        </p:nvSpPr>
        <p:spPr>
          <a:xfrm>
            <a:off x="9317634" y="271329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8" name="Forma libre: forma 4329">
            <a:extLst>
              <a:ext uri="{FF2B5EF4-FFF2-40B4-BE49-F238E27FC236}">
                <a16:creationId xmlns:a16="http://schemas.microsoft.com/office/drawing/2014/main" id="{4F4EEE7B-82C9-F69E-9C16-48D62FC8AF94}"/>
              </a:ext>
            </a:extLst>
          </p:cNvPr>
          <p:cNvSpPr/>
          <p:nvPr/>
        </p:nvSpPr>
        <p:spPr>
          <a:xfrm>
            <a:off x="9386593" y="2719161"/>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0" y="36674"/>
                  <a:pt x="36680" y="28605"/>
                  <a:pt x="36680" y="18337"/>
                </a:cubicBezTo>
                <a:cubicBezTo>
                  <a:pt x="36680" y="8068"/>
                  <a:pt x="28610" y="0"/>
                  <a:pt x="18340" y="0"/>
                </a:cubicBezTo>
                <a:cubicBezTo>
                  <a:pt x="8070" y="0"/>
                  <a:pt x="0" y="8068"/>
                  <a:pt x="0" y="18337"/>
                </a:cubicBezTo>
                <a:cubicBezTo>
                  <a:pt x="0" y="28605"/>
                  <a:pt x="8070" y="36674"/>
                  <a:pt x="18340" y="36674"/>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9" name="Forma libre: forma 4330">
            <a:extLst>
              <a:ext uri="{FF2B5EF4-FFF2-40B4-BE49-F238E27FC236}">
                <a16:creationId xmlns:a16="http://schemas.microsoft.com/office/drawing/2014/main" id="{22735C07-990E-A5F2-09F6-B3F7B87DF1E8}"/>
              </a:ext>
            </a:extLst>
          </p:cNvPr>
          <p:cNvSpPr/>
          <p:nvPr/>
        </p:nvSpPr>
        <p:spPr>
          <a:xfrm>
            <a:off x="9291224" y="2779305"/>
            <a:ext cx="41081" cy="41074"/>
          </a:xfrm>
          <a:custGeom>
            <a:avLst/>
            <a:gdLst>
              <a:gd name="connsiteX0" fmla="*/ 20541 w 41081"/>
              <a:gd name="connsiteY0" fmla="*/ 41074 h 41074"/>
              <a:gd name="connsiteX1" fmla="*/ 41082 w 41081"/>
              <a:gd name="connsiteY1" fmla="*/ 20537 h 41074"/>
              <a:gd name="connsiteX2" fmla="*/ 20541 w 41081"/>
              <a:gd name="connsiteY2" fmla="*/ 0 h 41074"/>
              <a:gd name="connsiteX3" fmla="*/ 0 w 41081"/>
              <a:gd name="connsiteY3" fmla="*/ 20537 h 41074"/>
              <a:gd name="connsiteX4" fmla="*/ 20541 w 41081"/>
              <a:gd name="connsiteY4" fmla="*/ 41074 h 4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81" h="41074">
                <a:moveTo>
                  <a:pt x="20541" y="41074"/>
                </a:moveTo>
                <a:cubicBezTo>
                  <a:pt x="31545" y="41074"/>
                  <a:pt x="41082" y="32273"/>
                  <a:pt x="41082" y="20537"/>
                </a:cubicBezTo>
                <a:cubicBezTo>
                  <a:pt x="41082" y="8802"/>
                  <a:pt x="31545" y="0"/>
                  <a:pt x="20541" y="0"/>
                </a:cubicBezTo>
                <a:cubicBezTo>
                  <a:pt x="9537" y="0"/>
                  <a:pt x="0" y="8802"/>
                  <a:pt x="0" y="20537"/>
                </a:cubicBezTo>
                <a:cubicBezTo>
                  <a:pt x="0" y="32273"/>
                  <a:pt x="9537" y="41074"/>
                  <a:pt x="20541" y="41074"/>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0" name="Forma libre: forma 4331">
            <a:extLst>
              <a:ext uri="{FF2B5EF4-FFF2-40B4-BE49-F238E27FC236}">
                <a16:creationId xmlns:a16="http://schemas.microsoft.com/office/drawing/2014/main" id="{92E4124A-D445-84F1-32EE-6CFF4AACCCEF}"/>
              </a:ext>
            </a:extLst>
          </p:cNvPr>
          <p:cNvSpPr/>
          <p:nvPr/>
        </p:nvSpPr>
        <p:spPr>
          <a:xfrm>
            <a:off x="6591542" y="3456299"/>
            <a:ext cx="49885" cy="49875"/>
          </a:xfrm>
          <a:custGeom>
            <a:avLst/>
            <a:gdLst>
              <a:gd name="connsiteX0" fmla="*/ 49885 w 49885"/>
              <a:gd name="connsiteY0" fmla="*/ 24938 h 49875"/>
              <a:gd name="connsiteX1" fmla="*/ 24943 w 49885"/>
              <a:gd name="connsiteY1" fmla="*/ 0 h 49875"/>
              <a:gd name="connsiteX2" fmla="*/ 0 w 49885"/>
              <a:gd name="connsiteY2" fmla="*/ 24938 h 49875"/>
              <a:gd name="connsiteX3" fmla="*/ 24943 w 49885"/>
              <a:gd name="connsiteY3" fmla="*/ 49876 h 49875"/>
              <a:gd name="connsiteX4" fmla="*/ 49885 w 49885"/>
              <a:gd name="connsiteY4" fmla="*/ 24938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49885" y="24938"/>
                </a:moveTo>
                <a:cubicBezTo>
                  <a:pt x="49885" y="11002"/>
                  <a:pt x="38881" y="0"/>
                  <a:pt x="24943" y="0"/>
                </a:cubicBezTo>
                <a:cubicBezTo>
                  <a:pt x="11004" y="0"/>
                  <a:pt x="0" y="11002"/>
                  <a:pt x="0" y="24938"/>
                </a:cubicBezTo>
                <a:cubicBezTo>
                  <a:pt x="0" y="38874"/>
                  <a:pt x="11004" y="49876"/>
                  <a:pt x="24943" y="49876"/>
                </a:cubicBezTo>
                <a:cubicBezTo>
                  <a:pt x="38881" y="49876"/>
                  <a:pt x="49885" y="38140"/>
                  <a:pt x="49885" y="24938"/>
                </a:cubicBezTo>
              </a:path>
            </a:pathLst>
          </a:custGeom>
          <a:solidFill>
            <a:srgbClr val="96CE00"/>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1" name="Forma libre: forma 4332">
            <a:extLst>
              <a:ext uri="{FF2B5EF4-FFF2-40B4-BE49-F238E27FC236}">
                <a16:creationId xmlns:a16="http://schemas.microsoft.com/office/drawing/2014/main" id="{EA2F8B65-3006-AACF-EFE3-762E682AA6C9}"/>
              </a:ext>
            </a:extLst>
          </p:cNvPr>
          <p:cNvSpPr/>
          <p:nvPr/>
        </p:nvSpPr>
        <p:spPr>
          <a:xfrm>
            <a:off x="7892231" y="4571175"/>
            <a:ext cx="49885" cy="50609"/>
          </a:xfrm>
          <a:custGeom>
            <a:avLst/>
            <a:gdLst>
              <a:gd name="connsiteX0" fmla="*/ 24943 w 49885"/>
              <a:gd name="connsiteY0" fmla="*/ 50609 h 50609"/>
              <a:gd name="connsiteX1" fmla="*/ 49885 w 49885"/>
              <a:gd name="connsiteY1" fmla="*/ 24938 h 50609"/>
              <a:gd name="connsiteX2" fmla="*/ 24943 w 49885"/>
              <a:gd name="connsiteY2" fmla="*/ 0 h 50609"/>
              <a:gd name="connsiteX3" fmla="*/ 0 w 49885"/>
              <a:gd name="connsiteY3" fmla="*/ 24938 h 50609"/>
              <a:gd name="connsiteX4" fmla="*/ 24943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3" y="50609"/>
                </a:moveTo>
                <a:cubicBezTo>
                  <a:pt x="38881" y="50609"/>
                  <a:pt x="49885" y="39607"/>
                  <a:pt x="49885" y="24938"/>
                </a:cubicBezTo>
                <a:cubicBezTo>
                  <a:pt x="49885" y="10269"/>
                  <a:pt x="38881" y="0"/>
                  <a:pt x="24943" y="0"/>
                </a:cubicBezTo>
                <a:cubicBezTo>
                  <a:pt x="11004" y="0"/>
                  <a:pt x="0" y="11002"/>
                  <a:pt x="0" y="24938"/>
                </a:cubicBezTo>
                <a:cubicBezTo>
                  <a:pt x="0" y="38874"/>
                  <a:pt x="11004" y="50609"/>
                  <a:pt x="24943" y="50609"/>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2" name="Forma libre: forma 4333">
            <a:extLst>
              <a:ext uri="{FF2B5EF4-FFF2-40B4-BE49-F238E27FC236}">
                <a16:creationId xmlns:a16="http://schemas.microsoft.com/office/drawing/2014/main" id="{82077D76-81AA-3FEC-4BBD-2AAADAA97F0E}"/>
              </a:ext>
            </a:extLst>
          </p:cNvPr>
          <p:cNvSpPr/>
          <p:nvPr/>
        </p:nvSpPr>
        <p:spPr>
          <a:xfrm>
            <a:off x="8110847" y="4634987"/>
            <a:ext cx="46951" cy="46942"/>
          </a:xfrm>
          <a:custGeom>
            <a:avLst/>
            <a:gdLst>
              <a:gd name="connsiteX0" fmla="*/ 23476 w 46951"/>
              <a:gd name="connsiteY0" fmla="*/ 46942 h 46942"/>
              <a:gd name="connsiteX1" fmla="*/ 46951 w 46951"/>
              <a:gd name="connsiteY1" fmla="*/ 23471 h 46942"/>
              <a:gd name="connsiteX2" fmla="*/ 23476 w 46951"/>
              <a:gd name="connsiteY2" fmla="*/ 0 h 46942"/>
              <a:gd name="connsiteX3" fmla="*/ 0 w 46951"/>
              <a:gd name="connsiteY3" fmla="*/ 23471 h 46942"/>
              <a:gd name="connsiteX4" fmla="*/ 23476 w 46951"/>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1" h="46942">
                <a:moveTo>
                  <a:pt x="23476" y="46942"/>
                </a:moveTo>
                <a:cubicBezTo>
                  <a:pt x="36680" y="46942"/>
                  <a:pt x="46951" y="36674"/>
                  <a:pt x="46951" y="23471"/>
                </a:cubicBezTo>
                <a:cubicBezTo>
                  <a:pt x="46951" y="10269"/>
                  <a:pt x="36680" y="0"/>
                  <a:pt x="23476" y="0"/>
                </a:cubicBezTo>
                <a:cubicBezTo>
                  <a:pt x="10271" y="0"/>
                  <a:pt x="0" y="10269"/>
                  <a:pt x="0" y="23471"/>
                </a:cubicBezTo>
                <a:cubicBezTo>
                  <a:pt x="0" y="36674"/>
                  <a:pt x="10271" y="46942"/>
                  <a:pt x="23476" y="46942"/>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3" name="Forma libre: forma 4334">
            <a:extLst>
              <a:ext uri="{FF2B5EF4-FFF2-40B4-BE49-F238E27FC236}">
                <a16:creationId xmlns:a16="http://schemas.microsoft.com/office/drawing/2014/main" id="{591E7D40-495A-183D-94FB-F55ED571741C}"/>
              </a:ext>
            </a:extLst>
          </p:cNvPr>
          <p:cNvSpPr/>
          <p:nvPr/>
        </p:nvSpPr>
        <p:spPr>
          <a:xfrm>
            <a:off x="7992002" y="5011991"/>
            <a:ext cx="36680" cy="36673"/>
          </a:xfrm>
          <a:custGeom>
            <a:avLst/>
            <a:gdLst>
              <a:gd name="connsiteX0" fmla="*/ 18340 w 36680"/>
              <a:gd name="connsiteY0" fmla="*/ 36674 h 36673"/>
              <a:gd name="connsiteX1" fmla="*/ 36680 w 36680"/>
              <a:gd name="connsiteY1" fmla="*/ 18337 h 36673"/>
              <a:gd name="connsiteX2" fmla="*/ 18340 w 36680"/>
              <a:gd name="connsiteY2" fmla="*/ 0 h 36673"/>
              <a:gd name="connsiteX3" fmla="*/ 0 w 36680"/>
              <a:gd name="connsiteY3" fmla="*/ 18337 h 36673"/>
              <a:gd name="connsiteX4" fmla="*/ 18340 w 36680"/>
              <a:gd name="connsiteY4" fmla="*/ 36674 h 3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80" h="36673">
                <a:moveTo>
                  <a:pt x="18340" y="36674"/>
                </a:moveTo>
                <a:cubicBezTo>
                  <a:pt x="28611" y="36674"/>
                  <a:pt x="36680" y="28605"/>
                  <a:pt x="36680" y="18337"/>
                </a:cubicBezTo>
                <a:cubicBezTo>
                  <a:pt x="36680" y="8068"/>
                  <a:pt x="28611" y="0"/>
                  <a:pt x="18340" y="0"/>
                </a:cubicBezTo>
                <a:cubicBezTo>
                  <a:pt x="8070" y="0"/>
                  <a:pt x="0" y="8068"/>
                  <a:pt x="0" y="18337"/>
                </a:cubicBezTo>
                <a:cubicBezTo>
                  <a:pt x="0" y="28605"/>
                  <a:pt x="8070" y="36674"/>
                  <a:pt x="18340" y="36674"/>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4" name="Forma libre: forma 4335">
            <a:extLst>
              <a:ext uri="{FF2B5EF4-FFF2-40B4-BE49-F238E27FC236}">
                <a16:creationId xmlns:a16="http://schemas.microsoft.com/office/drawing/2014/main" id="{D28A7DB4-357A-03DB-545E-2E08F8F10CB5}"/>
              </a:ext>
            </a:extLst>
          </p:cNvPr>
          <p:cNvSpPr/>
          <p:nvPr/>
        </p:nvSpPr>
        <p:spPr>
          <a:xfrm>
            <a:off x="7986867" y="4509564"/>
            <a:ext cx="46950" cy="46942"/>
          </a:xfrm>
          <a:custGeom>
            <a:avLst/>
            <a:gdLst>
              <a:gd name="connsiteX0" fmla="*/ 23475 w 46950"/>
              <a:gd name="connsiteY0" fmla="*/ 46942 h 46942"/>
              <a:gd name="connsiteX1" fmla="*/ 46951 w 46950"/>
              <a:gd name="connsiteY1" fmla="*/ 23471 h 46942"/>
              <a:gd name="connsiteX2" fmla="*/ 23475 w 46950"/>
              <a:gd name="connsiteY2" fmla="*/ 0 h 46942"/>
              <a:gd name="connsiteX3" fmla="*/ 0 w 46950"/>
              <a:gd name="connsiteY3" fmla="*/ 23471 h 46942"/>
              <a:gd name="connsiteX4" fmla="*/ 23475 w 46950"/>
              <a:gd name="connsiteY4" fmla="*/ 46942 h 46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0" h="46942">
                <a:moveTo>
                  <a:pt x="23475" y="46942"/>
                </a:moveTo>
                <a:cubicBezTo>
                  <a:pt x="36680" y="46942"/>
                  <a:pt x="46951" y="35940"/>
                  <a:pt x="46951" y="23471"/>
                </a:cubicBezTo>
                <a:cubicBezTo>
                  <a:pt x="46951" y="11002"/>
                  <a:pt x="36680" y="0"/>
                  <a:pt x="23475" y="0"/>
                </a:cubicBezTo>
                <a:cubicBezTo>
                  <a:pt x="10270" y="0"/>
                  <a:pt x="0" y="10269"/>
                  <a:pt x="0" y="23471"/>
                </a:cubicBezTo>
                <a:cubicBezTo>
                  <a:pt x="0" y="36674"/>
                  <a:pt x="10270" y="46942"/>
                  <a:pt x="23475" y="46942"/>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5" name="Forma libre: forma 4336">
            <a:extLst>
              <a:ext uri="{FF2B5EF4-FFF2-40B4-BE49-F238E27FC236}">
                <a16:creationId xmlns:a16="http://schemas.microsoft.com/office/drawing/2014/main" id="{C6DA110B-C7E1-3102-4C34-94748CD85AE0}"/>
              </a:ext>
            </a:extLst>
          </p:cNvPr>
          <p:cNvSpPr/>
          <p:nvPr/>
        </p:nvSpPr>
        <p:spPr>
          <a:xfrm>
            <a:off x="7923776" y="4633520"/>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6" name="Forma libre: forma 4337">
            <a:extLst>
              <a:ext uri="{FF2B5EF4-FFF2-40B4-BE49-F238E27FC236}">
                <a16:creationId xmlns:a16="http://schemas.microsoft.com/office/drawing/2014/main" id="{C6DBDCF0-A68C-3DBE-83C2-6CC8735B350B}"/>
              </a:ext>
            </a:extLst>
          </p:cNvPr>
          <p:cNvSpPr/>
          <p:nvPr/>
        </p:nvSpPr>
        <p:spPr>
          <a:xfrm>
            <a:off x="7988334" y="4882167"/>
            <a:ext cx="44750" cy="44741"/>
          </a:xfrm>
          <a:custGeom>
            <a:avLst/>
            <a:gdLst>
              <a:gd name="connsiteX0" fmla="*/ 22008 w 44750"/>
              <a:gd name="connsiteY0" fmla="*/ 44742 h 44741"/>
              <a:gd name="connsiteX1" fmla="*/ 44750 w 44750"/>
              <a:gd name="connsiteY1" fmla="*/ 22738 h 44741"/>
              <a:gd name="connsiteX2" fmla="*/ 22008 w 44750"/>
              <a:gd name="connsiteY2" fmla="*/ 0 h 44741"/>
              <a:gd name="connsiteX3" fmla="*/ 0 w 44750"/>
              <a:gd name="connsiteY3" fmla="*/ 22738 h 44741"/>
              <a:gd name="connsiteX4" fmla="*/ 22008 w 44750"/>
              <a:gd name="connsiteY4" fmla="*/ 44742 h 44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50" h="44741">
                <a:moveTo>
                  <a:pt x="22008" y="44742"/>
                </a:moveTo>
                <a:cubicBezTo>
                  <a:pt x="34480" y="44742"/>
                  <a:pt x="44750" y="34473"/>
                  <a:pt x="44750" y="22738"/>
                </a:cubicBezTo>
                <a:cubicBezTo>
                  <a:pt x="44750" y="11002"/>
                  <a:pt x="34480" y="0"/>
                  <a:pt x="22008" y="0"/>
                </a:cubicBezTo>
                <a:cubicBezTo>
                  <a:pt x="9537" y="0"/>
                  <a:pt x="0" y="10269"/>
                  <a:pt x="0" y="22738"/>
                </a:cubicBezTo>
                <a:cubicBezTo>
                  <a:pt x="0" y="35207"/>
                  <a:pt x="9537" y="44742"/>
                  <a:pt x="22008" y="44742"/>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7" name="Forma libre: forma 4338">
            <a:extLst>
              <a:ext uri="{FF2B5EF4-FFF2-40B4-BE49-F238E27FC236}">
                <a16:creationId xmlns:a16="http://schemas.microsoft.com/office/drawing/2014/main" id="{4ECEE682-4B71-3A32-93BA-860D4DD8F189}"/>
              </a:ext>
            </a:extLst>
          </p:cNvPr>
          <p:cNvSpPr/>
          <p:nvPr/>
        </p:nvSpPr>
        <p:spPr>
          <a:xfrm>
            <a:off x="7364766" y="4385607"/>
            <a:ext cx="50618" cy="49876"/>
          </a:xfrm>
          <a:custGeom>
            <a:avLst/>
            <a:gdLst>
              <a:gd name="connsiteX0" fmla="*/ 25676 w 50618"/>
              <a:gd name="connsiteY0" fmla="*/ 49876 h 49876"/>
              <a:gd name="connsiteX1" fmla="*/ 50619 w 50618"/>
              <a:gd name="connsiteY1" fmla="*/ 24938 h 49876"/>
              <a:gd name="connsiteX2" fmla="*/ 25676 w 50618"/>
              <a:gd name="connsiteY2" fmla="*/ 0 h 49876"/>
              <a:gd name="connsiteX3" fmla="*/ 0 w 50618"/>
              <a:gd name="connsiteY3" fmla="*/ 24938 h 49876"/>
              <a:gd name="connsiteX4" fmla="*/ 25676 w 50618"/>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 h="49876">
                <a:moveTo>
                  <a:pt x="25676" y="49876"/>
                </a:moveTo>
                <a:cubicBezTo>
                  <a:pt x="39615" y="49876"/>
                  <a:pt x="50619" y="38874"/>
                  <a:pt x="50619" y="24938"/>
                </a:cubicBezTo>
                <a:cubicBezTo>
                  <a:pt x="50619" y="11002"/>
                  <a:pt x="39615" y="0"/>
                  <a:pt x="25676" y="0"/>
                </a:cubicBezTo>
                <a:cubicBezTo>
                  <a:pt x="11738" y="0"/>
                  <a:pt x="0" y="11002"/>
                  <a:pt x="0" y="24938"/>
                </a:cubicBezTo>
                <a:cubicBezTo>
                  <a:pt x="0" y="38874"/>
                  <a:pt x="11738" y="49876"/>
                  <a:pt x="25676"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8" name="Forma libre: forma 4339">
            <a:extLst>
              <a:ext uri="{FF2B5EF4-FFF2-40B4-BE49-F238E27FC236}">
                <a16:creationId xmlns:a16="http://schemas.microsoft.com/office/drawing/2014/main" id="{5F9DDC02-5844-0282-B9F8-EE027A21C31D}"/>
              </a:ext>
            </a:extLst>
          </p:cNvPr>
          <p:cNvSpPr/>
          <p:nvPr/>
        </p:nvSpPr>
        <p:spPr>
          <a:xfrm>
            <a:off x="7458668" y="4447952"/>
            <a:ext cx="49885" cy="49876"/>
          </a:xfrm>
          <a:custGeom>
            <a:avLst/>
            <a:gdLst>
              <a:gd name="connsiteX0" fmla="*/ 24943 w 49885"/>
              <a:gd name="connsiteY0" fmla="*/ 49876 h 49876"/>
              <a:gd name="connsiteX1" fmla="*/ 49886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6" y="38874"/>
                  <a:pt x="49886" y="24938"/>
                </a:cubicBezTo>
                <a:cubicBezTo>
                  <a:pt x="49886" y="11002"/>
                  <a:pt x="38881" y="0"/>
                  <a:pt x="24943" y="0"/>
                </a:cubicBezTo>
                <a:cubicBezTo>
                  <a:pt x="11004" y="0"/>
                  <a:pt x="0" y="11002"/>
                  <a:pt x="0" y="24938"/>
                </a:cubicBezTo>
                <a:cubicBezTo>
                  <a:pt x="0" y="38874"/>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59" name="Forma libre: forma 4340">
            <a:extLst>
              <a:ext uri="{FF2B5EF4-FFF2-40B4-BE49-F238E27FC236}">
                <a16:creationId xmlns:a16="http://schemas.microsoft.com/office/drawing/2014/main" id="{DFC87C35-22FA-C287-0122-A616936E7290}"/>
              </a:ext>
            </a:extLst>
          </p:cNvPr>
          <p:cNvSpPr/>
          <p:nvPr/>
        </p:nvSpPr>
        <p:spPr>
          <a:xfrm>
            <a:off x="7675816" y="4509564"/>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0" name="Forma libre: forma 4341">
            <a:extLst>
              <a:ext uri="{FF2B5EF4-FFF2-40B4-BE49-F238E27FC236}">
                <a16:creationId xmlns:a16="http://schemas.microsoft.com/office/drawing/2014/main" id="{1E67C238-E3CE-F0FD-619D-433C62464925}"/>
              </a:ext>
            </a:extLst>
          </p:cNvPr>
          <p:cNvSpPr/>
          <p:nvPr/>
        </p:nvSpPr>
        <p:spPr>
          <a:xfrm>
            <a:off x="7644271" y="4571175"/>
            <a:ext cx="49885" cy="50609"/>
          </a:xfrm>
          <a:custGeom>
            <a:avLst/>
            <a:gdLst>
              <a:gd name="connsiteX0" fmla="*/ 24942 w 49885"/>
              <a:gd name="connsiteY0" fmla="*/ 50609 h 50609"/>
              <a:gd name="connsiteX1" fmla="*/ 49885 w 49885"/>
              <a:gd name="connsiteY1" fmla="*/ 24938 h 50609"/>
              <a:gd name="connsiteX2" fmla="*/ 24942 w 49885"/>
              <a:gd name="connsiteY2" fmla="*/ 0 h 50609"/>
              <a:gd name="connsiteX3" fmla="*/ 0 w 49885"/>
              <a:gd name="connsiteY3" fmla="*/ 24938 h 50609"/>
              <a:gd name="connsiteX4" fmla="*/ 24942 w 49885"/>
              <a:gd name="connsiteY4" fmla="*/ 50609 h 5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50609">
                <a:moveTo>
                  <a:pt x="24942" y="50609"/>
                </a:moveTo>
                <a:cubicBezTo>
                  <a:pt x="38881" y="50609"/>
                  <a:pt x="49885" y="39607"/>
                  <a:pt x="49885" y="24938"/>
                </a:cubicBezTo>
                <a:cubicBezTo>
                  <a:pt x="49885" y="10269"/>
                  <a:pt x="38881" y="0"/>
                  <a:pt x="24942" y="0"/>
                </a:cubicBezTo>
                <a:cubicBezTo>
                  <a:pt x="11004" y="0"/>
                  <a:pt x="0" y="11002"/>
                  <a:pt x="0" y="24938"/>
                </a:cubicBezTo>
                <a:cubicBezTo>
                  <a:pt x="0" y="38874"/>
                  <a:pt x="11738" y="50609"/>
                  <a:pt x="24942" y="50609"/>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1" name="Forma libre: forma 4342">
            <a:extLst>
              <a:ext uri="{FF2B5EF4-FFF2-40B4-BE49-F238E27FC236}">
                <a16:creationId xmlns:a16="http://schemas.microsoft.com/office/drawing/2014/main" id="{EBD86635-D52D-95CE-AF10-01BD78D9D20F}"/>
              </a:ext>
            </a:extLst>
          </p:cNvPr>
          <p:cNvSpPr/>
          <p:nvPr/>
        </p:nvSpPr>
        <p:spPr>
          <a:xfrm>
            <a:off x="7799797" y="5129347"/>
            <a:ext cx="49885" cy="49875"/>
          </a:xfrm>
          <a:custGeom>
            <a:avLst/>
            <a:gdLst>
              <a:gd name="connsiteX0" fmla="*/ 24942 w 49885"/>
              <a:gd name="connsiteY0" fmla="*/ 49876 h 49875"/>
              <a:gd name="connsiteX1" fmla="*/ 49885 w 49885"/>
              <a:gd name="connsiteY1" fmla="*/ 24938 h 49875"/>
              <a:gd name="connsiteX2" fmla="*/ 24942 w 49885"/>
              <a:gd name="connsiteY2" fmla="*/ 0 h 49875"/>
              <a:gd name="connsiteX3" fmla="*/ 0 w 49885"/>
              <a:gd name="connsiteY3" fmla="*/ 24938 h 49875"/>
              <a:gd name="connsiteX4" fmla="*/ 24942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2" y="49876"/>
                </a:moveTo>
                <a:cubicBezTo>
                  <a:pt x="38881" y="49876"/>
                  <a:pt x="49885" y="38874"/>
                  <a:pt x="49885" y="24938"/>
                </a:cubicBezTo>
                <a:cubicBezTo>
                  <a:pt x="49885" y="11002"/>
                  <a:pt x="38881" y="0"/>
                  <a:pt x="24942" y="0"/>
                </a:cubicBezTo>
                <a:cubicBezTo>
                  <a:pt x="11004" y="0"/>
                  <a:pt x="0" y="11002"/>
                  <a:pt x="0" y="24938"/>
                </a:cubicBezTo>
                <a:cubicBezTo>
                  <a:pt x="0" y="38874"/>
                  <a:pt x="11004" y="49876"/>
                  <a:pt x="24942"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2" name="Forma libre: forma 4343">
            <a:extLst>
              <a:ext uri="{FF2B5EF4-FFF2-40B4-BE49-F238E27FC236}">
                <a16:creationId xmlns:a16="http://schemas.microsoft.com/office/drawing/2014/main" id="{457FD119-6E2B-0230-DCEE-84B12DFDD812}"/>
              </a:ext>
            </a:extLst>
          </p:cNvPr>
          <p:cNvSpPr/>
          <p:nvPr/>
        </p:nvSpPr>
        <p:spPr>
          <a:xfrm>
            <a:off x="7273065" y="5190958"/>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3" name="Forma libre: forma 4344">
            <a:extLst>
              <a:ext uri="{FF2B5EF4-FFF2-40B4-BE49-F238E27FC236}">
                <a16:creationId xmlns:a16="http://schemas.microsoft.com/office/drawing/2014/main" id="{2D3EDBDC-B2E2-C8F9-8302-FEE8042EE292}"/>
              </a:ext>
            </a:extLst>
          </p:cNvPr>
          <p:cNvSpPr/>
          <p:nvPr/>
        </p:nvSpPr>
        <p:spPr>
          <a:xfrm>
            <a:off x="7582648" y="5191692"/>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4" name="Forma libre: forma 4345">
            <a:extLst>
              <a:ext uri="{FF2B5EF4-FFF2-40B4-BE49-F238E27FC236}">
                <a16:creationId xmlns:a16="http://schemas.microsoft.com/office/drawing/2014/main" id="{FC638BB5-EF45-B2A3-1167-4CBB43FD4F4E}"/>
              </a:ext>
            </a:extLst>
          </p:cNvPr>
          <p:cNvSpPr/>
          <p:nvPr/>
        </p:nvSpPr>
        <p:spPr>
          <a:xfrm>
            <a:off x="7427857" y="525330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5" name="Forma libre: forma 4346">
            <a:extLst>
              <a:ext uri="{FF2B5EF4-FFF2-40B4-BE49-F238E27FC236}">
                <a16:creationId xmlns:a16="http://schemas.microsoft.com/office/drawing/2014/main" id="{8AA22741-A217-45BC-1AFC-24E8A1B59484}"/>
              </a:ext>
            </a:extLst>
          </p:cNvPr>
          <p:cNvSpPr/>
          <p:nvPr/>
        </p:nvSpPr>
        <p:spPr>
          <a:xfrm>
            <a:off x="7613460" y="5253303"/>
            <a:ext cx="49885" cy="49876"/>
          </a:xfrm>
          <a:custGeom>
            <a:avLst/>
            <a:gdLst>
              <a:gd name="connsiteX0" fmla="*/ 24943 w 49885"/>
              <a:gd name="connsiteY0" fmla="*/ 49876 h 49876"/>
              <a:gd name="connsiteX1" fmla="*/ 49885 w 49885"/>
              <a:gd name="connsiteY1" fmla="*/ 24938 h 49876"/>
              <a:gd name="connsiteX2" fmla="*/ 24943 w 49885"/>
              <a:gd name="connsiteY2" fmla="*/ 0 h 49876"/>
              <a:gd name="connsiteX3" fmla="*/ 0 w 49885"/>
              <a:gd name="connsiteY3" fmla="*/ 24938 h 49876"/>
              <a:gd name="connsiteX4" fmla="*/ 24943 w 49885"/>
              <a:gd name="connsiteY4" fmla="*/ 49876 h 49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6">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6" name="Forma libre: forma 4347">
            <a:extLst>
              <a:ext uri="{FF2B5EF4-FFF2-40B4-BE49-F238E27FC236}">
                <a16:creationId xmlns:a16="http://schemas.microsoft.com/office/drawing/2014/main" id="{E0D4F2D4-2ADD-5249-C2D5-BE3ECE4568A8}"/>
              </a:ext>
            </a:extLst>
          </p:cNvPr>
          <p:cNvSpPr/>
          <p:nvPr/>
        </p:nvSpPr>
        <p:spPr>
          <a:xfrm>
            <a:off x="7334688" y="5314915"/>
            <a:ext cx="49885" cy="49875"/>
          </a:xfrm>
          <a:custGeom>
            <a:avLst/>
            <a:gdLst>
              <a:gd name="connsiteX0" fmla="*/ 24943 w 49885"/>
              <a:gd name="connsiteY0" fmla="*/ 49876 h 49875"/>
              <a:gd name="connsiteX1" fmla="*/ 49885 w 49885"/>
              <a:gd name="connsiteY1" fmla="*/ 24938 h 49875"/>
              <a:gd name="connsiteX2" fmla="*/ 24943 w 49885"/>
              <a:gd name="connsiteY2" fmla="*/ 0 h 49875"/>
              <a:gd name="connsiteX3" fmla="*/ 0 w 49885"/>
              <a:gd name="connsiteY3" fmla="*/ 24938 h 49875"/>
              <a:gd name="connsiteX4" fmla="*/ 24943 w 49885"/>
              <a:gd name="connsiteY4" fmla="*/ 49876 h 4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85" h="49875">
                <a:moveTo>
                  <a:pt x="24943" y="49876"/>
                </a:moveTo>
                <a:cubicBezTo>
                  <a:pt x="38881" y="49876"/>
                  <a:pt x="49885" y="38874"/>
                  <a:pt x="49885" y="24938"/>
                </a:cubicBezTo>
                <a:cubicBezTo>
                  <a:pt x="49885" y="11002"/>
                  <a:pt x="38881" y="0"/>
                  <a:pt x="24943" y="0"/>
                </a:cubicBezTo>
                <a:cubicBezTo>
                  <a:pt x="11004" y="0"/>
                  <a:pt x="0" y="11002"/>
                  <a:pt x="0" y="24938"/>
                </a:cubicBezTo>
                <a:cubicBezTo>
                  <a:pt x="0" y="38874"/>
                  <a:pt x="11004" y="49876"/>
                  <a:pt x="24943" y="49876"/>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7" name="Forma libre: forma 4348">
            <a:extLst>
              <a:ext uri="{FF2B5EF4-FFF2-40B4-BE49-F238E27FC236}">
                <a16:creationId xmlns:a16="http://schemas.microsoft.com/office/drawing/2014/main" id="{5A91D9D0-03E5-1D73-C236-BB6AB5F93895}"/>
              </a:ext>
            </a:extLst>
          </p:cNvPr>
          <p:cNvSpPr/>
          <p:nvPr/>
        </p:nvSpPr>
        <p:spPr>
          <a:xfrm>
            <a:off x="7676550" y="5377993"/>
            <a:ext cx="48418" cy="48409"/>
          </a:xfrm>
          <a:custGeom>
            <a:avLst/>
            <a:gdLst>
              <a:gd name="connsiteX0" fmla="*/ 24209 w 48418"/>
              <a:gd name="connsiteY0" fmla="*/ 48409 h 48409"/>
              <a:gd name="connsiteX1" fmla="*/ 48418 w 48418"/>
              <a:gd name="connsiteY1" fmla="*/ 24205 h 48409"/>
              <a:gd name="connsiteX2" fmla="*/ 24209 w 48418"/>
              <a:gd name="connsiteY2" fmla="*/ 0 h 48409"/>
              <a:gd name="connsiteX3" fmla="*/ 0 w 48418"/>
              <a:gd name="connsiteY3" fmla="*/ 24205 h 48409"/>
              <a:gd name="connsiteX4" fmla="*/ 24209 w 48418"/>
              <a:gd name="connsiteY4" fmla="*/ 48409 h 48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 h="48409">
                <a:moveTo>
                  <a:pt x="24209" y="48409"/>
                </a:moveTo>
                <a:cubicBezTo>
                  <a:pt x="37414" y="48409"/>
                  <a:pt x="48418" y="37407"/>
                  <a:pt x="48418" y="24205"/>
                </a:cubicBezTo>
                <a:cubicBezTo>
                  <a:pt x="48418" y="11002"/>
                  <a:pt x="37414" y="0"/>
                  <a:pt x="24209" y="0"/>
                </a:cubicBezTo>
                <a:cubicBezTo>
                  <a:pt x="11004" y="0"/>
                  <a:pt x="0" y="11002"/>
                  <a:pt x="0" y="24205"/>
                </a:cubicBezTo>
                <a:cubicBezTo>
                  <a:pt x="0" y="37407"/>
                  <a:pt x="11004" y="48409"/>
                  <a:pt x="24209" y="48409"/>
                </a:cubicBezTo>
              </a:path>
            </a:pathLst>
          </a:custGeom>
          <a:solidFill>
            <a:srgbClr val="95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8" name="Forma libre: forma 4349">
            <a:extLst>
              <a:ext uri="{FF2B5EF4-FFF2-40B4-BE49-F238E27FC236}">
                <a16:creationId xmlns:a16="http://schemas.microsoft.com/office/drawing/2014/main" id="{5C9AA3D4-D137-8AA9-2EB8-833E731AA10F}"/>
              </a:ext>
            </a:extLst>
          </p:cNvPr>
          <p:cNvSpPr/>
          <p:nvPr/>
        </p:nvSpPr>
        <p:spPr>
          <a:xfrm>
            <a:off x="7524693" y="4398809"/>
            <a:ext cx="326" cy="7334"/>
          </a:xfrm>
          <a:custGeom>
            <a:avLst/>
            <a:gdLst>
              <a:gd name="connsiteX0" fmla="*/ 0 w 326"/>
              <a:gd name="connsiteY0" fmla="*/ 0 h 7334"/>
              <a:gd name="connsiteX1" fmla="*/ 0 w 326"/>
              <a:gd name="connsiteY1" fmla="*/ 0 h 7334"/>
              <a:gd name="connsiteX2" fmla="*/ 0 w 326"/>
              <a:gd name="connsiteY2" fmla="*/ 0 h 7334"/>
              <a:gd name="connsiteX3" fmla="*/ 0 w 326"/>
              <a:gd name="connsiteY3" fmla="*/ 0 h 7334"/>
              <a:gd name="connsiteX4" fmla="*/ 0 w 326"/>
              <a:gd name="connsiteY4" fmla="*/ 0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 h="7334">
                <a:moveTo>
                  <a:pt x="0" y="0"/>
                </a:moveTo>
                <a:lnTo>
                  <a:pt x="0" y="0"/>
                </a:lnTo>
                <a:cubicBezTo>
                  <a:pt x="734" y="0"/>
                  <a:pt x="0" y="0"/>
                  <a:pt x="0" y="0"/>
                </a:cubicBezTo>
                <a:cubicBezTo>
                  <a:pt x="0" y="0"/>
                  <a:pt x="0" y="0"/>
                  <a:pt x="0" y="0"/>
                </a:cubicBezTo>
                <a:lnTo>
                  <a:pt x="0" y="0"/>
                </a:lnTo>
                <a:close/>
              </a:path>
            </a:pathLst>
          </a:custGeom>
          <a:solidFill>
            <a:srgbClr val="94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69" name="Forma libre: forma 4350">
            <a:extLst>
              <a:ext uri="{FF2B5EF4-FFF2-40B4-BE49-F238E27FC236}">
                <a16:creationId xmlns:a16="http://schemas.microsoft.com/office/drawing/2014/main" id="{FDEFAA07-6E6A-E779-B313-3AC7416FF9A6}"/>
              </a:ext>
            </a:extLst>
          </p:cNvPr>
          <p:cNvSpPr/>
          <p:nvPr/>
        </p:nvSpPr>
        <p:spPr>
          <a:xfrm>
            <a:off x="7592185" y="4398809"/>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Lst>
            <a:ahLst/>
            <a:cxnLst>
              <a:cxn ang="0">
                <a:pos x="connsiteX0" y="connsiteY0"/>
              </a:cxn>
              <a:cxn ang="0">
                <a:pos x="connsiteX1" y="connsiteY1"/>
              </a:cxn>
              <a:cxn ang="0">
                <a:pos x="connsiteX2" y="connsiteY2"/>
              </a:cxn>
              <a:cxn ang="0">
                <a:pos x="connsiteX3" y="connsiteY3"/>
              </a:cxn>
            </a:cxnLst>
            <a:rect l="l" t="t" r="r" b="b"/>
            <a:pathLst>
              <a:path w="7336" h="7334">
                <a:moveTo>
                  <a:pt x="0" y="0"/>
                </a:moveTo>
                <a:lnTo>
                  <a:pt x="0" y="0"/>
                </a:lnTo>
                <a:cubicBezTo>
                  <a:pt x="0" y="0"/>
                  <a:pt x="0" y="0"/>
                  <a:pt x="0" y="0"/>
                </a:cubicBezTo>
                <a:lnTo>
                  <a:pt x="0" y="0"/>
                </a:lnTo>
                <a:close/>
              </a:path>
            </a:pathLst>
          </a:custGeom>
          <a:solidFill>
            <a:srgbClr val="94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0" name="Forma libre: forma 4351">
            <a:extLst>
              <a:ext uri="{FF2B5EF4-FFF2-40B4-BE49-F238E27FC236}">
                <a16:creationId xmlns:a16="http://schemas.microsoft.com/office/drawing/2014/main" id="{5BD61175-C824-CAAE-D519-F632D5CCABF4}"/>
              </a:ext>
            </a:extLst>
          </p:cNvPr>
          <p:cNvSpPr/>
          <p:nvPr/>
        </p:nvSpPr>
        <p:spPr>
          <a:xfrm>
            <a:off x="7524693" y="4533286"/>
            <a:ext cx="326" cy="1215"/>
          </a:xfrm>
          <a:custGeom>
            <a:avLst/>
            <a:gdLst>
              <a:gd name="connsiteX0" fmla="*/ 0 w 326"/>
              <a:gd name="connsiteY0" fmla="*/ 1215 h 1215"/>
              <a:gd name="connsiteX1" fmla="*/ 0 w 326"/>
              <a:gd name="connsiteY1" fmla="*/ 1215 h 1215"/>
              <a:gd name="connsiteX2" fmla="*/ 0 w 326"/>
              <a:gd name="connsiteY2" fmla="*/ 482 h 1215"/>
              <a:gd name="connsiteX3" fmla="*/ 0 w 326"/>
              <a:gd name="connsiteY3" fmla="*/ 1215 h 1215"/>
              <a:gd name="connsiteX4" fmla="*/ 0 w 326"/>
              <a:gd name="connsiteY4" fmla="*/ 1215 h 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 h="1215">
                <a:moveTo>
                  <a:pt x="0" y="1215"/>
                </a:moveTo>
                <a:cubicBezTo>
                  <a:pt x="0" y="1215"/>
                  <a:pt x="734" y="482"/>
                  <a:pt x="0" y="1215"/>
                </a:cubicBezTo>
                <a:cubicBezTo>
                  <a:pt x="734" y="482"/>
                  <a:pt x="0" y="482"/>
                  <a:pt x="0" y="482"/>
                </a:cubicBezTo>
                <a:cubicBezTo>
                  <a:pt x="0" y="-252"/>
                  <a:pt x="0" y="-252"/>
                  <a:pt x="0" y="1215"/>
                </a:cubicBezTo>
                <a:cubicBezTo>
                  <a:pt x="0" y="482"/>
                  <a:pt x="0" y="1215"/>
                  <a:pt x="0" y="1215"/>
                </a:cubicBezTo>
              </a:path>
            </a:pathLst>
          </a:custGeom>
          <a:solidFill>
            <a:srgbClr val="94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1" name="Forma libre: forma 4352">
            <a:extLst>
              <a:ext uri="{FF2B5EF4-FFF2-40B4-BE49-F238E27FC236}">
                <a16:creationId xmlns:a16="http://schemas.microsoft.com/office/drawing/2014/main" id="{156A2E3A-5E70-8B08-4A57-907715CD0C81}"/>
              </a:ext>
            </a:extLst>
          </p:cNvPr>
          <p:cNvSpPr/>
          <p:nvPr/>
        </p:nvSpPr>
        <p:spPr>
          <a:xfrm>
            <a:off x="7962657" y="4601247"/>
            <a:ext cx="326" cy="7334"/>
          </a:xfrm>
          <a:custGeom>
            <a:avLst/>
            <a:gdLst>
              <a:gd name="connsiteX0" fmla="*/ 0 w 326"/>
              <a:gd name="connsiteY0" fmla="*/ 0 h 7334"/>
              <a:gd name="connsiteX1" fmla="*/ 0 w 326"/>
              <a:gd name="connsiteY1" fmla="*/ 0 h 7334"/>
              <a:gd name="connsiteX2" fmla="*/ 0 w 326"/>
              <a:gd name="connsiteY2" fmla="*/ 0 h 7334"/>
              <a:gd name="connsiteX3" fmla="*/ 0 w 326"/>
              <a:gd name="connsiteY3" fmla="*/ 0 h 7334"/>
            </a:gdLst>
            <a:ahLst/>
            <a:cxnLst>
              <a:cxn ang="0">
                <a:pos x="connsiteX0" y="connsiteY0"/>
              </a:cxn>
              <a:cxn ang="0">
                <a:pos x="connsiteX1" y="connsiteY1"/>
              </a:cxn>
              <a:cxn ang="0">
                <a:pos x="connsiteX2" y="connsiteY2"/>
              </a:cxn>
              <a:cxn ang="0">
                <a:pos x="connsiteX3" y="connsiteY3"/>
              </a:cxn>
            </a:cxnLst>
            <a:rect l="l" t="t" r="r" b="b"/>
            <a:pathLst>
              <a:path w="326" h="7334">
                <a:moveTo>
                  <a:pt x="0" y="0"/>
                </a:moveTo>
                <a:cubicBezTo>
                  <a:pt x="0" y="0"/>
                  <a:pt x="734" y="0"/>
                  <a:pt x="0" y="0"/>
                </a:cubicBezTo>
                <a:lnTo>
                  <a:pt x="0" y="0"/>
                </a:lnTo>
                <a:lnTo>
                  <a:pt x="0" y="0"/>
                </a:lnTo>
              </a:path>
            </a:pathLst>
          </a:custGeom>
          <a:solidFill>
            <a:srgbClr val="94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2" name="Forma libre: forma 4353">
            <a:extLst>
              <a:ext uri="{FF2B5EF4-FFF2-40B4-BE49-F238E27FC236}">
                <a16:creationId xmlns:a16="http://schemas.microsoft.com/office/drawing/2014/main" id="{BF5A5019-4D09-7761-D322-6A918E125C09}"/>
              </a:ext>
            </a:extLst>
          </p:cNvPr>
          <p:cNvSpPr/>
          <p:nvPr/>
        </p:nvSpPr>
        <p:spPr>
          <a:xfrm>
            <a:off x="7490621" y="5005390"/>
            <a:ext cx="652" cy="733"/>
          </a:xfrm>
          <a:custGeom>
            <a:avLst/>
            <a:gdLst>
              <a:gd name="connsiteX0" fmla="*/ 326 w 652"/>
              <a:gd name="connsiteY0" fmla="*/ 734 h 733"/>
              <a:gd name="connsiteX1" fmla="*/ 326 w 652"/>
              <a:gd name="connsiteY1" fmla="*/ 734 h 733"/>
              <a:gd name="connsiteX2" fmla="*/ 326 w 652"/>
              <a:gd name="connsiteY2" fmla="*/ 0 h 733"/>
              <a:gd name="connsiteX3" fmla="*/ 326 w 652"/>
              <a:gd name="connsiteY3" fmla="*/ 734 h 733"/>
              <a:gd name="connsiteX4" fmla="*/ 326 w 652"/>
              <a:gd name="connsiteY4" fmla="*/ 734 h 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 h="733">
                <a:moveTo>
                  <a:pt x="326" y="734"/>
                </a:moveTo>
                <a:cubicBezTo>
                  <a:pt x="326" y="734"/>
                  <a:pt x="1060" y="734"/>
                  <a:pt x="326" y="734"/>
                </a:cubicBezTo>
                <a:cubicBezTo>
                  <a:pt x="1060" y="0"/>
                  <a:pt x="326" y="0"/>
                  <a:pt x="326" y="0"/>
                </a:cubicBezTo>
                <a:cubicBezTo>
                  <a:pt x="326" y="0"/>
                  <a:pt x="-407" y="0"/>
                  <a:pt x="326" y="734"/>
                </a:cubicBezTo>
                <a:cubicBezTo>
                  <a:pt x="-407" y="734"/>
                  <a:pt x="326" y="734"/>
                  <a:pt x="326" y="734"/>
                </a:cubicBezTo>
              </a:path>
            </a:pathLst>
          </a:custGeom>
          <a:solidFill>
            <a:srgbClr val="94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3" name="Forma libre: forma 4354">
            <a:extLst>
              <a:ext uri="{FF2B5EF4-FFF2-40B4-BE49-F238E27FC236}">
                <a16:creationId xmlns:a16="http://schemas.microsoft.com/office/drawing/2014/main" id="{05FC0DA4-5D72-BAFE-3EA1-8F0FED9B30BC}"/>
              </a:ext>
            </a:extLst>
          </p:cNvPr>
          <p:cNvSpPr/>
          <p:nvPr/>
        </p:nvSpPr>
        <p:spPr>
          <a:xfrm>
            <a:off x="7120474" y="5072869"/>
            <a:ext cx="7336" cy="7334"/>
          </a:xfrm>
          <a:custGeom>
            <a:avLst/>
            <a:gdLst>
              <a:gd name="connsiteX0" fmla="*/ 0 w 7336"/>
              <a:gd name="connsiteY0" fmla="*/ 0 h 7334"/>
              <a:gd name="connsiteX1" fmla="*/ 0 w 7336"/>
              <a:gd name="connsiteY1" fmla="*/ 0 h 7334"/>
              <a:gd name="connsiteX2" fmla="*/ 0 w 7336"/>
              <a:gd name="connsiteY2" fmla="*/ 0 h 7334"/>
              <a:gd name="connsiteX3" fmla="*/ 0 w 7336"/>
              <a:gd name="connsiteY3" fmla="*/ 0 h 7334"/>
            </a:gdLst>
            <a:ahLst/>
            <a:cxnLst>
              <a:cxn ang="0">
                <a:pos x="connsiteX0" y="connsiteY0"/>
              </a:cxn>
              <a:cxn ang="0">
                <a:pos x="connsiteX1" y="connsiteY1"/>
              </a:cxn>
              <a:cxn ang="0">
                <a:pos x="connsiteX2" y="connsiteY2"/>
              </a:cxn>
              <a:cxn ang="0">
                <a:pos x="connsiteX3" y="connsiteY3"/>
              </a:cxn>
            </a:cxnLst>
            <a:rect l="l" t="t" r="r" b="b"/>
            <a:pathLst>
              <a:path w="7336" h="7334">
                <a:moveTo>
                  <a:pt x="0" y="0"/>
                </a:moveTo>
                <a:lnTo>
                  <a:pt x="0" y="0"/>
                </a:lnTo>
                <a:cubicBezTo>
                  <a:pt x="0" y="0"/>
                  <a:pt x="0" y="0"/>
                  <a:pt x="0" y="0"/>
                </a:cubicBezTo>
                <a:cubicBezTo>
                  <a:pt x="0" y="0"/>
                  <a:pt x="0" y="0"/>
                  <a:pt x="0" y="0"/>
                </a:cubicBezTo>
              </a:path>
            </a:pathLst>
          </a:custGeom>
          <a:solidFill>
            <a:srgbClr val="94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4" name="Forma libre: forma 4355">
            <a:extLst>
              <a:ext uri="{FF2B5EF4-FFF2-40B4-BE49-F238E27FC236}">
                <a16:creationId xmlns:a16="http://schemas.microsoft.com/office/drawing/2014/main" id="{19D7A8DE-218A-FBCA-E4A6-206470FAEC96}"/>
              </a:ext>
            </a:extLst>
          </p:cNvPr>
          <p:cNvSpPr/>
          <p:nvPr/>
        </p:nvSpPr>
        <p:spPr>
          <a:xfrm>
            <a:off x="7221162" y="5140045"/>
            <a:ext cx="876" cy="1037"/>
          </a:xfrm>
          <a:custGeom>
            <a:avLst/>
            <a:gdLst>
              <a:gd name="connsiteX0" fmla="*/ 550 w 876"/>
              <a:gd name="connsiteY0" fmla="*/ 1037 h 1037"/>
              <a:gd name="connsiteX1" fmla="*/ 550 w 876"/>
              <a:gd name="connsiteY1" fmla="*/ 1037 h 1037"/>
              <a:gd name="connsiteX2" fmla="*/ 550 w 876"/>
              <a:gd name="connsiteY2" fmla="*/ 304 h 1037"/>
              <a:gd name="connsiteX3" fmla="*/ 550 w 876"/>
              <a:gd name="connsiteY3" fmla="*/ 1037 h 1037"/>
              <a:gd name="connsiteX4" fmla="*/ 550 w 876"/>
              <a:gd name="connsiteY4" fmla="*/ 1037 h 1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 h="1037">
                <a:moveTo>
                  <a:pt x="550" y="1037"/>
                </a:moveTo>
                <a:cubicBezTo>
                  <a:pt x="550" y="1037"/>
                  <a:pt x="550" y="304"/>
                  <a:pt x="550" y="1037"/>
                </a:cubicBezTo>
                <a:cubicBezTo>
                  <a:pt x="1284" y="304"/>
                  <a:pt x="550" y="304"/>
                  <a:pt x="550" y="304"/>
                </a:cubicBezTo>
                <a:cubicBezTo>
                  <a:pt x="-183" y="-430"/>
                  <a:pt x="-183" y="304"/>
                  <a:pt x="550" y="1037"/>
                </a:cubicBezTo>
                <a:cubicBezTo>
                  <a:pt x="-183" y="304"/>
                  <a:pt x="-183" y="1037"/>
                  <a:pt x="550" y="1037"/>
                </a:cubicBezTo>
              </a:path>
            </a:pathLst>
          </a:custGeom>
          <a:solidFill>
            <a:srgbClr val="94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75" name="Forma libre: forma 4356">
            <a:extLst>
              <a:ext uri="{FF2B5EF4-FFF2-40B4-BE49-F238E27FC236}">
                <a16:creationId xmlns:a16="http://schemas.microsoft.com/office/drawing/2014/main" id="{F851700B-D462-D2A9-5399-39E2CC4A92D2}"/>
              </a:ext>
            </a:extLst>
          </p:cNvPr>
          <p:cNvSpPr/>
          <p:nvPr/>
        </p:nvSpPr>
        <p:spPr>
          <a:xfrm>
            <a:off x="7288654" y="5408799"/>
            <a:ext cx="876" cy="1467"/>
          </a:xfrm>
          <a:custGeom>
            <a:avLst/>
            <a:gdLst>
              <a:gd name="connsiteX0" fmla="*/ 550 w 876"/>
              <a:gd name="connsiteY0" fmla="*/ 1467 h 1467"/>
              <a:gd name="connsiteX1" fmla="*/ 550 w 876"/>
              <a:gd name="connsiteY1" fmla="*/ 1467 h 1467"/>
              <a:gd name="connsiteX2" fmla="*/ 550 w 876"/>
              <a:gd name="connsiteY2" fmla="*/ 0 h 1467"/>
              <a:gd name="connsiteX3" fmla="*/ 550 w 876"/>
              <a:gd name="connsiteY3" fmla="*/ 1467 h 1467"/>
              <a:gd name="connsiteX4" fmla="*/ 550 w 876"/>
              <a:gd name="connsiteY4" fmla="*/ 1467 h 14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 h="1467">
                <a:moveTo>
                  <a:pt x="550" y="1467"/>
                </a:moveTo>
                <a:cubicBezTo>
                  <a:pt x="550" y="1467"/>
                  <a:pt x="550" y="1467"/>
                  <a:pt x="550" y="1467"/>
                </a:cubicBezTo>
                <a:cubicBezTo>
                  <a:pt x="1284" y="734"/>
                  <a:pt x="550" y="0"/>
                  <a:pt x="550" y="0"/>
                </a:cubicBezTo>
                <a:cubicBezTo>
                  <a:pt x="550" y="0"/>
                  <a:pt x="-183" y="734"/>
                  <a:pt x="550" y="1467"/>
                </a:cubicBezTo>
                <a:cubicBezTo>
                  <a:pt x="-183" y="1467"/>
                  <a:pt x="-183" y="1467"/>
                  <a:pt x="550" y="1467"/>
                </a:cubicBezTo>
              </a:path>
            </a:pathLst>
          </a:custGeom>
          <a:solidFill>
            <a:srgbClr val="94C11F"/>
          </a:solidFill>
          <a:ln w="733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4339" name="CuadroTexto 4338">
            <a:extLst>
              <a:ext uri="{FF2B5EF4-FFF2-40B4-BE49-F238E27FC236}">
                <a16:creationId xmlns:a16="http://schemas.microsoft.com/office/drawing/2014/main" id="{1B02F7BB-E26C-5E2F-7509-1A1C20D23FA5}"/>
              </a:ext>
            </a:extLst>
          </p:cNvPr>
          <p:cNvSpPr txBox="1"/>
          <p:nvPr/>
        </p:nvSpPr>
        <p:spPr>
          <a:xfrm>
            <a:off x="4927548" y="3480631"/>
            <a:ext cx="700340" cy="692497"/>
          </a:xfrm>
          <a:prstGeom prst="rect">
            <a:avLst/>
          </a:prstGeom>
          <a:noFill/>
        </p:spPr>
        <p:txBody>
          <a:bodyPr wrap="square" lIns="0" tIns="0" rIns="0" bIns="0" rtlCol="0">
            <a:spAutoFit/>
          </a:bodyPr>
          <a:lstStyle/>
          <a:p>
            <a:pPr marL="0" marR="0" lvl="0" indent="0" algn="ctr" defTabSz="914377" rtl="0" eaLnBrk="1" fontAlgn="auto" latinLnBrk="0" hangingPunct="1">
              <a:lnSpc>
                <a:spcPts val="1800"/>
              </a:lnSpc>
              <a:spcBef>
                <a:spcPts val="0"/>
              </a:spcBef>
              <a:spcAft>
                <a:spcPts val="0"/>
              </a:spcAft>
              <a:buClrTx/>
              <a:buSzTx/>
              <a:buFontTx/>
              <a:buNone/>
              <a:tabLst/>
              <a:defRPr/>
            </a:pPr>
            <a:r>
              <a:rPr kumimoji="0" lang="en-GB" sz="1400" b="0" i="0" u="none" strike="noStrike" kern="1200" cap="none" spc="0" normalizeH="0" baseline="0" noProof="0">
                <a:ln>
                  <a:noFill/>
                </a:ln>
                <a:solidFill>
                  <a:srgbClr val="96CE00"/>
                </a:solidFill>
                <a:effectLst/>
                <a:uLnTx/>
                <a:uFillTx/>
                <a:latin typeface="Arial" panose="020B0604020202020204" pitchFamily="34" charset="0"/>
                <a:ea typeface="+mn-ea"/>
                <a:cs typeface="Arial" panose="020B0604020202020204" pitchFamily="34" charset="0"/>
              </a:rPr>
              <a:t>Mexico</a:t>
            </a:r>
          </a:p>
          <a:p>
            <a:pPr marL="0" marR="0" lvl="0" indent="0" algn="ctr" defTabSz="914377" rtl="0" eaLnBrk="1" fontAlgn="auto" latinLnBrk="0" hangingPunct="1">
              <a:lnSpc>
                <a:spcPts val="3600"/>
              </a:lnSpc>
              <a:spcBef>
                <a:spcPts val="0"/>
              </a:spcBef>
              <a:spcAft>
                <a:spcPts val="0"/>
              </a:spcAft>
              <a:buClrTx/>
              <a:buSzTx/>
              <a:buFontTx/>
              <a:buNone/>
              <a:tabLst/>
              <a:defRPr/>
            </a:pPr>
            <a:r>
              <a:rPr kumimoji="0" lang="en-GB" sz="3600" b="1" i="0" u="none" strike="noStrike" kern="1200" cap="none" spc="0" normalizeH="0" baseline="0" noProof="0">
                <a:ln>
                  <a:noFill/>
                </a:ln>
                <a:solidFill>
                  <a:srgbClr val="96CE00"/>
                </a:solidFill>
                <a:effectLst/>
                <a:uLnTx/>
                <a:uFillTx/>
                <a:latin typeface="Arial" panose="020B0604020202020204" pitchFamily="34" charset="0"/>
                <a:ea typeface="+mn-ea"/>
                <a:cs typeface="Arial" panose="020B0604020202020204" pitchFamily="34" charset="0"/>
              </a:rPr>
              <a:t>12</a:t>
            </a:r>
          </a:p>
        </p:txBody>
      </p:sp>
      <p:sp>
        <p:nvSpPr>
          <p:cNvPr id="4341" name="CuadroTexto 4340">
            <a:extLst>
              <a:ext uri="{FF2B5EF4-FFF2-40B4-BE49-F238E27FC236}">
                <a16:creationId xmlns:a16="http://schemas.microsoft.com/office/drawing/2014/main" id="{D1C42DB5-0CC7-FCA1-BB63-FDA647499D68}"/>
              </a:ext>
            </a:extLst>
          </p:cNvPr>
          <p:cNvSpPr txBox="1"/>
          <p:nvPr/>
        </p:nvSpPr>
        <p:spPr>
          <a:xfrm>
            <a:off x="9017349" y="1220878"/>
            <a:ext cx="700340" cy="692497"/>
          </a:xfrm>
          <a:prstGeom prst="rect">
            <a:avLst/>
          </a:prstGeom>
          <a:noFill/>
        </p:spPr>
        <p:txBody>
          <a:bodyPr wrap="square" lIns="0" tIns="0" rIns="0" bIns="0" rtlCol="0">
            <a:spAutoFit/>
          </a:bodyPr>
          <a:lstStyle/>
          <a:p>
            <a:pPr marL="0" marR="0" lvl="0" indent="0" algn="ctr" defTabSz="914377" rtl="0" eaLnBrk="1" fontAlgn="auto" latinLnBrk="0" hangingPunct="1">
              <a:lnSpc>
                <a:spcPts val="18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92D050"/>
                </a:solidFill>
                <a:effectLst/>
                <a:uLnTx/>
                <a:uFillTx/>
                <a:latin typeface="Arial" panose="020B0604020202020204" pitchFamily="34" charset="0"/>
                <a:ea typeface="+mn-ea"/>
                <a:cs typeface="Arial" panose="020B0604020202020204" pitchFamily="34" charset="0"/>
              </a:rPr>
              <a:t>UK</a:t>
            </a:r>
          </a:p>
          <a:p>
            <a:pPr marL="0" marR="0" lvl="0" indent="0" algn="ctr" defTabSz="914377" rtl="0" eaLnBrk="1" fontAlgn="auto" latinLnBrk="0" hangingPunct="1">
              <a:lnSpc>
                <a:spcPts val="36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accent2">
                    <a:lumMod val="60000"/>
                    <a:lumOff val="40000"/>
                  </a:schemeClr>
                </a:solidFill>
                <a:effectLst/>
                <a:uLnTx/>
                <a:uFillTx/>
                <a:latin typeface="Arial" panose="020B0604020202020204" pitchFamily="34" charset="0"/>
                <a:ea typeface="+mn-ea"/>
                <a:cs typeface="Arial" panose="020B0604020202020204" pitchFamily="34" charset="0"/>
              </a:rPr>
              <a:t>1</a:t>
            </a:r>
          </a:p>
        </p:txBody>
      </p:sp>
      <p:sp>
        <p:nvSpPr>
          <p:cNvPr id="4342" name="CuadroTexto 4341">
            <a:extLst>
              <a:ext uri="{FF2B5EF4-FFF2-40B4-BE49-F238E27FC236}">
                <a16:creationId xmlns:a16="http://schemas.microsoft.com/office/drawing/2014/main" id="{2A06203D-8750-86AD-9DC0-8D218EA2223D}"/>
              </a:ext>
            </a:extLst>
          </p:cNvPr>
          <p:cNvSpPr txBox="1"/>
          <p:nvPr/>
        </p:nvSpPr>
        <p:spPr>
          <a:xfrm>
            <a:off x="8157798" y="2402670"/>
            <a:ext cx="1375022" cy="213969"/>
          </a:xfrm>
          <a:prstGeom prst="rect">
            <a:avLst/>
          </a:prstGeom>
          <a:noFill/>
        </p:spPr>
        <p:txBody>
          <a:bodyPr wrap="square" lIns="0" tIns="0" rIns="0" bIns="0" rtlCol="0">
            <a:spAutoFit/>
          </a:bodyPr>
          <a:lstStyle/>
          <a:p>
            <a:pPr marL="0" marR="0" lvl="0" indent="0" algn="ctr" defTabSz="914377" rtl="0" eaLnBrk="1" fontAlgn="auto" latinLnBrk="0" hangingPunct="1">
              <a:lnSpc>
                <a:spcPts val="1800"/>
              </a:lnSpc>
              <a:spcBef>
                <a:spcPts val="0"/>
              </a:spcBef>
              <a:spcAft>
                <a:spcPts val="0"/>
              </a:spcAft>
              <a:buClrTx/>
              <a:buSzTx/>
              <a:buFontTx/>
              <a:buNone/>
              <a:tabLst/>
              <a:defRPr/>
            </a:pPr>
            <a:r>
              <a:rPr kumimoji="0" lang="en-GB" sz="1400" b="1" i="0" u="none" strike="noStrike" kern="1200" cap="none" spc="0" normalizeH="0" baseline="0" noProof="0">
                <a:ln>
                  <a:noFill/>
                </a:ln>
                <a:solidFill>
                  <a:srgbClr val="92D050"/>
                </a:solidFill>
                <a:effectLst/>
                <a:uLnTx/>
                <a:uFillTx/>
                <a:latin typeface="Arial" panose="020B0604020202020204" pitchFamily="34" charset="0"/>
                <a:ea typeface="+mn-ea"/>
                <a:cs typeface="Arial" panose="020B0604020202020204" pitchFamily="34" charset="0"/>
              </a:rPr>
              <a:t>Spain</a:t>
            </a:r>
          </a:p>
        </p:txBody>
      </p:sp>
      <p:sp>
        <p:nvSpPr>
          <p:cNvPr id="4343" name="CuadroTexto 4342">
            <a:extLst>
              <a:ext uri="{FF2B5EF4-FFF2-40B4-BE49-F238E27FC236}">
                <a16:creationId xmlns:a16="http://schemas.microsoft.com/office/drawing/2014/main" id="{08960637-BAA7-BECC-2F2B-BFC6389F4D02}"/>
              </a:ext>
            </a:extLst>
          </p:cNvPr>
          <p:cNvSpPr txBox="1"/>
          <p:nvPr/>
        </p:nvSpPr>
        <p:spPr>
          <a:xfrm>
            <a:off x="6865571" y="2815382"/>
            <a:ext cx="700340" cy="692497"/>
          </a:xfrm>
          <a:prstGeom prst="rect">
            <a:avLst/>
          </a:prstGeom>
          <a:noFill/>
        </p:spPr>
        <p:txBody>
          <a:bodyPr wrap="square" lIns="0" tIns="0" rIns="0" bIns="0" rtlCol="0">
            <a:spAutoFit/>
          </a:bodyPr>
          <a:lstStyle/>
          <a:p>
            <a:pPr marL="0" marR="0" lvl="0" indent="0" algn="ctr" defTabSz="914377" rtl="0" eaLnBrk="1" fontAlgn="auto" latinLnBrk="0" hangingPunct="1">
              <a:lnSpc>
                <a:spcPts val="1800"/>
              </a:lnSpc>
              <a:spcBef>
                <a:spcPts val="0"/>
              </a:spcBef>
              <a:spcAft>
                <a:spcPts val="0"/>
              </a:spcAft>
              <a:buClrTx/>
              <a:buSzTx/>
              <a:buFontTx/>
              <a:buNone/>
              <a:tabLst/>
              <a:defRPr/>
            </a:pPr>
            <a:r>
              <a:rPr kumimoji="0" lang="en-GB" sz="1400" b="0" i="0" u="none" strike="noStrike" kern="1200" cap="none" spc="0" normalizeH="0" baseline="0" noProof="0">
                <a:ln>
                  <a:noFill/>
                </a:ln>
                <a:solidFill>
                  <a:srgbClr val="96CE00"/>
                </a:solidFill>
                <a:effectLst/>
                <a:uLnTx/>
                <a:uFillTx/>
                <a:latin typeface="Arial" panose="020B0604020202020204" pitchFamily="34" charset="0"/>
                <a:ea typeface="+mn-ea"/>
                <a:cs typeface="Arial" panose="020B0604020202020204" pitchFamily="34" charset="0"/>
              </a:rPr>
              <a:t>Jamaica</a:t>
            </a:r>
          </a:p>
          <a:p>
            <a:pPr marL="0" marR="0" lvl="0" indent="0" algn="ctr" defTabSz="914377" rtl="0" eaLnBrk="1" fontAlgn="auto" latinLnBrk="0" hangingPunct="1">
              <a:lnSpc>
                <a:spcPts val="3600"/>
              </a:lnSpc>
              <a:spcBef>
                <a:spcPts val="0"/>
              </a:spcBef>
              <a:spcAft>
                <a:spcPts val="0"/>
              </a:spcAft>
              <a:buClrTx/>
              <a:buSzTx/>
              <a:buFontTx/>
              <a:buNone/>
              <a:tabLst/>
              <a:defRPr/>
            </a:pPr>
            <a:r>
              <a:rPr kumimoji="0" lang="en-GB" sz="3600" b="1" i="0" u="none" strike="noStrike" kern="1200" cap="none" spc="0" normalizeH="0" baseline="0" noProof="0">
                <a:ln>
                  <a:noFill/>
                </a:ln>
                <a:solidFill>
                  <a:srgbClr val="96CE00"/>
                </a:solidFill>
                <a:effectLst/>
                <a:uLnTx/>
                <a:uFillTx/>
                <a:latin typeface="Arial" panose="020B0604020202020204" pitchFamily="34" charset="0"/>
                <a:ea typeface="+mn-ea"/>
                <a:cs typeface="Arial" panose="020B0604020202020204" pitchFamily="34" charset="0"/>
              </a:rPr>
              <a:t>2</a:t>
            </a:r>
          </a:p>
        </p:txBody>
      </p:sp>
      <p:sp>
        <p:nvSpPr>
          <p:cNvPr id="4344" name="CuadroTexto 4343">
            <a:extLst>
              <a:ext uri="{FF2B5EF4-FFF2-40B4-BE49-F238E27FC236}">
                <a16:creationId xmlns:a16="http://schemas.microsoft.com/office/drawing/2014/main" id="{1E7001E6-0F22-8D67-7973-19F2D2C25123}"/>
              </a:ext>
            </a:extLst>
          </p:cNvPr>
          <p:cNvSpPr txBox="1"/>
          <p:nvPr/>
        </p:nvSpPr>
        <p:spPr>
          <a:xfrm>
            <a:off x="8189112" y="4237949"/>
            <a:ext cx="700340" cy="692497"/>
          </a:xfrm>
          <a:prstGeom prst="rect">
            <a:avLst/>
          </a:prstGeom>
          <a:noFill/>
        </p:spPr>
        <p:txBody>
          <a:bodyPr wrap="square" lIns="0" tIns="0" rIns="0" bIns="0" rtlCol="0">
            <a:spAutoFit/>
          </a:bodyPr>
          <a:lstStyle/>
          <a:p>
            <a:pPr marL="0" marR="0" lvl="0" indent="0" algn="ctr" defTabSz="914377" rtl="0" eaLnBrk="1" fontAlgn="auto" latinLnBrk="0" hangingPunct="1">
              <a:lnSpc>
                <a:spcPts val="18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92D050"/>
                </a:solidFill>
                <a:effectLst/>
                <a:uLnTx/>
                <a:uFillTx/>
                <a:latin typeface="Arial" panose="020B0604020202020204" pitchFamily="34" charset="0"/>
                <a:ea typeface="+mn-ea"/>
                <a:cs typeface="Arial" panose="020B0604020202020204" pitchFamily="34" charset="0"/>
              </a:rPr>
              <a:t>Brazil</a:t>
            </a:r>
          </a:p>
          <a:p>
            <a:pPr marL="0" marR="0" lvl="0" indent="0" algn="ctr" defTabSz="914377" rtl="0" eaLnBrk="1" fontAlgn="auto" latinLnBrk="0" hangingPunct="1">
              <a:lnSpc>
                <a:spcPts val="36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accent2">
                    <a:lumMod val="60000"/>
                    <a:lumOff val="40000"/>
                  </a:schemeClr>
                </a:solidFill>
                <a:effectLst/>
                <a:uLnTx/>
                <a:uFillTx/>
                <a:latin typeface="Arial" panose="020B0604020202020204" pitchFamily="34" charset="0"/>
                <a:ea typeface="+mn-ea"/>
                <a:cs typeface="Arial" panose="020B0604020202020204" pitchFamily="34" charset="0"/>
              </a:rPr>
              <a:t>17</a:t>
            </a:r>
          </a:p>
        </p:txBody>
      </p:sp>
      <p:sp>
        <p:nvSpPr>
          <p:cNvPr id="8685" name="Rectángulo redondeado 8684">
            <a:extLst>
              <a:ext uri="{FF2B5EF4-FFF2-40B4-BE49-F238E27FC236}">
                <a16:creationId xmlns:a16="http://schemas.microsoft.com/office/drawing/2014/main" id="{E613A68C-914B-5BF9-6989-43FB112B7FB8}"/>
              </a:ext>
            </a:extLst>
          </p:cNvPr>
          <p:cNvSpPr/>
          <p:nvPr/>
        </p:nvSpPr>
        <p:spPr>
          <a:xfrm>
            <a:off x="293880" y="1354174"/>
            <a:ext cx="2537196" cy="853464"/>
          </a:xfrm>
          <a:prstGeom prst="roundRect">
            <a:avLst>
              <a:gd name="adj" fmla="val 6801"/>
            </a:avLst>
          </a:prstGeom>
          <a:solidFill>
            <a:srgbClr val="FFFFFF"/>
          </a:solidFill>
          <a:ln w="25400" cap="sq">
            <a:solidFill>
              <a:srgbClr val="1A273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300"/>
              </a:spcBef>
              <a:spcAft>
                <a:spcPts val="300"/>
              </a:spcAft>
              <a:buClrTx/>
              <a:buSzTx/>
              <a:buFontTx/>
              <a:buNone/>
              <a:tabLst/>
              <a:defRPr/>
            </a:pPr>
            <a:endParaRPr kumimoji="0" lang="en-GB" sz="1600" b="0" i="0" u="none" strike="noStrike" kern="1200" cap="none" spc="0" normalizeH="0" baseline="0" noProof="0">
              <a:ln>
                <a:noFill/>
              </a:ln>
              <a:solidFill>
                <a:srgbClr val="1A2732"/>
              </a:solidFill>
              <a:effectLst/>
              <a:uLnTx/>
              <a:uFillTx/>
              <a:latin typeface="Calibri" panose="020F0502020204030204"/>
              <a:ea typeface="+mn-ea"/>
              <a:cs typeface="+mn-cs"/>
            </a:endParaRPr>
          </a:p>
        </p:txBody>
      </p:sp>
      <p:sp>
        <p:nvSpPr>
          <p:cNvPr id="8686" name="CuadroTexto 8685">
            <a:extLst>
              <a:ext uri="{FF2B5EF4-FFF2-40B4-BE49-F238E27FC236}">
                <a16:creationId xmlns:a16="http://schemas.microsoft.com/office/drawing/2014/main" id="{80CA5BF4-069F-BD75-84F5-6C4B8D28E23E}"/>
              </a:ext>
            </a:extLst>
          </p:cNvPr>
          <p:cNvSpPr txBox="1"/>
          <p:nvPr/>
        </p:nvSpPr>
        <p:spPr>
          <a:xfrm>
            <a:off x="760474" y="1233634"/>
            <a:ext cx="802004" cy="205184"/>
          </a:xfrm>
          <a:prstGeom prst="rect">
            <a:avLst/>
          </a:prstGeom>
          <a:solidFill>
            <a:schemeClr val="bg1"/>
          </a:solidFill>
        </p:spPr>
        <p:txBody>
          <a:bodyPr wrap="square" lIns="72000" tIns="0" rIns="0" bIns="0" rtlCol="0">
            <a:spAutoFit/>
          </a:bodyPr>
          <a:lstStyle/>
          <a:p>
            <a:pPr marL="0" marR="0" lvl="0" indent="0" algn="l" defTabSz="914377" rtl="0" eaLnBrk="1" fontAlgn="auto" latinLnBrk="0" hangingPunct="1">
              <a:lnSpc>
                <a:spcPts val="1600"/>
              </a:lnSpc>
              <a:spcBef>
                <a:spcPts val="0"/>
              </a:spcBef>
              <a:spcAft>
                <a:spcPts val="0"/>
              </a:spcAft>
              <a:buClrTx/>
              <a:buSzTx/>
              <a:buFontTx/>
              <a:buNone/>
              <a:tabLst/>
              <a:defRPr/>
            </a:pPr>
            <a:r>
              <a:rPr kumimoji="0" lang="en-GB" sz="1400" b="1" i="0" u="none" strike="noStrike" kern="1200" cap="none" spc="0" normalizeH="0" baseline="0" noProof="0">
                <a:ln>
                  <a:noFill/>
                </a:ln>
                <a:solidFill>
                  <a:srgbClr val="1A2732"/>
                </a:solidFill>
                <a:effectLst/>
                <a:uLnTx/>
                <a:uFillTx/>
                <a:latin typeface="Arial" panose="020B0604020202020204" pitchFamily="34" charset="0"/>
                <a:ea typeface="+mn-ea"/>
                <a:cs typeface="Arial" panose="020B0604020202020204" pitchFamily="34" charset="0"/>
              </a:rPr>
              <a:t>Spain</a:t>
            </a:r>
          </a:p>
        </p:txBody>
      </p:sp>
      <p:sp>
        <p:nvSpPr>
          <p:cNvPr id="8687" name="CuadroTexto 8686">
            <a:extLst>
              <a:ext uri="{FF2B5EF4-FFF2-40B4-BE49-F238E27FC236}">
                <a16:creationId xmlns:a16="http://schemas.microsoft.com/office/drawing/2014/main" id="{CD4AF2AF-6354-34F9-19C2-44545041397B}"/>
              </a:ext>
            </a:extLst>
          </p:cNvPr>
          <p:cNvSpPr txBox="1"/>
          <p:nvPr/>
        </p:nvSpPr>
        <p:spPr>
          <a:xfrm>
            <a:off x="514739" y="1438818"/>
            <a:ext cx="1102885" cy="523220"/>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3400" b="1" i="0" u="none" strike="noStrike" kern="1200" cap="none" spc="0" normalizeH="0" baseline="0" noProof="0">
                <a:ln>
                  <a:noFill/>
                </a:ln>
                <a:solidFill>
                  <a:srgbClr val="1A2732"/>
                </a:solidFill>
                <a:effectLst/>
                <a:uLnTx/>
                <a:uFillTx/>
                <a:latin typeface="Arial" panose="020B0604020202020204" pitchFamily="34" charset="0"/>
                <a:ea typeface="+mn-ea"/>
                <a:cs typeface="Arial" panose="020B0604020202020204" pitchFamily="34" charset="0"/>
              </a:rPr>
              <a:t>46</a:t>
            </a:r>
          </a:p>
        </p:txBody>
      </p:sp>
      <p:sp>
        <p:nvSpPr>
          <p:cNvPr id="8688" name="CuadroTexto 8687">
            <a:extLst>
              <a:ext uri="{FF2B5EF4-FFF2-40B4-BE49-F238E27FC236}">
                <a16:creationId xmlns:a16="http://schemas.microsoft.com/office/drawing/2014/main" id="{35347A13-2CC2-44F8-E3F4-FBF23327A44D}"/>
              </a:ext>
            </a:extLst>
          </p:cNvPr>
          <p:cNvSpPr txBox="1"/>
          <p:nvPr/>
        </p:nvSpPr>
        <p:spPr>
          <a:xfrm>
            <a:off x="522773" y="1928608"/>
            <a:ext cx="1032873" cy="184666"/>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1A2732"/>
                </a:solidFill>
                <a:effectLst/>
                <a:uLnTx/>
                <a:uFillTx/>
                <a:latin typeface="Arial" panose="020B0604020202020204" pitchFamily="34" charset="0"/>
                <a:ea typeface="+mn-ea"/>
                <a:cs typeface="Arial" panose="020B0604020202020204" pitchFamily="34" charset="0"/>
              </a:rPr>
              <a:t>airports</a:t>
            </a:r>
          </a:p>
        </p:txBody>
      </p:sp>
      <p:cxnSp>
        <p:nvCxnSpPr>
          <p:cNvPr id="8689" name="Conector recto 8688">
            <a:extLst>
              <a:ext uri="{FF2B5EF4-FFF2-40B4-BE49-F238E27FC236}">
                <a16:creationId xmlns:a16="http://schemas.microsoft.com/office/drawing/2014/main" id="{82860589-B7BD-8D1D-949D-0790060FA708}"/>
              </a:ext>
            </a:extLst>
          </p:cNvPr>
          <p:cNvCxnSpPr>
            <a:cxnSpLocks/>
          </p:cNvCxnSpPr>
          <p:nvPr/>
        </p:nvCxnSpPr>
        <p:spPr>
          <a:xfrm>
            <a:off x="1616173" y="1507909"/>
            <a:ext cx="0" cy="596341"/>
          </a:xfrm>
          <a:prstGeom prst="line">
            <a:avLst/>
          </a:prstGeom>
          <a:ln w="6350">
            <a:solidFill>
              <a:srgbClr val="1A2732"/>
            </a:solidFill>
          </a:ln>
        </p:spPr>
        <p:style>
          <a:lnRef idx="1">
            <a:schemeClr val="accent1"/>
          </a:lnRef>
          <a:fillRef idx="0">
            <a:schemeClr val="accent1"/>
          </a:fillRef>
          <a:effectRef idx="0">
            <a:schemeClr val="accent1"/>
          </a:effectRef>
          <a:fontRef idx="minor">
            <a:schemeClr val="tx1"/>
          </a:fontRef>
        </p:style>
      </p:cxnSp>
      <p:sp>
        <p:nvSpPr>
          <p:cNvPr id="8690" name="CuadroTexto 8689">
            <a:extLst>
              <a:ext uri="{FF2B5EF4-FFF2-40B4-BE49-F238E27FC236}">
                <a16:creationId xmlns:a16="http://schemas.microsoft.com/office/drawing/2014/main" id="{AC928FF8-85F3-746F-00A8-304D801272AA}"/>
              </a:ext>
            </a:extLst>
          </p:cNvPr>
          <p:cNvSpPr txBox="1"/>
          <p:nvPr/>
        </p:nvSpPr>
        <p:spPr>
          <a:xfrm>
            <a:off x="1943109" y="1438818"/>
            <a:ext cx="1102885" cy="523220"/>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3400" b="1" i="0" u="none" strike="noStrike" kern="1200" cap="none" spc="0" normalizeH="0" baseline="0" noProof="0">
                <a:ln>
                  <a:noFill/>
                </a:ln>
                <a:solidFill>
                  <a:srgbClr val="1A2732"/>
                </a:solidFill>
                <a:effectLst/>
                <a:uLnTx/>
                <a:uFillTx/>
                <a:latin typeface="Arial" panose="020B0604020202020204" pitchFamily="34" charset="0"/>
                <a:ea typeface="+mn-ea"/>
                <a:cs typeface="Arial" panose="020B0604020202020204" pitchFamily="34" charset="0"/>
              </a:rPr>
              <a:t>2</a:t>
            </a:r>
          </a:p>
        </p:txBody>
      </p:sp>
      <p:sp>
        <p:nvSpPr>
          <p:cNvPr id="8691" name="CuadroTexto 8690">
            <a:extLst>
              <a:ext uri="{FF2B5EF4-FFF2-40B4-BE49-F238E27FC236}">
                <a16:creationId xmlns:a16="http://schemas.microsoft.com/office/drawing/2014/main" id="{A192EEBA-0A27-CA8B-BA7D-B8D0DDF782BE}"/>
              </a:ext>
            </a:extLst>
          </p:cNvPr>
          <p:cNvSpPr txBox="1"/>
          <p:nvPr/>
        </p:nvSpPr>
        <p:spPr>
          <a:xfrm>
            <a:off x="1951143" y="1919584"/>
            <a:ext cx="1032873" cy="184666"/>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1A2732"/>
                </a:solidFill>
                <a:effectLst/>
                <a:uLnTx/>
                <a:uFillTx/>
                <a:latin typeface="Arial" panose="020B0604020202020204" pitchFamily="34" charset="0"/>
                <a:ea typeface="+mn-ea"/>
                <a:cs typeface="Arial" panose="020B0604020202020204" pitchFamily="34" charset="0"/>
              </a:rPr>
              <a:t>heliports</a:t>
            </a:r>
          </a:p>
        </p:txBody>
      </p:sp>
      <p:sp>
        <p:nvSpPr>
          <p:cNvPr id="8692" name="Rectángulo redondeado 8691">
            <a:extLst>
              <a:ext uri="{FF2B5EF4-FFF2-40B4-BE49-F238E27FC236}">
                <a16:creationId xmlns:a16="http://schemas.microsoft.com/office/drawing/2014/main" id="{48755FCC-CDAE-DD47-24FE-D9FCB3FEE9EB}"/>
              </a:ext>
            </a:extLst>
          </p:cNvPr>
          <p:cNvSpPr/>
          <p:nvPr/>
        </p:nvSpPr>
        <p:spPr>
          <a:xfrm>
            <a:off x="2932363" y="1355308"/>
            <a:ext cx="1222459" cy="852330"/>
          </a:xfrm>
          <a:prstGeom prst="roundRect">
            <a:avLst>
              <a:gd name="adj" fmla="val 6801"/>
            </a:avLst>
          </a:prstGeom>
          <a:solidFill>
            <a:srgbClr val="FFFFFF"/>
          </a:solidFill>
          <a:ln w="25400" cap="sq">
            <a:solidFill>
              <a:srgbClr val="1A273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300"/>
              </a:spcBef>
              <a:spcAft>
                <a:spcPts val="30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93" name="CuadroTexto 8692">
            <a:extLst>
              <a:ext uri="{FF2B5EF4-FFF2-40B4-BE49-F238E27FC236}">
                <a16:creationId xmlns:a16="http://schemas.microsoft.com/office/drawing/2014/main" id="{33CB73BC-A5CF-CFAA-53E8-7222E66A7381}"/>
              </a:ext>
            </a:extLst>
          </p:cNvPr>
          <p:cNvSpPr txBox="1"/>
          <p:nvPr/>
        </p:nvSpPr>
        <p:spPr>
          <a:xfrm>
            <a:off x="3026646" y="1037369"/>
            <a:ext cx="1032872" cy="410369"/>
          </a:xfrm>
          <a:prstGeom prst="rect">
            <a:avLst/>
          </a:prstGeom>
          <a:solidFill>
            <a:schemeClr val="bg1"/>
          </a:solidFill>
        </p:spPr>
        <p:txBody>
          <a:bodyPr wrap="square" lIns="72000" tIns="0" rIns="0" bIns="0" rtlCol="0">
            <a:spAutoFit/>
          </a:bodyPr>
          <a:lstStyle/>
          <a:p>
            <a:pPr marL="0" marR="0" lvl="0" indent="0" algn="l" defTabSz="914377" rtl="0" eaLnBrk="1" fontAlgn="auto" latinLnBrk="0" hangingPunct="1">
              <a:lnSpc>
                <a:spcPts val="1600"/>
              </a:lnSpc>
              <a:spcBef>
                <a:spcPts val="0"/>
              </a:spcBef>
              <a:spcAft>
                <a:spcPts val="0"/>
              </a:spcAft>
              <a:buClrTx/>
              <a:buSzTx/>
              <a:buFontTx/>
              <a:buNone/>
              <a:tabLst/>
              <a:defRPr/>
            </a:pPr>
            <a:r>
              <a:rPr kumimoji="0" lang="en-GB" sz="1400" b="1" i="0" u="none" strike="noStrike" kern="1200" cap="none" spc="0" normalizeH="0" baseline="0" noProof="0">
                <a:ln>
                  <a:noFill/>
                </a:ln>
                <a:solidFill>
                  <a:srgbClr val="1A2732"/>
                </a:solidFill>
                <a:effectLst/>
                <a:uLnTx/>
                <a:uFillTx/>
                <a:latin typeface="Arial" panose="020B0604020202020204" pitchFamily="34" charset="0"/>
                <a:ea typeface="+mn-ea"/>
                <a:cs typeface="Arial" panose="020B0604020202020204" pitchFamily="34" charset="0"/>
              </a:rPr>
              <a:t>Rest of </a:t>
            </a:r>
          </a:p>
          <a:p>
            <a:pPr marL="0" marR="0" lvl="0" indent="0" algn="l" defTabSz="914377" rtl="0" eaLnBrk="1" fontAlgn="auto" latinLnBrk="0" hangingPunct="1">
              <a:lnSpc>
                <a:spcPts val="1600"/>
              </a:lnSpc>
              <a:spcBef>
                <a:spcPts val="0"/>
              </a:spcBef>
              <a:spcAft>
                <a:spcPts val="0"/>
              </a:spcAft>
              <a:buClrTx/>
              <a:buSzTx/>
              <a:buFontTx/>
              <a:buNone/>
              <a:tabLst/>
              <a:defRPr/>
            </a:pPr>
            <a:r>
              <a:rPr kumimoji="0" lang="en-GB" sz="1400" b="1" i="0" u="none" strike="noStrike" kern="1200" cap="none" spc="0" normalizeH="0" baseline="0" noProof="0">
                <a:ln>
                  <a:noFill/>
                </a:ln>
                <a:solidFill>
                  <a:srgbClr val="1A2732"/>
                </a:solidFill>
                <a:effectLst/>
                <a:uLnTx/>
                <a:uFillTx/>
                <a:latin typeface="Arial" panose="020B0604020202020204" pitchFamily="34" charset="0"/>
                <a:ea typeface="+mn-ea"/>
                <a:cs typeface="Arial" panose="020B0604020202020204" pitchFamily="34" charset="0"/>
              </a:rPr>
              <a:t>the world</a:t>
            </a:r>
          </a:p>
        </p:txBody>
      </p:sp>
      <p:sp>
        <p:nvSpPr>
          <p:cNvPr id="8694" name="CuadroTexto 8693">
            <a:extLst>
              <a:ext uri="{FF2B5EF4-FFF2-40B4-BE49-F238E27FC236}">
                <a16:creationId xmlns:a16="http://schemas.microsoft.com/office/drawing/2014/main" id="{4A7EC7BA-5C17-5D14-8A4F-408E6BD862AB}"/>
              </a:ext>
            </a:extLst>
          </p:cNvPr>
          <p:cNvSpPr txBox="1"/>
          <p:nvPr/>
        </p:nvSpPr>
        <p:spPr>
          <a:xfrm>
            <a:off x="3122614" y="1427501"/>
            <a:ext cx="1102885" cy="1107996"/>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3400" b="1" i="0" u="none" strike="noStrike" kern="1200" cap="none" spc="0" normalizeH="0" baseline="0" noProof="0" dirty="0">
                <a:ln>
                  <a:noFill/>
                </a:ln>
                <a:solidFill>
                  <a:srgbClr val="1A2732"/>
                </a:solidFill>
                <a:effectLst/>
                <a:uLnTx/>
                <a:uFillTx/>
                <a:latin typeface="Arial" panose="020B0604020202020204" pitchFamily="34" charset="0"/>
                <a:ea typeface="+mn-ea"/>
                <a:cs typeface="Arial" panose="020B0604020202020204" pitchFamily="34" charset="0"/>
              </a:rPr>
              <a:t>32</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srgbClr val="1A2732"/>
              </a:solidFill>
              <a:effectLst/>
              <a:uLnTx/>
              <a:uFillTx/>
              <a:latin typeface="Arial" panose="020B0604020202020204" pitchFamily="34" charset="0"/>
              <a:ea typeface="+mn-ea"/>
              <a:cs typeface="Arial" panose="020B0604020202020204" pitchFamily="34" charset="0"/>
            </a:endParaRPr>
          </a:p>
        </p:txBody>
      </p:sp>
      <p:sp>
        <p:nvSpPr>
          <p:cNvPr id="8695" name="CuadroTexto 8694">
            <a:extLst>
              <a:ext uri="{FF2B5EF4-FFF2-40B4-BE49-F238E27FC236}">
                <a16:creationId xmlns:a16="http://schemas.microsoft.com/office/drawing/2014/main" id="{3361BAE8-54FA-6986-54C6-712E74901154}"/>
              </a:ext>
            </a:extLst>
          </p:cNvPr>
          <p:cNvSpPr txBox="1"/>
          <p:nvPr/>
        </p:nvSpPr>
        <p:spPr>
          <a:xfrm>
            <a:off x="3127081" y="1905947"/>
            <a:ext cx="1032873" cy="184666"/>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1A2732"/>
                </a:solidFill>
                <a:effectLst/>
                <a:uLnTx/>
                <a:uFillTx/>
                <a:latin typeface="Arial" panose="020B0604020202020204" pitchFamily="34" charset="0"/>
                <a:ea typeface="+mn-ea"/>
                <a:cs typeface="Arial" panose="020B0604020202020204" pitchFamily="34" charset="0"/>
              </a:rPr>
              <a:t>airports</a:t>
            </a:r>
          </a:p>
        </p:txBody>
      </p:sp>
      <p:sp>
        <p:nvSpPr>
          <p:cNvPr id="8696" name="Rectángulo redondeado 19">
            <a:extLst>
              <a:ext uri="{FF2B5EF4-FFF2-40B4-BE49-F238E27FC236}">
                <a16:creationId xmlns:a16="http://schemas.microsoft.com/office/drawing/2014/main" id="{D1F0828C-A4D8-B2D2-E57A-47FEEFFB4B52}"/>
              </a:ext>
            </a:extLst>
          </p:cNvPr>
          <p:cNvSpPr/>
          <p:nvPr/>
        </p:nvSpPr>
        <p:spPr>
          <a:xfrm>
            <a:off x="312746" y="2822721"/>
            <a:ext cx="3575054" cy="1236589"/>
          </a:xfrm>
          <a:prstGeom prst="roundRect">
            <a:avLst>
              <a:gd name="adj" fmla="val 6801"/>
            </a:avLst>
          </a:prstGeom>
          <a:noFill/>
          <a:ln w="25400" cap="sq">
            <a:solidFill>
              <a:srgbClr val="96C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300"/>
              </a:spcBef>
              <a:spcAft>
                <a:spcPts val="300"/>
              </a:spcAft>
              <a:buClrTx/>
              <a:buSzTx/>
              <a:buFontTx/>
              <a:buNone/>
              <a:tabLst/>
              <a:defRPr/>
            </a:pPr>
            <a:endParaRPr kumimoji="0" lang="en-GB" sz="1600" b="0" i="0" u="none" strike="noStrike" kern="1200" cap="none" spc="0" normalizeH="0" baseline="0" noProof="0">
              <a:ln>
                <a:noFill/>
              </a:ln>
              <a:solidFill>
                <a:srgbClr val="92D050"/>
              </a:solidFill>
              <a:effectLst/>
              <a:uLnTx/>
              <a:uFillTx/>
              <a:latin typeface="Calibri" panose="020F0502020204030204"/>
              <a:ea typeface="+mn-ea"/>
              <a:cs typeface="+mn-cs"/>
            </a:endParaRPr>
          </a:p>
        </p:txBody>
      </p:sp>
      <p:sp>
        <p:nvSpPr>
          <p:cNvPr id="8697" name="Rectángulo 8696">
            <a:extLst>
              <a:ext uri="{FF2B5EF4-FFF2-40B4-BE49-F238E27FC236}">
                <a16:creationId xmlns:a16="http://schemas.microsoft.com/office/drawing/2014/main" id="{C015D5D1-F8C4-E37A-9157-D626529350D2}"/>
              </a:ext>
            </a:extLst>
          </p:cNvPr>
          <p:cNvSpPr/>
          <p:nvPr/>
        </p:nvSpPr>
        <p:spPr>
          <a:xfrm>
            <a:off x="1066800" y="3013628"/>
            <a:ext cx="2800688" cy="116185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267"/>
              </a:spcAft>
              <a:buClrTx/>
              <a:buSzTx/>
              <a:buFontTx/>
              <a:buNone/>
              <a:tabLst/>
              <a:defRPr/>
            </a:pPr>
            <a:r>
              <a:rPr kumimoji="0" lang="en-GB" sz="2000" b="1" i="0" u="none" strike="noStrike" kern="1200" cap="none" spc="0" normalizeH="0" baseline="0" noProof="0" dirty="0">
                <a:ln>
                  <a:noFill/>
                </a:ln>
                <a:solidFill>
                  <a:srgbClr val="96CE00"/>
                </a:solidFill>
                <a:effectLst/>
                <a:uLnTx/>
                <a:uFillTx/>
                <a:latin typeface="Arial" panose="020B0604020202020204" pitchFamily="34" charset="0"/>
                <a:ea typeface="+mn-ea"/>
                <a:cs typeface="Arial" panose="020B0604020202020204" pitchFamily="34" charset="0"/>
              </a:rPr>
              <a:t>2025</a:t>
            </a:r>
          </a:p>
          <a:p>
            <a:pPr marL="0" marR="0" lvl="0" indent="0" algn="ctr" defTabSz="914400" rtl="0" eaLnBrk="1" fontAlgn="auto" latinLnBrk="0" hangingPunct="1">
              <a:lnSpc>
                <a:spcPct val="100000"/>
              </a:lnSpc>
              <a:spcBef>
                <a:spcPts val="0"/>
              </a:spcBef>
              <a:spcAft>
                <a:spcPts val="267"/>
              </a:spcAft>
              <a:buClrTx/>
              <a:buSzTx/>
              <a:buFontTx/>
              <a:buNone/>
              <a:tabLst/>
              <a:defRPr/>
            </a:pPr>
            <a:r>
              <a:rPr kumimoji="0" lang="en-GB" sz="3600" b="1" i="0" u="none" strike="noStrike" kern="1200" cap="none" spc="0" normalizeH="0" baseline="0" noProof="0" dirty="0">
                <a:ln>
                  <a:noFill/>
                </a:ln>
                <a:solidFill>
                  <a:srgbClr val="96CE00"/>
                </a:solidFill>
                <a:effectLst/>
                <a:uLnTx/>
                <a:uFillTx/>
                <a:latin typeface="Arial" panose="020B0604020202020204" pitchFamily="34" charset="0"/>
                <a:ea typeface="+mn-ea"/>
                <a:cs typeface="Arial" panose="020B0604020202020204" pitchFamily="34" charset="0"/>
              </a:rPr>
              <a:t>453m pax</a:t>
            </a:r>
            <a:endParaRPr kumimoji="0" lang="en-GB" sz="3600" b="1" i="0" u="none" strike="noStrike" kern="1200" cap="none" spc="0" normalizeH="0" baseline="30000" noProof="0" dirty="0">
              <a:ln>
                <a:noFill/>
              </a:ln>
              <a:solidFill>
                <a:srgbClr val="96CE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267"/>
              </a:spcAft>
              <a:buClrTx/>
              <a:buSzTx/>
              <a:buFontTx/>
              <a:buNone/>
              <a:tabLst/>
              <a:defRPr/>
            </a:pPr>
            <a:endParaRPr kumimoji="0" lang="en-GB" sz="300" b="1" i="0" u="none" strike="noStrike" kern="1200" cap="none" spc="0" normalizeH="0" baseline="0" noProof="0" dirty="0">
              <a:ln>
                <a:noFill/>
              </a:ln>
              <a:solidFill>
                <a:srgbClr val="1A273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267"/>
              </a:spcAft>
              <a:buClrTx/>
              <a:buSzTx/>
              <a:buFontTx/>
              <a:buNone/>
              <a:tabLst/>
              <a:defRPr/>
            </a:pPr>
            <a:endParaRPr kumimoji="0" lang="en-GB" sz="300" b="1" i="1" u="sng" strike="noStrike" kern="1200" cap="none" spc="0" normalizeH="0" baseline="0" noProof="0" dirty="0">
              <a:ln>
                <a:noFill/>
              </a:ln>
              <a:solidFill>
                <a:srgbClr val="1A2732"/>
              </a:solidFill>
              <a:effectLst/>
              <a:uLnTx/>
              <a:uFillTx/>
              <a:latin typeface="Arial" panose="020B0604020202020204" pitchFamily="34" charset="0"/>
              <a:ea typeface="+mn-ea"/>
              <a:cs typeface="Arial" panose="020B0604020202020204" pitchFamily="34" charset="0"/>
            </a:endParaRPr>
          </a:p>
        </p:txBody>
      </p:sp>
      <p:pic>
        <p:nvPicPr>
          <p:cNvPr id="8698" name="Imagen 8697">
            <a:extLst>
              <a:ext uri="{FF2B5EF4-FFF2-40B4-BE49-F238E27FC236}">
                <a16:creationId xmlns:a16="http://schemas.microsoft.com/office/drawing/2014/main" id="{A3BDCD8D-FAE3-2F53-C601-7E3361D4D52D}"/>
              </a:ext>
            </a:extLst>
          </p:cNvPr>
          <p:cNvPicPr>
            <a:picLocks noChangeAspect="1"/>
          </p:cNvPicPr>
          <p:nvPr/>
        </p:nvPicPr>
        <p:blipFill>
          <a:blip r:embed="rId3"/>
          <a:stretch>
            <a:fillRect/>
          </a:stretch>
        </p:blipFill>
        <p:spPr>
          <a:xfrm>
            <a:off x="561804" y="3091608"/>
            <a:ext cx="520883" cy="877789"/>
          </a:xfrm>
          <a:prstGeom prst="rect">
            <a:avLst/>
          </a:prstGeom>
        </p:spPr>
      </p:pic>
      <p:sp>
        <p:nvSpPr>
          <p:cNvPr id="8699" name="CuadroTexto 8698">
            <a:extLst>
              <a:ext uri="{FF2B5EF4-FFF2-40B4-BE49-F238E27FC236}">
                <a16:creationId xmlns:a16="http://schemas.microsoft.com/office/drawing/2014/main" id="{80CA5BF4-069F-BD75-84F5-6C4B8D28E23E}"/>
              </a:ext>
            </a:extLst>
          </p:cNvPr>
          <p:cNvSpPr txBox="1"/>
          <p:nvPr/>
        </p:nvSpPr>
        <p:spPr>
          <a:xfrm>
            <a:off x="473700" y="2728357"/>
            <a:ext cx="2357549" cy="205184"/>
          </a:xfrm>
          <a:prstGeom prst="rect">
            <a:avLst/>
          </a:prstGeom>
          <a:solidFill>
            <a:schemeClr val="bg1"/>
          </a:solidFill>
        </p:spPr>
        <p:txBody>
          <a:bodyPr wrap="square" lIns="72000" tIns="0" rIns="0" bIns="0" rtlCol="0">
            <a:spAutoFit/>
          </a:bodyPr>
          <a:lstStyle/>
          <a:p>
            <a:pPr marL="0" marR="0" lvl="0" indent="0" algn="l" defTabSz="914377" rtl="0" eaLnBrk="1" fontAlgn="auto" latinLnBrk="0" hangingPunct="1">
              <a:lnSpc>
                <a:spcPts val="1600"/>
              </a:lnSpc>
              <a:spcBef>
                <a:spcPts val="0"/>
              </a:spcBef>
              <a:spcAft>
                <a:spcPts val="0"/>
              </a:spcAft>
              <a:buClrTx/>
              <a:buSzTx/>
              <a:buFontTx/>
              <a:buNone/>
              <a:tabLst/>
              <a:defRPr/>
            </a:pPr>
            <a:r>
              <a:rPr kumimoji="0" lang="en-GB" sz="1500" b="1" i="0" u="none" strike="noStrike" kern="1200" cap="none" spc="0" normalizeH="0" baseline="0" noProof="0">
                <a:ln>
                  <a:noFill/>
                </a:ln>
                <a:solidFill>
                  <a:srgbClr val="96CE00"/>
                </a:solidFill>
                <a:effectLst/>
                <a:uLnTx/>
                <a:uFillTx/>
                <a:latin typeface="Arial" panose="020B0604020202020204" pitchFamily="34" charset="0"/>
                <a:ea typeface="+mn-ea"/>
                <a:cs typeface="Arial" panose="020B0604020202020204" pitchFamily="34" charset="0"/>
              </a:rPr>
              <a:t>Total passengers</a:t>
            </a:r>
          </a:p>
        </p:txBody>
      </p:sp>
      <p:sp>
        <p:nvSpPr>
          <p:cNvPr id="8700" name="Rectángulo 8699"/>
          <p:cNvSpPr/>
          <p:nvPr/>
        </p:nvSpPr>
        <p:spPr>
          <a:xfrm>
            <a:off x="2071633" y="5432582"/>
            <a:ext cx="1207778" cy="1017577"/>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400" b="1" i="0" u="none" strike="noStrike" kern="1200" cap="none" spc="0" normalizeH="0" baseline="0" noProof="0">
                <a:ln>
                  <a:noFill/>
                </a:ln>
                <a:solidFill>
                  <a:srgbClr val="96CE00"/>
                </a:solidFill>
                <a:effectLst/>
                <a:uLnTx/>
                <a:uFillTx/>
                <a:latin typeface="Arial" panose="020B0604020202020204" pitchFamily="34" charset="0"/>
                <a:ea typeface="+mn-ea"/>
                <a:cs typeface="Arial" panose="020B0604020202020204" pitchFamily="34" charset="0"/>
              </a:rPr>
              <a:t>Net Zero Carbon in 2030</a:t>
            </a:r>
          </a:p>
        </p:txBody>
      </p:sp>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1688" y="4544400"/>
            <a:ext cx="827026" cy="827026"/>
          </a:xfrm>
          <a:prstGeom prst="rect">
            <a:avLst/>
          </a:prstGeom>
        </p:spPr>
      </p:pic>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52982" y="4503715"/>
            <a:ext cx="827026" cy="827026"/>
          </a:xfrm>
          <a:prstGeom prst="rect">
            <a:avLst/>
          </a:prstGeom>
        </p:spPr>
      </p:pic>
      <p:pic>
        <p:nvPicPr>
          <p:cNvPr id="7" name="Imagen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86912" y="4503715"/>
            <a:ext cx="826010" cy="827026"/>
          </a:xfrm>
          <a:prstGeom prst="rect">
            <a:avLst/>
          </a:prstGeom>
        </p:spPr>
      </p:pic>
      <p:sp>
        <p:nvSpPr>
          <p:cNvPr id="4372" name="Rectángulo 4371"/>
          <p:cNvSpPr/>
          <p:nvPr/>
        </p:nvSpPr>
        <p:spPr>
          <a:xfrm>
            <a:off x="439748" y="5426402"/>
            <a:ext cx="1384885" cy="1017577"/>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400" b="1" i="0" u="none" strike="noStrike" kern="1200" cap="none" spc="0" normalizeH="0" baseline="0" noProof="0">
                <a:ln>
                  <a:noFill/>
                </a:ln>
                <a:solidFill>
                  <a:srgbClr val="96CE00"/>
                </a:solidFill>
                <a:effectLst/>
                <a:uLnTx/>
                <a:uFillTx/>
                <a:latin typeface="Arial" panose="020B0604020202020204" pitchFamily="34" charset="0"/>
                <a:ea typeface="+mn-ea"/>
                <a:cs typeface="Arial" panose="020B0604020202020204" pitchFamily="34" charset="0"/>
              </a:rPr>
              <a:t>Excellence in passengers services</a:t>
            </a:r>
          </a:p>
        </p:txBody>
      </p:sp>
      <p:sp>
        <p:nvSpPr>
          <p:cNvPr id="4373" name="Rectángulo 4372"/>
          <p:cNvSpPr/>
          <p:nvPr/>
        </p:nvSpPr>
        <p:spPr>
          <a:xfrm>
            <a:off x="3304132" y="5363426"/>
            <a:ext cx="1567316" cy="1017577"/>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400" b="1" i="0" u="none" strike="noStrike" kern="1200" cap="none" spc="0" normalizeH="0" baseline="0" noProof="0" dirty="0">
                <a:ln>
                  <a:noFill/>
                </a:ln>
                <a:solidFill>
                  <a:srgbClr val="96CE00"/>
                </a:solidFill>
                <a:effectLst/>
                <a:uLnTx/>
                <a:uFillTx/>
                <a:latin typeface="Arial" panose="020B0604020202020204" pitchFamily="34" charset="0"/>
                <a:ea typeface="+mn-ea"/>
                <a:cs typeface="Arial" panose="020B0604020202020204" pitchFamily="34" charset="0"/>
              </a:rPr>
              <a:t>Strategic Plan for Innovation and Digital Transformation</a:t>
            </a:r>
          </a:p>
        </p:txBody>
      </p:sp>
      <p:pic>
        <p:nvPicPr>
          <p:cNvPr id="8" name="Imagen 7" descr="Icono&#10;&#10;El contenido generado por IA puede ser incorrecto.">
            <a:extLst>
              <a:ext uri="{FF2B5EF4-FFF2-40B4-BE49-F238E27FC236}">
                <a16:creationId xmlns:a16="http://schemas.microsoft.com/office/drawing/2014/main" id="{6FD309B3-F5AD-1DCB-5F46-7249F7C49430}"/>
              </a:ext>
            </a:extLst>
          </p:cNvPr>
          <p:cNvPicPr>
            <a:picLocks noChangeAspect="1"/>
          </p:cNvPicPr>
          <p:nvPr/>
        </p:nvPicPr>
        <p:blipFill>
          <a:blip r:embed="rId7"/>
          <a:stretch>
            <a:fillRect/>
          </a:stretch>
        </p:blipFill>
        <p:spPr>
          <a:xfrm>
            <a:off x="5383554" y="4509564"/>
            <a:ext cx="826010" cy="827026"/>
          </a:xfrm>
          <a:prstGeom prst="rect">
            <a:avLst/>
          </a:prstGeom>
        </p:spPr>
      </p:pic>
      <p:sp>
        <p:nvSpPr>
          <p:cNvPr id="8640" name="Rectángulo 8639">
            <a:extLst>
              <a:ext uri="{FF2B5EF4-FFF2-40B4-BE49-F238E27FC236}">
                <a16:creationId xmlns:a16="http://schemas.microsoft.com/office/drawing/2014/main" id="{FDD63352-4A8F-1EB5-EF38-D100DB07A86C}"/>
              </a:ext>
            </a:extLst>
          </p:cNvPr>
          <p:cNvSpPr/>
          <p:nvPr/>
        </p:nvSpPr>
        <p:spPr>
          <a:xfrm>
            <a:off x="4975073" y="5302213"/>
            <a:ext cx="1924809" cy="1104240"/>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350" b="1" i="0" u="none" strike="noStrike" kern="1200" cap="none" spc="0" normalizeH="0" baseline="0" noProof="0" dirty="0">
                <a:ln>
                  <a:noFill/>
                </a:ln>
                <a:solidFill>
                  <a:srgbClr val="96CE00"/>
                </a:solidFill>
                <a:effectLst/>
                <a:uLnTx/>
                <a:uFillTx/>
                <a:latin typeface="Arial" panose="020B0604020202020204" pitchFamily="34" charset="0"/>
                <a:ea typeface="+mn-ea"/>
                <a:cs typeface="Arial" panose="020B0604020202020204" pitchFamily="34" charset="0"/>
              </a:rPr>
              <a:t>19 airports in Level 4+ of Airport Carbon Accreditation by 2026 and Level 5 by 2030</a:t>
            </a:r>
          </a:p>
        </p:txBody>
      </p:sp>
      <p:sp>
        <p:nvSpPr>
          <p:cNvPr id="16" name="Marcador de texto 4">
            <a:extLst>
              <a:ext uri="{FF2B5EF4-FFF2-40B4-BE49-F238E27FC236}">
                <a16:creationId xmlns:a16="http://schemas.microsoft.com/office/drawing/2014/main" id="{8AEC5E70-762F-9CD4-0339-8CF5C71C0C98}"/>
              </a:ext>
            </a:extLst>
          </p:cNvPr>
          <p:cNvSpPr txBox="1">
            <a:spLocks/>
          </p:cNvSpPr>
          <p:nvPr/>
        </p:nvSpPr>
        <p:spPr>
          <a:xfrm>
            <a:off x="1068388" y="6551613"/>
            <a:ext cx="5399087" cy="180975"/>
          </a:xfrm>
          <a:prstGeom prst="rect">
            <a:avLst/>
          </a:prstGeom>
        </p:spPr>
        <p:txBody>
          <a:bodyPr lIns="0" tIns="0" rIns="0" bIns="0" anchor="ctr" anchorCtr="0"/>
          <a:lstStyle>
            <a:lvl1pPr marL="0" indent="0" algn="l" defTabSz="914400" rtl="0" eaLnBrk="1" latinLnBrk="0" hangingPunct="1">
              <a:lnSpc>
                <a:spcPct val="90000"/>
              </a:lnSpc>
              <a:spcBef>
                <a:spcPts val="1000"/>
              </a:spcBef>
              <a:buFont typeface="Arial" panose="020B0604020202020204" pitchFamily="34" charset="0"/>
              <a:buNone/>
              <a:defRPr sz="1000" kern="1200">
                <a:solidFill>
                  <a:srgbClr val="1A273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RACE 2026</a:t>
            </a:r>
            <a:endParaRPr lang="en-GB" dirty="0"/>
          </a:p>
        </p:txBody>
      </p:sp>
    </p:spTree>
    <p:extLst>
      <p:ext uri="{BB962C8B-B14F-4D97-AF65-F5344CB8AC3E}">
        <p14:creationId xmlns:p14="http://schemas.microsoft.com/office/powerpoint/2010/main" val="363905145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5C4AA-BA35-9B30-9E43-C94678658C30}"/>
            </a:ext>
          </a:extLst>
        </p:cNvPr>
        <p:cNvGrpSpPr/>
        <p:nvPr/>
      </p:nvGrpSpPr>
      <p:grpSpPr>
        <a:xfrm>
          <a:off x="0" y="0"/>
          <a:ext cx="0" cy="0"/>
          <a:chOff x="0" y="0"/>
          <a:chExt cx="0" cy="0"/>
        </a:xfrm>
      </p:grpSpPr>
      <p:pic>
        <p:nvPicPr>
          <p:cNvPr id="22" name="Imagen 21">
            <a:extLst>
              <a:ext uri="{FF2B5EF4-FFF2-40B4-BE49-F238E27FC236}">
                <a16:creationId xmlns:a16="http://schemas.microsoft.com/office/drawing/2014/main" id="{D09F5D30-A545-76B2-DC20-FCC0A489B221}"/>
              </a:ext>
            </a:extLst>
          </p:cNvPr>
          <p:cNvPicPr>
            <a:picLocks noChangeAspect="1"/>
          </p:cNvPicPr>
          <p:nvPr/>
        </p:nvPicPr>
        <p:blipFill>
          <a:blip r:embed="rId3">
            <a:alphaModFix amt="20000"/>
          </a:blip>
          <a:srcRect t="8718" r="726" b="8718"/>
          <a:stretch/>
        </p:blipFill>
        <p:spPr>
          <a:xfrm>
            <a:off x="1" y="-866"/>
            <a:ext cx="12192000" cy="6858000"/>
          </a:xfrm>
          <a:prstGeom prst="rect">
            <a:avLst/>
          </a:prstGeom>
        </p:spPr>
      </p:pic>
      <p:sp>
        <p:nvSpPr>
          <p:cNvPr id="4" name="Rectángulo redondeado 3">
            <a:extLst>
              <a:ext uri="{FF2B5EF4-FFF2-40B4-BE49-F238E27FC236}">
                <a16:creationId xmlns:a16="http://schemas.microsoft.com/office/drawing/2014/main" id="{29B0359B-98A4-4281-D90A-3263D35A0135}"/>
              </a:ext>
            </a:extLst>
          </p:cNvPr>
          <p:cNvSpPr/>
          <p:nvPr/>
        </p:nvSpPr>
        <p:spPr>
          <a:xfrm>
            <a:off x="239804" y="3112630"/>
            <a:ext cx="2097290" cy="3022195"/>
          </a:xfrm>
          <a:prstGeom prst="roundRect">
            <a:avLst>
              <a:gd name="adj" fmla="val 8331"/>
            </a:avLst>
          </a:prstGeom>
          <a:solidFill>
            <a:schemeClr val="bg1">
              <a:alpha val="95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 name="Rectángulo redondeado 9">
            <a:extLst>
              <a:ext uri="{FF2B5EF4-FFF2-40B4-BE49-F238E27FC236}">
                <a16:creationId xmlns:a16="http://schemas.microsoft.com/office/drawing/2014/main" id="{5CE9DBDC-FE3D-69D0-A7EE-7DAF87B1816C}"/>
              </a:ext>
            </a:extLst>
          </p:cNvPr>
          <p:cNvSpPr/>
          <p:nvPr/>
        </p:nvSpPr>
        <p:spPr>
          <a:xfrm>
            <a:off x="2617746" y="3110825"/>
            <a:ext cx="2098543" cy="3024000"/>
          </a:xfrm>
          <a:prstGeom prst="roundRect">
            <a:avLst>
              <a:gd name="adj" fmla="val 9051"/>
            </a:avLst>
          </a:prstGeom>
          <a:solidFill>
            <a:schemeClr val="bg1">
              <a:alpha val="95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 name="Rectángulo redondeado 10">
            <a:extLst>
              <a:ext uri="{FF2B5EF4-FFF2-40B4-BE49-F238E27FC236}">
                <a16:creationId xmlns:a16="http://schemas.microsoft.com/office/drawing/2014/main" id="{50E4956D-C54D-F0AA-88DC-7D3C936F4C24}"/>
              </a:ext>
            </a:extLst>
          </p:cNvPr>
          <p:cNvSpPr/>
          <p:nvPr/>
        </p:nvSpPr>
        <p:spPr>
          <a:xfrm>
            <a:off x="5018032" y="3110825"/>
            <a:ext cx="2098543" cy="3024000"/>
          </a:xfrm>
          <a:prstGeom prst="roundRect">
            <a:avLst>
              <a:gd name="adj" fmla="val 9051"/>
            </a:avLst>
          </a:prstGeom>
          <a:solidFill>
            <a:schemeClr val="bg1">
              <a:alpha val="95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CuadroTexto 8">
            <a:extLst>
              <a:ext uri="{FF2B5EF4-FFF2-40B4-BE49-F238E27FC236}">
                <a16:creationId xmlns:a16="http://schemas.microsoft.com/office/drawing/2014/main" id="{6B392E55-3DB3-0EE4-AD94-4C280CCBE210}"/>
              </a:ext>
            </a:extLst>
          </p:cNvPr>
          <p:cNvSpPr txBox="1"/>
          <p:nvPr/>
        </p:nvSpPr>
        <p:spPr>
          <a:xfrm>
            <a:off x="498005" y="3460122"/>
            <a:ext cx="512961" cy="923330"/>
          </a:xfrm>
          <a:prstGeom prst="rect">
            <a:avLst/>
          </a:prstGeom>
          <a:noFill/>
        </p:spPr>
        <p:txBody>
          <a:bodyPr wrap="none" lIns="0" tIns="0" rIns="0" bIns="0" rtlCol="0">
            <a:spAutoFit/>
          </a:bodyPr>
          <a:lstStyle/>
          <a:p>
            <a:pPr algn="l">
              <a:lnSpc>
                <a:spcPts val="7200"/>
              </a:lnSpc>
            </a:pPr>
            <a:r>
              <a:rPr lang="en-GB" sz="7200" b="1" noProof="0" dirty="0">
                <a:solidFill>
                  <a:srgbClr val="96CE00"/>
                </a:solidFill>
                <a:latin typeface="Arial" panose="020B0604020202020204" pitchFamily="34" charset="0"/>
                <a:cs typeface="Arial" panose="020B0604020202020204" pitchFamily="34" charset="0"/>
              </a:rPr>
              <a:t>1</a:t>
            </a:r>
          </a:p>
        </p:txBody>
      </p:sp>
      <p:sp>
        <p:nvSpPr>
          <p:cNvPr id="10" name="Rectángulo redondeado 18">
            <a:extLst>
              <a:ext uri="{FF2B5EF4-FFF2-40B4-BE49-F238E27FC236}">
                <a16:creationId xmlns:a16="http://schemas.microsoft.com/office/drawing/2014/main" id="{3D1CC55F-4BD2-C2E0-7A7A-3C0130057D8D}"/>
              </a:ext>
            </a:extLst>
          </p:cNvPr>
          <p:cNvSpPr/>
          <p:nvPr/>
        </p:nvSpPr>
        <p:spPr>
          <a:xfrm>
            <a:off x="541547" y="4383452"/>
            <a:ext cx="361350" cy="43200"/>
          </a:xfrm>
          <a:prstGeom prst="roundRect">
            <a:avLst/>
          </a:prstGeom>
          <a:solidFill>
            <a:srgbClr val="1A27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FF0000"/>
              </a:solidFill>
            </a:endParaRPr>
          </a:p>
        </p:txBody>
      </p:sp>
      <p:sp>
        <p:nvSpPr>
          <p:cNvPr id="11" name="CuadroTexto 10">
            <a:extLst>
              <a:ext uri="{FF2B5EF4-FFF2-40B4-BE49-F238E27FC236}">
                <a16:creationId xmlns:a16="http://schemas.microsoft.com/office/drawing/2014/main" id="{0FF984EE-3A29-1530-0B96-EC4036A63E38}"/>
              </a:ext>
            </a:extLst>
          </p:cNvPr>
          <p:cNvSpPr txBox="1"/>
          <p:nvPr/>
        </p:nvSpPr>
        <p:spPr>
          <a:xfrm>
            <a:off x="2875947" y="3460122"/>
            <a:ext cx="512961" cy="923330"/>
          </a:xfrm>
          <a:prstGeom prst="rect">
            <a:avLst/>
          </a:prstGeom>
          <a:noFill/>
        </p:spPr>
        <p:txBody>
          <a:bodyPr wrap="none" lIns="0" tIns="0" rIns="0" bIns="0" rtlCol="0">
            <a:spAutoFit/>
          </a:bodyPr>
          <a:lstStyle/>
          <a:p>
            <a:pPr algn="l">
              <a:lnSpc>
                <a:spcPts val="7200"/>
              </a:lnSpc>
            </a:pPr>
            <a:r>
              <a:rPr lang="en-GB" sz="7200" b="1" noProof="0" dirty="0">
                <a:solidFill>
                  <a:srgbClr val="96CE00"/>
                </a:solidFill>
                <a:latin typeface="Arial" panose="020B0604020202020204" pitchFamily="34" charset="0"/>
                <a:cs typeface="Arial" panose="020B0604020202020204" pitchFamily="34" charset="0"/>
              </a:rPr>
              <a:t>2</a:t>
            </a:r>
          </a:p>
        </p:txBody>
      </p:sp>
      <p:sp>
        <p:nvSpPr>
          <p:cNvPr id="12" name="Rectángulo redondeado 20">
            <a:extLst>
              <a:ext uri="{FF2B5EF4-FFF2-40B4-BE49-F238E27FC236}">
                <a16:creationId xmlns:a16="http://schemas.microsoft.com/office/drawing/2014/main" id="{5263C8BF-6283-C83C-5DC9-83C9FE843FB9}"/>
              </a:ext>
            </a:extLst>
          </p:cNvPr>
          <p:cNvSpPr/>
          <p:nvPr/>
        </p:nvSpPr>
        <p:spPr>
          <a:xfrm>
            <a:off x="2919489" y="4383452"/>
            <a:ext cx="361350" cy="43200"/>
          </a:xfrm>
          <a:prstGeom prst="roundRect">
            <a:avLst/>
          </a:prstGeom>
          <a:solidFill>
            <a:srgbClr val="1A27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FF0000"/>
              </a:solidFill>
            </a:endParaRPr>
          </a:p>
        </p:txBody>
      </p:sp>
      <p:sp>
        <p:nvSpPr>
          <p:cNvPr id="13" name="CuadroTexto 12">
            <a:extLst>
              <a:ext uri="{FF2B5EF4-FFF2-40B4-BE49-F238E27FC236}">
                <a16:creationId xmlns:a16="http://schemas.microsoft.com/office/drawing/2014/main" id="{67733473-BACB-1865-D765-C4D80EEBC5F1}"/>
              </a:ext>
            </a:extLst>
          </p:cNvPr>
          <p:cNvSpPr txBox="1"/>
          <p:nvPr/>
        </p:nvSpPr>
        <p:spPr>
          <a:xfrm>
            <a:off x="5273734" y="3460122"/>
            <a:ext cx="512961" cy="923330"/>
          </a:xfrm>
          <a:prstGeom prst="rect">
            <a:avLst/>
          </a:prstGeom>
          <a:noFill/>
        </p:spPr>
        <p:txBody>
          <a:bodyPr wrap="none" lIns="0" tIns="0" rIns="0" bIns="0" rtlCol="0">
            <a:spAutoFit/>
          </a:bodyPr>
          <a:lstStyle/>
          <a:p>
            <a:pPr algn="l">
              <a:lnSpc>
                <a:spcPts val="7200"/>
              </a:lnSpc>
            </a:pPr>
            <a:r>
              <a:rPr lang="en-GB" sz="7200" b="1" noProof="0" dirty="0">
                <a:solidFill>
                  <a:srgbClr val="96CE00"/>
                </a:solidFill>
                <a:latin typeface="Arial" panose="020B0604020202020204" pitchFamily="34" charset="0"/>
                <a:cs typeface="Arial" panose="020B0604020202020204" pitchFamily="34" charset="0"/>
              </a:rPr>
              <a:t>3</a:t>
            </a:r>
          </a:p>
        </p:txBody>
      </p:sp>
      <p:sp>
        <p:nvSpPr>
          <p:cNvPr id="14" name="Rectángulo redondeado 22">
            <a:extLst>
              <a:ext uri="{FF2B5EF4-FFF2-40B4-BE49-F238E27FC236}">
                <a16:creationId xmlns:a16="http://schemas.microsoft.com/office/drawing/2014/main" id="{6081CEA5-ED7C-9D6E-0FAE-A6881E2E7D64}"/>
              </a:ext>
            </a:extLst>
          </p:cNvPr>
          <p:cNvSpPr/>
          <p:nvPr/>
        </p:nvSpPr>
        <p:spPr>
          <a:xfrm>
            <a:off x="5317276" y="4383452"/>
            <a:ext cx="361350" cy="43200"/>
          </a:xfrm>
          <a:prstGeom prst="roundRect">
            <a:avLst/>
          </a:prstGeom>
          <a:solidFill>
            <a:srgbClr val="1A27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FF0000"/>
              </a:solidFill>
            </a:endParaRPr>
          </a:p>
        </p:txBody>
      </p:sp>
      <p:sp>
        <p:nvSpPr>
          <p:cNvPr id="15" name="CuadroTexto 14">
            <a:extLst>
              <a:ext uri="{FF2B5EF4-FFF2-40B4-BE49-F238E27FC236}">
                <a16:creationId xmlns:a16="http://schemas.microsoft.com/office/drawing/2014/main" id="{C3635CA4-1EE7-24A6-2818-A34E21449790}"/>
              </a:ext>
            </a:extLst>
          </p:cNvPr>
          <p:cNvSpPr txBox="1"/>
          <p:nvPr/>
        </p:nvSpPr>
        <p:spPr>
          <a:xfrm>
            <a:off x="541797" y="4550356"/>
            <a:ext cx="1169665" cy="599331"/>
          </a:xfrm>
          <a:prstGeom prst="rect">
            <a:avLst/>
          </a:prstGeom>
          <a:noFill/>
        </p:spPr>
        <p:txBody>
          <a:bodyPr wrap="square" lIns="0" tIns="0" rIns="0" bIns="0" rtlCol="0">
            <a:spAutoFit/>
          </a:bodyPr>
          <a:lstStyle/>
          <a:p>
            <a:pPr algn="l">
              <a:lnSpc>
                <a:spcPts val="1600"/>
              </a:lnSpc>
            </a:pPr>
            <a:r>
              <a:rPr lang="en-GB" sz="1200" b="1" noProof="0" dirty="0">
                <a:solidFill>
                  <a:srgbClr val="000000"/>
                </a:solidFill>
                <a:latin typeface="Arial" panose="020B0604020202020204" pitchFamily="34" charset="0"/>
                <a:cs typeface="Arial" panose="020B0604020202020204" pitchFamily="34" charset="0"/>
              </a:rPr>
              <a:t>Innovation Strategy &amp; Programs</a:t>
            </a:r>
          </a:p>
        </p:txBody>
      </p:sp>
      <p:sp>
        <p:nvSpPr>
          <p:cNvPr id="16" name="CuadroTexto 15">
            <a:extLst>
              <a:ext uri="{FF2B5EF4-FFF2-40B4-BE49-F238E27FC236}">
                <a16:creationId xmlns:a16="http://schemas.microsoft.com/office/drawing/2014/main" id="{E67F70B3-AF3F-C9D5-E835-20FB426BF226}"/>
              </a:ext>
            </a:extLst>
          </p:cNvPr>
          <p:cNvSpPr txBox="1"/>
          <p:nvPr/>
        </p:nvSpPr>
        <p:spPr>
          <a:xfrm>
            <a:off x="5317276" y="4550942"/>
            <a:ext cx="1713861" cy="1214884"/>
          </a:xfrm>
          <a:prstGeom prst="rect">
            <a:avLst/>
          </a:prstGeom>
          <a:noFill/>
        </p:spPr>
        <p:txBody>
          <a:bodyPr wrap="square" lIns="0" tIns="0" rIns="0" bIns="0" rtlCol="0">
            <a:spAutoFit/>
          </a:bodyPr>
          <a:lstStyle/>
          <a:p>
            <a:pPr algn="l">
              <a:lnSpc>
                <a:spcPts val="1600"/>
              </a:lnSpc>
            </a:pPr>
            <a:r>
              <a:rPr lang="en-GB" sz="1200" b="1" noProof="0" dirty="0">
                <a:solidFill>
                  <a:srgbClr val="1A2732"/>
                </a:solidFill>
                <a:latin typeface="Arial" panose="020B0604020202020204" pitchFamily="34" charset="0"/>
                <a:cs typeface="Arial" panose="020B0604020202020204" pitchFamily="34" charset="0"/>
              </a:rPr>
              <a:t>Use Case 2: </a:t>
            </a:r>
          </a:p>
          <a:p>
            <a:pPr algn="l">
              <a:lnSpc>
                <a:spcPts val="1600"/>
              </a:lnSpc>
            </a:pPr>
            <a:r>
              <a:rPr lang="en-GB" sz="1200" b="1" dirty="0">
                <a:solidFill>
                  <a:srgbClr val="1A2732"/>
                </a:solidFill>
                <a:latin typeface="Arial" panose="020B0604020202020204" pitchFamily="34" charset="0"/>
                <a:cs typeface="Arial" panose="020B0604020202020204" pitchFamily="34" charset="0"/>
              </a:rPr>
              <a:t>Drone Management Platform</a:t>
            </a:r>
          </a:p>
          <a:p>
            <a:pPr algn="l">
              <a:lnSpc>
                <a:spcPts val="1600"/>
              </a:lnSpc>
            </a:pPr>
            <a:endParaRPr lang="en-GB" sz="1200" b="1" noProof="0" dirty="0">
              <a:solidFill>
                <a:srgbClr val="1A2732"/>
              </a:solidFill>
              <a:latin typeface="Arial" panose="020B0604020202020204" pitchFamily="34" charset="0"/>
              <a:cs typeface="Arial" panose="020B0604020202020204" pitchFamily="34" charset="0"/>
            </a:endParaRPr>
          </a:p>
          <a:p>
            <a:pPr algn="l">
              <a:lnSpc>
                <a:spcPts val="1600"/>
              </a:lnSpc>
            </a:pPr>
            <a:r>
              <a:rPr lang="en-GB" sz="1200" b="1" dirty="0">
                <a:solidFill>
                  <a:srgbClr val="1A2732"/>
                </a:solidFill>
                <a:latin typeface="Arial" panose="020B0604020202020204" pitchFamily="34" charset="0"/>
                <a:cs typeface="Arial" panose="020B0604020202020204" pitchFamily="34" charset="0"/>
              </a:rPr>
              <a:t>HSK airport</a:t>
            </a:r>
          </a:p>
          <a:p>
            <a:pPr algn="l">
              <a:lnSpc>
                <a:spcPts val="1600"/>
              </a:lnSpc>
            </a:pPr>
            <a:r>
              <a:rPr lang="en-GB" sz="1200" i="1" noProof="0" dirty="0">
                <a:solidFill>
                  <a:srgbClr val="1A2732"/>
                </a:solidFill>
                <a:latin typeface="Arial" panose="020B0604020202020204" pitchFamily="34" charset="0"/>
                <a:cs typeface="Arial" panose="020B0604020202020204" pitchFamily="34" charset="0"/>
              </a:rPr>
              <a:t>1 K</a:t>
            </a:r>
            <a:r>
              <a:rPr lang="en-GB" sz="1200" i="1" dirty="0">
                <a:solidFill>
                  <a:srgbClr val="1A2732"/>
                </a:solidFill>
                <a:latin typeface="Arial" panose="020B0604020202020204" pitchFamily="34" charset="0"/>
                <a:cs typeface="Arial" panose="020B0604020202020204" pitchFamily="34" charset="0"/>
              </a:rPr>
              <a:t>pax</a:t>
            </a:r>
            <a:r>
              <a:rPr lang="en-GB" sz="1200" i="1" noProof="0" dirty="0">
                <a:solidFill>
                  <a:srgbClr val="1A2732"/>
                </a:solidFill>
                <a:latin typeface="Arial" panose="020B0604020202020204" pitchFamily="34" charset="0"/>
                <a:cs typeface="Arial" panose="020B0604020202020204" pitchFamily="34" charset="0"/>
              </a:rPr>
              <a:t> </a:t>
            </a:r>
          </a:p>
        </p:txBody>
      </p:sp>
      <p:sp>
        <p:nvSpPr>
          <p:cNvPr id="18" name="CuadroTexto 17">
            <a:extLst>
              <a:ext uri="{FF2B5EF4-FFF2-40B4-BE49-F238E27FC236}">
                <a16:creationId xmlns:a16="http://schemas.microsoft.com/office/drawing/2014/main" id="{593B9517-1CC3-B6A3-38E9-4569ACCC7D31}"/>
              </a:ext>
            </a:extLst>
          </p:cNvPr>
          <p:cNvSpPr txBox="1"/>
          <p:nvPr/>
        </p:nvSpPr>
        <p:spPr>
          <a:xfrm>
            <a:off x="2919489" y="4550356"/>
            <a:ext cx="1169665" cy="1214884"/>
          </a:xfrm>
          <a:prstGeom prst="rect">
            <a:avLst/>
          </a:prstGeom>
          <a:noFill/>
        </p:spPr>
        <p:txBody>
          <a:bodyPr wrap="square" lIns="0" tIns="0" rIns="0" bIns="0" rtlCol="0">
            <a:spAutoFit/>
          </a:bodyPr>
          <a:lstStyle/>
          <a:p>
            <a:pPr>
              <a:lnSpc>
                <a:spcPts val="1600"/>
              </a:lnSpc>
            </a:pPr>
            <a:r>
              <a:rPr lang="en-US" sz="1200" b="1" noProof="0" dirty="0">
                <a:solidFill>
                  <a:srgbClr val="1A2732"/>
                </a:solidFill>
                <a:latin typeface="Arial" panose="020B0604020202020204" pitchFamily="34" charset="0"/>
                <a:cs typeface="Arial" panose="020B0604020202020204" pitchFamily="34" charset="0"/>
              </a:rPr>
              <a:t>Use case 1: Smart Guidance System</a:t>
            </a:r>
          </a:p>
          <a:p>
            <a:pPr>
              <a:lnSpc>
                <a:spcPts val="1600"/>
              </a:lnSpc>
            </a:pPr>
            <a:endParaRPr lang="en-US" sz="1200" b="1" dirty="0">
              <a:solidFill>
                <a:srgbClr val="1A2732"/>
              </a:solidFill>
              <a:latin typeface="Arial" panose="020B0604020202020204" pitchFamily="34" charset="0"/>
              <a:cs typeface="Arial" panose="020B0604020202020204" pitchFamily="34" charset="0"/>
            </a:endParaRPr>
          </a:p>
          <a:p>
            <a:pPr>
              <a:lnSpc>
                <a:spcPts val="1600"/>
              </a:lnSpc>
            </a:pPr>
            <a:r>
              <a:rPr lang="en-US" sz="1200" b="1" noProof="0" dirty="0">
                <a:solidFill>
                  <a:srgbClr val="1A2732"/>
                </a:solidFill>
                <a:latin typeface="Arial" panose="020B0604020202020204" pitchFamily="34" charset="0"/>
                <a:cs typeface="Arial" panose="020B0604020202020204" pitchFamily="34" charset="0"/>
              </a:rPr>
              <a:t>IBZ </a:t>
            </a:r>
            <a:r>
              <a:rPr lang="en-US" sz="1200" b="1" noProof="0" dirty="0" err="1">
                <a:solidFill>
                  <a:srgbClr val="1A2732"/>
                </a:solidFill>
                <a:latin typeface="Arial" panose="020B0604020202020204" pitchFamily="34" charset="0"/>
                <a:cs typeface="Arial" panose="020B0604020202020204" pitchFamily="34" charset="0"/>
              </a:rPr>
              <a:t>airprot</a:t>
            </a:r>
            <a:endParaRPr lang="en-US" sz="1200" b="1" noProof="0" dirty="0">
              <a:solidFill>
                <a:srgbClr val="1A2732"/>
              </a:solidFill>
              <a:latin typeface="Arial" panose="020B0604020202020204" pitchFamily="34" charset="0"/>
              <a:cs typeface="Arial" panose="020B0604020202020204" pitchFamily="34" charset="0"/>
            </a:endParaRPr>
          </a:p>
          <a:p>
            <a:pPr>
              <a:lnSpc>
                <a:spcPts val="1600"/>
              </a:lnSpc>
            </a:pPr>
            <a:r>
              <a:rPr lang="en-GB" sz="1200" i="1" noProof="0" dirty="0">
                <a:solidFill>
                  <a:srgbClr val="1A2732"/>
                </a:solidFill>
                <a:latin typeface="Arial" panose="020B0604020202020204" pitchFamily="34" charset="0"/>
                <a:cs typeface="Arial" panose="020B0604020202020204" pitchFamily="34" charset="0"/>
              </a:rPr>
              <a:t>9.1 </a:t>
            </a:r>
            <a:r>
              <a:rPr lang="en-GB" sz="1200" i="1" noProof="0" dirty="0" err="1">
                <a:solidFill>
                  <a:srgbClr val="1A2732"/>
                </a:solidFill>
                <a:latin typeface="Arial" panose="020B0604020202020204" pitchFamily="34" charset="0"/>
                <a:cs typeface="Arial" panose="020B0604020202020204" pitchFamily="34" charset="0"/>
              </a:rPr>
              <a:t>Mpax</a:t>
            </a:r>
            <a:endParaRPr lang="en-GB" sz="1200" i="1" noProof="0" dirty="0">
              <a:solidFill>
                <a:srgbClr val="1A2732"/>
              </a:solidFill>
              <a:latin typeface="Arial" panose="020B0604020202020204" pitchFamily="34" charset="0"/>
              <a:cs typeface="Arial" panose="020B0604020202020204" pitchFamily="34" charset="0"/>
            </a:endParaRPr>
          </a:p>
        </p:txBody>
      </p:sp>
      <p:sp>
        <p:nvSpPr>
          <p:cNvPr id="2" name="Rectángulo redondeado 10">
            <a:extLst>
              <a:ext uri="{FF2B5EF4-FFF2-40B4-BE49-F238E27FC236}">
                <a16:creationId xmlns:a16="http://schemas.microsoft.com/office/drawing/2014/main" id="{175A9850-93BE-EF5A-3C9E-04DFB3B712B8}"/>
              </a:ext>
            </a:extLst>
          </p:cNvPr>
          <p:cNvSpPr/>
          <p:nvPr/>
        </p:nvSpPr>
        <p:spPr>
          <a:xfrm>
            <a:off x="7415819" y="3110825"/>
            <a:ext cx="2098543" cy="3024000"/>
          </a:xfrm>
          <a:prstGeom prst="roundRect">
            <a:avLst>
              <a:gd name="adj" fmla="val 9051"/>
            </a:avLst>
          </a:prstGeom>
          <a:solidFill>
            <a:schemeClr val="bg1">
              <a:alpha val="95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CuadroTexto 2">
            <a:extLst>
              <a:ext uri="{FF2B5EF4-FFF2-40B4-BE49-F238E27FC236}">
                <a16:creationId xmlns:a16="http://schemas.microsoft.com/office/drawing/2014/main" id="{5414921B-BF61-1127-B447-C709B8E6AE88}"/>
              </a:ext>
            </a:extLst>
          </p:cNvPr>
          <p:cNvSpPr txBox="1"/>
          <p:nvPr/>
        </p:nvSpPr>
        <p:spPr>
          <a:xfrm>
            <a:off x="7671521" y="3460122"/>
            <a:ext cx="512961" cy="923330"/>
          </a:xfrm>
          <a:prstGeom prst="rect">
            <a:avLst/>
          </a:prstGeom>
          <a:noFill/>
        </p:spPr>
        <p:txBody>
          <a:bodyPr wrap="none" lIns="0" tIns="0" rIns="0" bIns="0" rtlCol="0">
            <a:spAutoFit/>
          </a:bodyPr>
          <a:lstStyle/>
          <a:p>
            <a:pPr algn="l">
              <a:lnSpc>
                <a:spcPts val="7200"/>
              </a:lnSpc>
            </a:pPr>
            <a:r>
              <a:rPr lang="en-GB" sz="7200" b="1" noProof="0" dirty="0">
                <a:solidFill>
                  <a:srgbClr val="96CE00"/>
                </a:solidFill>
                <a:latin typeface="Arial" panose="020B0604020202020204" pitchFamily="34" charset="0"/>
                <a:cs typeface="Arial" panose="020B0604020202020204" pitchFamily="34" charset="0"/>
              </a:rPr>
              <a:t>4</a:t>
            </a:r>
          </a:p>
        </p:txBody>
      </p:sp>
      <p:sp>
        <p:nvSpPr>
          <p:cNvPr id="5" name="Rectángulo redondeado 22">
            <a:extLst>
              <a:ext uri="{FF2B5EF4-FFF2-40B4-BE49-F238E27FC236}">
                <a16:creationId xmlns:a16="http://schemas.microsoft.com/office/drawing/2014/main" id="{57EE88F5-EF8C-6753-C70B-CF48AE4460BD}"/>
              </a:ext>
            </a:extLst>
          </p:cNvPr>
          <p:cNvSpPr/>
          <p:nvPr/>
        </p:nvSpPr>
        <p:spPr>
          <a:xfrm>
            <a:off x="7715063" y="4383452"/>
            <a:ext cx="361350" cy="43200"/>
          </a:xfrm>
          <a:prstGeom prst="roundRect">
            <a:avLst/>
          </a:prstGeom>
          <a:solidFill>
            <a:srgbClr val="1A27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FF0000"/>
              </a:solidFill>
            </a:endParaRPr>
          </a:p>
        </p:txBody>
      </p:sp>
      <p:sp>
        <p:nvSpPr>
          <p:cNvPr id="6" name="CuadroTexto 5">
            <a:extLst>
              <a:ext uri="{FF2B5EF4-FFF2-40B4-BE49-F238E27FC236}">
                <a16:creationId xmlns:a16="http://schemas.microsoft.com/office/drawing/2014/main" id="{95DB5485-DACA-7C1E-67E1-075892A79C7C}"/>
              </a:ext>
            </a:extLst>
          </p:cNvPr>
          <p:cNvSpPr txBox="1"/>
          <p:nvPr/>
        </p:nvSpPr>
        <p:spPr>
          <a:xfrm>
            <a:off x="7715063" y="4550942"/>
            <a:ext cx="1713861" cy="1214884"/>
          </a:xfrm>
          <a:prstGeom prst="rect">
            <a:avLst/>
          </a:prstGeom>
          <a:noFill/>
        </p:spPr>
        <p:txBody>
          <a:bodyPr wrap="square" lIns="0" tIns="0" rIns="0" bIns="0" rtlCol="0">
            <a:spAutoFit/>
          </a:bodyPr>
          <a:lstStyle>
            <a:defPPr>
              <a:defRPr lang="es-ES"/>
            </a:defPPr>
            <a:lvl1pPr>
              <a:lnSpc>
                <a:spcPts val="1600"/>
              </a:lnSpc>
              <a:defRPr sz="1200" b="1">
                <a:solidFill>
                  <a:srgbClr val="1A2732"/>
                </a:solidFill>
                <a:latin typeface="Arial" panose="020B0604020202020204" pitchFamily="34" charset="0"/>
                <a:cs typeface="Arial" panose="020B0604020202020204" pitchFamily="34" charset="0"/>
              </a:defRPr>
            </a:lvl1pPr>
          </a:lstStyle>
          <a:p>
            <a:r>
              <a:rPr lang="en-US" dirty="0"/>
              <a:t>Use Case 3:</a:t>
            </a:r>
          </a:p>
          <a:p>
            <a:r>
              <a:rPr lang="en-US" dirty="0"/>
              <a:t>Remote Passenger Jet Bridges</a:t>
            </a:r>
          </a:p>
          <a:p>
            <a:endParaRPr lang="en-US" dirty="0"/>
          </a:p>
          <a:p>
            <a:r>
              <a:rPr lang="en-US" dirty="0"/>
              <a:t>SVQ &amp; VGO airports</a:t>
            </a:r>
          </a:p>
          <a:p>
            <a:r>
              <a:rPr lang="en-US" b="0" i="1" dirty="0"/>
              <a:t>9.6 &amp; 1.1 </a:t>
            </a:r>
            <a:r>
              <a:rPr lang="en-US" b="0" i="1" dirty="0" err="1"/>
              <a:t>Mpax</a:t>
            </a:r>
            <a:endParaRPr lang="en-US" b="0" i="1" dirty="0"/>
          </a:p>
        </p:txBody>
      </p:sp>
      <p:sp>
        <p:nvSpPr>
          <p:cNvPr id="23" name="Título 1">
            <a:extLst>
              <a:ext uri="{FF2B5EF4-FFF2-40B4-BE49-F238E27FC236}">
                <a16:creationId xmlns:a16="http://schemas.microsoft.com/office/drawing/2014/main" id="{E0C49277-A838-A05A-F399-9FFC2204AA06}"/>
              </a:ext>
            </a:extLst>
          </p:cNvPr>
          <p:cNvSpPr txBox="1">
            <a:spLocks/>
          </p:cNvSpPr>
          <p:nvPr/>
        </p:nvSpPr>
        <p:spPr>
          <a:xfrm>
            <a:off x="239804" y="2279279"/>
            <a:ext cx="11094985" cy="396000"/>
          </a:xfrm>
          <a:prstGeom prst="rect">
            <a:avLst/>
          </a:prstGeom>
        </p:spPr>
        <p:txBody>
          <a:bodyPr/>
          <a:lstStyle>
            <a:lvl1pPr algn="l" defTabSz="914400" rtl="0" eaLnBrk="1" latinLnBrk="0" hangingPunct="1">
              <a:lnSpc>
                <a:spcPct val="90000"/>
              </a:lnSpc>
              <a:spcBef>
                <a:spcPct val="0"/>
              </a:spcBef>
              <a:buNone/>
              <a:defRPr lang="es-ES" sz="1200" b="0" kern="1200" smtClean="0">
                <a:solidFill>
                  <a:srgbClr val="1A2732"/>
                </a:solidFill>
                <a:latin typeface="Arial" panose="020B0604020202020204" pitchFamily="34" charset="0"/>
                <a:ea typeface="+mn-ea"/>
                <a:cs typeface="Arial" panose="020B0604020202020204" pitchFamily="34" charset="0"/>
              </a:defRPr>
            </a:lvl1pPr>
          </a:lstStyle>
          <a:p>
            <a:r>
              <a:rPr lang="en-US" sz="3200" b="1" dirty="0">
                <a:solidFill>
                  <a:srgbClr val="96CE00"/>
                </a:solidFill>
              </a:rPr>
              <a:t>Key Insights You’ll Take Away</a:t>
            </a:r>
          </a:p>
        </p:txBody>
      </p:sp>
    </p:spTree>
    <p:extLst>
      <p:ext uri="{BB962C8B-B14F-4D97-AF65-F5344CB8AC3E}">
        <p14:creationId xmlns:p14="http://schemas.microsoft.com/office/powerpoint/2010/main" val="649697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E46B5-588F-5853-9417-302E0E2BE42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B8D711B-E3C1-FE42-B574-D3C376196212}"/>
              </a:ext>
            </a:extLst>
          </p:cNvPr>
          <p:cNvPicPr>
            <a:picLocks noChangeAspect="1" noChangeArrowheads="1"/>
          </p:cNvPicPr>
          <p:nvPr/>
        </p:nvPicPr>
        <p:blipFill>
          <a:blip>
            <a:alphaModFix amt="50000"/>
            <a:extLst>
              <a:ext uri="{96DAC541-7B7A-43D3-8B79-37D633B846F1}">
                <asvg:svgBlip xmlns:asvg="http://schemas.microsoft.com/office/drawing/2016/SVG/main" r:embed="rId3"/>
              </a:ext>
            </a:extLst>
          </a:blip>
          <a:srcRect t="19727" b="1972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8" name="Rectángulo redondeado 28">
            <a:extLst>
              <a:ext uri="{FF2B5EF4-FFF2-40B4-BE49-F238E27FC236}">
                <a16:creationId xmlns:a16="http://schemas.microsoft.com/office/drawing/2014/main" id="{64695AA6-F233-9F27-119D-1C81C8469E52}"/>
              </a:ext>
            </a:extLst>
          </p:cNvPr>
          <p:cNvSpPr/>
          <p:nvPr/>
        </p:nvSpPr>
        <p:spPr>
          <a:xfrm>
            <a:off x="6552535" y="2307918"/>
            <a:ext cx="2043848" cy="635594"/>
          </a:xfrm>
          <a:prstGeom prst="roundRect">
            <a:avLst>
              <a:gd name="adj" fmla="val 6047"/>
            </a:avLst>
          </a:prstGeom>
          <a:solidFill>
            <a:schemeClr val="tx2">
              <a:lumMod val="20000"/>
              <a:lumOff val="80000"/>
            </a:schemeClr>
          </a:solidFill>
          <a:ln w="28575">
            <a:solidFill>
              <a:srgbClr val="1A27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788"/>
          </a:p>
        </p:txBody>
      </p:sp>
      <p:sp>
        <p:nvSpPr>
          <p:cNvPr id="41" name="Rectángulo redondeado 28">
            <a:extLst>
              <a:ext uri="{FF2B5EF4-FFF2-40B4-BE49-F238E27FC236}">
                <a16:creationId xmlns:a16="http://schemas.microsoft.com/office/drawing/2014/main" id="{BC748EBE-5DBE-F00D-3D11-4F6DFCA10D8A}"/>
              </a:ext>
            </a:extLst>
          </p:cNvPr>
          <p:cNvSpPr/>
          <p:nvPr/>
        </p:nvSpPr>
        <p:spPr>
          <a:xfrm>
            <a:off x="8985524" y="2307918"/>
            <a:ext cx="2043848" cy="635594"/>
          </a:xfrm>
          <a:prstGeom prst="roundRect">
            <a:avLst>
              <a:gd name="adj" fmla="val 6047"/>
            </a:avLst>
          </a:prstGeom>
          <a:solidFill>
            <a:schemeClr val="tx2">
              <a:lumMod val="20000"/>
              <a:lumOff val="80000"/>
            </a:schemeClr>
          </a:solidFill>
          <a:ln w="28575">
            <a:solidFill>
              <a:srgbClr val="1A27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788"/>
          </a:p>
        </p:txBody>
      </p:sp>
      <p:sp>
        <p:nvSpPr>
          <p:cNvPr id="44" name="Rectángulo redondeado 28">
            <a:extLst>
              <a:ext uri="{FF2B5EF4-FFF2-40B4-BE49-F238E27FC236}">
                <a16:creationId xmlns:a16="http://schemas.microsoft.com/office/drawing/2014/main" id="{BDC57865-1601-2F67-0CB1-10E86C6E84A8}"/>
              </a:ext>
            </a:extLst>
          </p:cNvPr>
          <p:cNvSpPr/>
          <p:nvPr/>
        </p:nvSpPr>
        <p:spPr>
          <a:xfrm>
            <a:off x="6552535" y="3254450"/>
            <a:ext cx="2043848" cy="635594"/>
          </a:xfrm>
          <a:prstGeom prst="roundRect">
            <a:avLst>
              <a:gd name="adj" fmla="val 6047"/>
            </a:avLst>
          </a:prstGeom>
          <a:solidFill>
            <a:schemeClr val="tx2">
              <a:lumMod val="20000"/>
              <a:lumOff val="80000"/>
            </a:schemeClr>
          </a:solidFill>
          <a:ln w="28575">
            <a:solidFill>
              <a:srgbClr val="1A27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788"/>
          </a:p>
        </p:txBody>
      </p:sp>
      <p:sp>
        <p:nvSpPr>
          <p:cNvPr id="48" name="Rectángulo redondeado 28">
            <a:extLst>
              <a:ext uri="{FF2B5EF4-FFF2-40B4-BE49-F238E27FC236}">
                <a16:creationId xmlns:a16="http://schemas.microsoft.com/office/drawing/2014/main" id="{76AC683B-55E7-C9EA-86A0-0A05D29B87BC}"/>
              </a:ext>
            </a:extLst>
          </p:cNvPr>
          <p:cNvSpPr/>
          <p:nvPr/>
        </p:nvSpPr>
        <p:spPr>
          <a:xfrm>
            <a:off x="8985524" y="3254450"/>
            <a:ext cx="2043848" cy="635594"/>
          </a:xfrm>
          <a:prstGeom prst="roundRect">
            <a:avLst>
              <a:gd name="adj" fmla="val 6047"/>
            </a:avLst>
          </a:prstGeom>
          <a:solidFill>
            <a:schemeClr val="tx2">
              <a:lumMod val="20000"/>
              <a:lumOff val="80000"/>
            </a:schemeClr>
          </a:solidFill>
          <a:ln w="28575">
            <a:solidFill>
              <a:srgbClr val="1A27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788"/>
          </a:p>
        </p:txBody>
      </p:sp>
      <p:sp>
        <p:nvSpPr>
          <p:cNvPr id="50" name="Rectángulo redondeado 28">
            <a:extLst>
              <a:ext uri="{FF2B5EF4-FFF2-40B4-BE49-F238E27FC236}">
                <a16:creationId xmlns:a16="http://schemas.microsoft.com/office/drawing/2014/main" id="{6DC11DC1-4A08-58C3-EDAA-EDE9932AFD14}"/>
              </a:ext>
            </a:extLst>
          </p:cNvPr>
          <p:cNvSpPr/>
          <p:nvPr/>
        </p:nvSpPr>
        <p:spPr>
          <a:xfrm>
            <a:off x="6552535" y="4235478"/>
            <a:ext cx="2043848" cy="635594"/>
          </a:xfrm>
          <a:prstGeom prst="roundRect">
            <a:avLst>
              <a:gd name="adj" fmla="val 6047"/>
            </a:avLst>
          </a:prstGeom>
          <a:solidFill>
            <a:schemeClr val="tx2">
              <a:lumMod val="20000"/>
              <a:lumOff val="80000"/>
            </a:schemeClr>
          </a:solidFill>
          <a:ln w="28575">
            <a:solidFill>
              <a:srgbClr val="1A27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788"/>
          </a:p>
        </p:txBody>
      </p:sp>
      <p:sp>
        <p:nvSpPr>
          <p:cNvPr id="2" name="Título 1">
            <a:extLst>
              <a:ext uri="{FF2B5EF4-FFF2-40B4-BE49-F238E27FC236}">
                <a16:creationId xmlns:a16="http://schemas.microsoft.com/office/drawing/2014/main" id="{D1E67B46-4147-16C6-5D84-CBFB30456BD8}"/>
              </a:ext>
            </a:extLst>
          </p:cNvPr>
          <p:cNvSpPr>
            <a:spLocks noGrp="1"/>
          </p:cNvSpPr>
          <p:nvPr>
            <p:ph type="title"/>
          </p:nvPr>
        </p:nvSpPr>
        <p:spPr>
          <a:xfrm>
            <a:off x="359400" y="283978"/>
            <a:ext cx="11459145" cy="396000"/>
          </a:xfrm>
        </p:spPr>
        <p:txBody>
          <a:bodyPr>
            <a:noAutofit/>
          </a:bodyPr>
          <a:lstStyle/>
          <a:p>
            <a:r>
              <a:rPr lang="en-GB" noProof="0" dirty="0">
                <a:latin typeface="Arial" panose="020B0604020202020204" pitchFamily="34" charset="0"/>
                <a:cs typeface="Arial" panose="020B0604020202020204" pitchFamily="34" charset="0"/>
              </a:rPr>
              <a:t>Vision – values</a:t>
            </a:r>
          </a:p>
        </p:txBody>
      </p:sp>
      <p:sp>
        <p:nvSpPr>
          <p:cNvPr id="4" name="Marcador de número de diapositiva 3">
            <a:extLst>
              <a:ext uri="{FF2B5EF4-FFF2-40B4-BE49-F238E27FC236}">
                <a16:creationId xmlns:a16="http://schemas.microsoft.com/office/drawing/2014/main" id="{F9B95C36-2EC7-5914-0298-B591A686A38F}"/>
              </a:ext>
            </a:extLst>
          </p:cNvPr>
          <p:cNvSpPr>
            <a:spLocks noGrp="1"/>
          </p:cNvSpPr>
          <p:nvPr>
            <p:ph type="sldNum" sz="quarter" idx="10"/>
          </p:nvPr>
        </p:nvSpPr>
        <p:spPr/>
        <p:txBody>
          <a:bodyPr/>
          <a:lstStyle/>
          <a:p>
            <a:fld id="{47F39AA9-E244-EA43-8461-54B79BD139FD}" type="slidenum">
              <a:rPr lang="en-GB" noProof="0" smtClean="0"/>
              <a:pPr/>
              <a:t>4</a:t>
            </a:fld>
            <a:endParaRPr lang="en-GB" noProof="0" dirty="0"/>
          </a:p>
        </p:txBody>
      </p:sp>
      <p:sp>
        <p:nvSpPr>
          <p:cNvPr id="15" name="Marcador de texto 2">
            <a:extLst>
              <a:ext uri="{FF2B5EF4-FFF2-40B4-BE49-F238E27FC236}">
                <a16:creationId xmlns:a16="http://schemas.microsoft.com/office/drawing/2014/main" id="{227C9B4A-BFE5-35A0-1087-A895D0A19841}"/>
              </a:ext>
            </a:extLst>
          </p:cNvPr>
          <p:cNvSpPr>
            <a:spLocks noGrp="1"/>
          </p:cNvSpPr>
          <p:nvPr>
            <p:ph type="body" sz="quarter" idx="11"/>
          </p:nvPr>
        </p:nvSpPr>
        <p:spPr>
          <a:xfrm>
            <a:off x="359400" y="762138"/>
            <a:ext cx="11485390" cy="288000"/>
          </a:xfrm>
        </p:spPr>
        <p:txBody>
          <a:bodyPr/>
          <a:lstStyle/>
          <a:p>
            <a:r>
              <a:rPr lang="en-US" noProof="0" dirty="0"/>
              <a:t>Towards an autonomous, sustainable and personalized airport</a:t>
            </a:r>
            <a:endParaRPr lang="en-GB" noProof="0" dirty="0"/>
          </a:p>
        </p:txBody>
      </p:sp>
      <p:sp>
        <p:nvSpPr>
          <p:cNvPr id="12" name="Marcador de texto 4">
            <a:extLst>
              <a:ext uri="{FF2B5EF4-FFF2-40B4-BE49-F238E27FC236}">
                <a16:creationId xmlns:a16="http://schemas.microsoft.com/office/drawing/2014/main" id="{A4FB88C1-7895-9C40-50F1-D861F681BB19}"/>
              </a:ext>
            </a:extLst>
          </p:cNvPr>
          <p:cNvSpPr>
            <a:spLocks noGrp="1"/>
          </p:cNvSpPr>
          <p:nvPr>
            <p:ph type="body" sz="quarter" idx="12"/>
          </p:nvPr>
        </p:nvSpPr>
        <p:spPr>
          <a:xfrm>
            <a:off x="1068388" y="6551613"/>
            <a:ext cx="5399087" cy="180975"/>
          </a:xfrm>
        </p:spPr>
        <p:txBody>
          <a:bodyPr/>
          <a:lstStyle/>
          <a:p>
            <a:r>
              <a:rPr lang="en-GB" noProof="0" dirty="0"/>
              <a:t>RACE 2026</a:t>
            </a:r>
          </a:p>
        </p:txBody>
      </p:sp>
      <p:sp>
        <p:nvSpPr>
          <p:cNvPr id="11" name="Rectángulo redondeado 87">
            <a:extLst>
              <a:ext uri="{FF2B5EF4-FFF2-40B4-BE49-F238E27FC236}">
                <a16:creationId xmlns:a16="http://schemas.microsoft.com/office/drawing/2014/main" id="{6361997E-81A5-DA74-C58E-3A1CD47D644B}"/>
              </a:ext>
            </a:extLst>
          </p:cNvPr>
          <p:cNvSpPr>
            <a:spLocks noChangeAspect="1"/>
          </p:cNvSpPr>
          <p:nvPr/>
        </p:nvSpPr>
        <p:spPr>
          <a:xfrm>
            <a:off x="1859442" y="2313708"/>
            <a:ext cx="3435571" cy="635594"/>
          </a:xfrm>
          <a:prstGeom prst="roundRect">
            <a:avLst>
              <a:gd name="adj" fmla="val 12552"/>
            </a:avLst>
          </a:prstGeom>
          <a:solidFill>
            <a:srgbClr val="96CE00"/>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noProof="0" dirty="0">
                <a:solidFill>
                  <a:srgbClr val="1A2732"/>
                </a:solidFill>
                <a:latin typeface="Arial" panose="020B0604020202020204" pitchFamily="34" charset="0"/>
                <a:cs typeface="Arial" panose="020B0604020202020204" pitchFamily="34" charset="0"/>
              </a:rPr>
              <a:t>CLIENT EXPERIENCE</a:t>
            </a:r>
          </a:p>
        </p:txBody>
      </p:sp>
      <p:pic>
        <p:nvPicPr>
          <p:cNvPr id="10" name="Imagen 9" descr="Icono&#10;&#10;El contenido generado por IA puede ser incorrecto.">
            <a:extLst>
              <a:ext uri="{FF2B5EF4-FFF2-40B4-BE49-F238E27FC236}">
                <a16:creationId xmlns:a16="http://schemas.microsoft.com/office/drawing/2014/main" id="{8B3B7502-F2B6-7502-BE76-393E5BFFB840}"/>
              </a:ext>
            </a:extLst>
          </p:cNvPr>
          <p:cNvPicPr>
            <a:picLocks noChangeAspect="1"/>
          </p:cNvPicPr>
          <p:nvPr/>
        </p:nvPicPr>
        <p:blipFill>
          <a:blip r:embed="rId4"/>
          <a:stretch>
            <a:fillRect/>
          </a:stretch>
        </p:blipFill>
        <p:spPr>
          <a:xfrm>
            <a:off x="756551" y="2148465"/>
            <a:ext cx="815067" cy="815067"/>
          </a:xfrm>
          <a:prstGeom prst="rect">
            <a:avLst/>
          </a:prstGeom>
        </p:spPr>
      </p:pic>
      <p:pic>
        <p:nvPicPr>
          <p:cNvPr id="16" name="Imagen 15" descr="Imagen que contiene exterior, firmar, señal, calle&#10;&#10;El contenido generado por IA puede ser incorrecto.">
            <a:extLst>
              <a:ext uri="{FF2B5EF4-FFF2-40B4-BE49-F238E27FC236}">
                <a16:creationId xmlns:a16="http://schemas.microsoft.com/office/drawing/2014/main" id="{48EDC378-9C19-9D7D-233F-C45D34E7C0FD}"/>
              </a:ext>
            </a:extLst>
          </p:cNvPr>
          <p:cNvPicPr>
            <a:picLocks noChangeAspect="1"/>
          </p:cNvPicPr>
          <p:nvPr/>
        </p:nvPicPr>
        <p:blipFill>
          <a:blip r:embed="rId5"/>
          <a:stretch>
            <a:fillRect/>
          </a:stretch>
        </p:blipFill>
        <p:spPr>
          <a:xfrm>
            <a:off x="724652" y="3251246"/>
            <a:ext cx="643223" cy="643223"/>
          </a:xfrm>
          <a:prstGeom prst="rect">
            <a:avLst/>
          </a:prstGeom>
        </p:spPr>
      </p:pic>
      <p:pic>
        <p:nvPicPr>
          <p:cNvPr id="20" name="Imagen 19" descr="Icono&#10;&#10;El contenido generado por IA puede ser incorrecto.">
            <a:extLst>
              <a:ext uri="{FF2B5EF4-FFF2-40B4-BE49-F238E27FC236}">
                <a16:creationId xmlns:a16="http://schemas.microsoft.com/office/drawing/2014/main" id="{512C2737-647E-2670-A105-CA9B7E0BF4C9}"/>
              </a:ext>
            </a:extLst>
          </p:cNvPr>
          <p:cNvPicPr>
            <a:picLocks noChangeAspect="1"/>
          </p:cNvPicPr>
          <p:nvPr/>
        </p:nvPicPr>
        <p:blipFill>
          <a:blip r:embed="rId6"/>
          <a:stretch>
            <a:fillRect/>
          </a:stretch>
        </p:blipFill>
        <p:spPr>
          <a:xfrm>
            <a:off x="593641" y="4150338"/>
            <a:ext cx="903546" cy="903546"/>
          </a:xfrm>
          <a:prstGeom prst="rect">
            <a:avLst/>
          </a:prstGeom>
        </p:spPr>
      </p:pic>
      <p:pic>
        <p:nvPicPr>
          <p:cNvPr id="22" name="Imagen 21" descr="Un letrero de color negro&#10;&#10;El contenido generado por IA puede ser incorrecto.">
            <a:extLst>
              <a:ext uri="{FF2B5EF4-FFF2-40B4-BE49-F238E27FC236}">
                <a16:creationId xmlns:a16="http://schemas.microsoft.com/office/drawing/2014/main" id="{F7CC6F15-9974-D5E6-D78B-EA6C5D16203D}"/>
              </a:ext>
            </a:extLst>
          </p:cNvPr>
          <p:cNvPicPr>
            <a:picLocks noChangeAspect="1"/>
          </p:cNvPicPr>
          <p:nvPr/>
        </p:nvPicPr>
        <p:blipFill>
          <a:blip r:embed="rId7"/>
          <a:stretch>
            <a:fillRect/>
          </a:stretch>
        </p:blipFill>
        <p:spPr>
          <a:xfrm>
            <a:off x="731875" y="5182177"/>
            <a:ext cx="673024" cy="673024"/>
          </a:xfrm>
          <a:prstGeom prst="rect">
            <a:avLst/>
          </a:prstGeom>
        </p:spPr>
      </p:pic>
      <p:sp>
        <p:nvSpPr>
          <p:cNvPr id="5" name="Rectángulo redondeado 87">
            <a:extLst>
              <a:ext uri="{FF2B5EF4-FFF2-40B4-BE49-F238E27FC236}">
                <a16:creationId xmlns:a16="http://schemas.microsoft.com/office/drawing/2014/main" id="{71F59198-1E5D-9E13-A50C-E1E12B7054D8}"/>
              </a:ext>
            </a:extLst>
          </p:cNvPr>
          <p:cNvSpPr>
            <a:spLocks noChangeAspect="1"/>
          </p:cNvSpPr>
          <p:nvPr/>
        </p:nvSpPr>
        <p:spPr>
          <a:xfrm>
            <a:off x="1859441" y="3274737"/>
            <a:ext cx="3435571" cy="635594"/>
          </a:xfrm>
          <a:prstGeom prst="roundRect">
            <a:avLst>
              <a:gd name="adj" fmla="val 12552"/>
            </a:avLst>
          </a:prstGeom>
          <a:solidFill>
            <a:srgbClr val="96CE00"/>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noProof="0" dirty="0">
                <a:solidFill>
                  <a:srgbClr val="1A2732"/>
                </a:solidFill>
                <a:latin typeface="Arial" panose="020B0604020202020204" pitchFamily="34" charset="0"/>
                <a:cs typeface="Arial" panose="020B0604020202020204" pitchFamily="34" charset="0"/>
              </a:rPr>
              <a:t>AUTONOMOUS AIRPORT</a:t>
            </a:r>
          </a:p>
        </p:txBody>
      </p:sp>
      <p:sp>
        <p:nvSpPr>
          <p:cNvPr id="6" name="Rectángulo redondeado 87">
            <a:extLst>
              <a:ext uri="{FF2B5EF4-FFF2-40B4-BE49-F238E27FC236}">
                <a16:creationId xmlns:a16="http://schemas.microsoft.com/office/drawing/2014/main" id="{E7DCCCF2-4C94-2043-C586-0AA0512A8B65}"/>
              </a:ext>
            </a:extLst>
          </p:cNvPr>
          <p:cNvSpPr>
            <a:spLocks noChangeAspect="1"/>
          </p:cNvSpPr>
          <p:nvPr/>
        </p:nvSpPr>
        <p:spPr>
          <a:xfrm>
            <a:off x="1859441" y="4235478"/>
            <a:ext cx="3435571" cy="635594"/>
          </a:xfrm>
          <a:prstGeom prst="roundRect">
            <a:avLst>
              <a:gd name="adj" fmla="val 12552"/>
            </a:avLst>
          </a:prstGeom>
          <a:solidFill>
            <a:srgbClr val="96CE00"/>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noProof="0" dirty="0">
                <a:solidFill>
                  <a:srgbClr val="1A2732"/>
                </a:solidFill>
                <a:latin typeface="Arial" panose="020B0604020202020204" pitchFamily="34" charset="0"/>
                <a:cs typeface="Arial" panose="020B0604020202020204" pitchFamily="34" charset="0"/>
              </a:rPr>
              <a:t>NEW OPPORTUNTIES</a:t>
            </a:r>
          </a:p>
        </p:txBody>
      </p:sp>
      <p:sp>
        <p:nvSpPr>
          <p:cNvPr id="7" name="Rectángulo redondeado 87">
            <a:extLst>
              <a:ext uri="{FF2B5EF4-FFF2-40B4-BE49-F238E27FC236}">
                <a16:creationId xmlns:a16="http://schemas.microsoft.com/office/drawing/2014/main" id="{4C5E3CB1-2333-F1FB-F36B-5C2559BA992F}"/>
              </a:ext>
            </a:extLst>
          </p:cNvPr>
          <p:cNvSpPr>
            <a:spLocks noChangeAspect="1"/>
          </p:cNvSpPr>
          <p:nvPr/>
        </p:nvSpPr>
        <p:spPr>
          <a:xfrm>
            <a:off x="1859440" y="5196219"/>
            <a:ext cx="3435571" cy="635594"/>
          </a:xfrm>
          <a:prstGeom prst="roundRect">
            <a:avLst>
              <a:gd name="adj" fmla="val 12552"/>
            </a:avLst>
          </a:prstGeom>
          <a:solidFill>
            <a:srgbClr val="96CE00"/>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noProof="0" dirty="0">
                <a:solidFill>
                  <a:srgbClr val="1A2732"/>
                </a:solidFill>
                <a:latin typeface="Arial" panose="020B0604020202020204" pitchFamily="34" charset="0"/>
                <a:cs typeface="Arial" panose="020B0604020202020204" pitchFamily="34" charset="0"/>
              </a:rPr>
              <a:t>SUSTAINABILITY</a:t>
            </a:r>
          </a:p>
        </p:txBody>
      </p:sp>
      <p:sp>
        <p:nvSpPr>
          <p:cNvPr id="8" name="Rectángulo redondeado 87">
            <a:extLst>
              <a:ext uri="{FF2B5EF4-FFF2-40B4-BE49-F238E27FC236}">
                <a16:creationId xmlns:a16="http://schemas.microsoft.com/office/drawing/2014/main" id="{7134FC0D-BF0C-CE0F-DCE7-225074B129D6}"/>
              </a:ext>
            </a:extLst>
          </p:cNvPr>
          <p:cNvSpPr>
            <a:spLocks noChangeAspect="1"/>
          </p:cNvSpPr>
          <p:nvPr/>
        </p:nvSpPr>
        <p:spPr>
          <a:xfrm>
            <a:off x="731876" y="1364126"/>
            <a:ext cx="4563136" cy="458904"/>
          </a:xfrm>
          <a:prstGeom prst="roundRect">
            <a:avLst>
              <a:gd name="adj" fmla="val 12552"/>
            </a:avLst>
          </a:prstGeom>
          <a:solidFill>
            <a:schemeClr val="tx1"/>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latin typeface="Arial" panose="020B0604020202020204" pitchFamily="34" charset="0"/>
                <a:cs typeface="Arial" panose="020B0604020202020204" pitchFamily="34" charset="0"/>
              </a:rPr>
              <a:t>STRATEGIC LINES</a:t>
            </a:r>
            <a:endParaRPr lang="en-GB" sz="1600" b="1" noProof="0" dirty="0">
              <a:solidFill>
                <a:schemeClr val="bg1"/>
              </a:solidFill>
              <a:latin typeface="Arial" panose="020B0604020202020204" pitchFamily="34" charset="0"/>
              <a:cs typeface="Arial" panose="020B0604020202020204" pitchFamily="34" charset="0"/>
            </a:endParaRPr>
          </a:p>
        </p:txBody>
      </p:sp>
      <p:sp>
        <p:nvSpPr>
          <p:cNvPr id="9" name="Rectángulo redondeado 87">
            <a:extLst>
              <a:ext uri="{FF2B5EF4-FFF2-40B4-BE49-F238E27FC236}">
                <a16:creationId xmlns:a16="http://schemas.microsoft.com/office/drawing/2014/main" id="{4FF7F7DC-5071-BF42-4C7E-7A4FB68E3435}"/>
              </a:ext>
            </a:extLst>
          </p:cNvPr>
          <p:cNvSpPr>
            <a:spLocks noChangeAspect="1"/>
          </p:cNvSpPr>
          <p:nvPr/>
        </p:nvSpPr>
        <p:spPr>
          <a:xfrm>
            <a:off x="6552535" y="1361067"/>
            <a:ext cx="4476837" cy="458904"/>
          </a:xfrm>
          <a:prstGeom prst="roundRect">
            <a:avLst>
              <a:gd name="adj" fmla="val 12552"/>
            </a:avLst>
          </a:prstGeom>
          <a:solidFill>
            <a:schemeClr val="tx1"/>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latin typeface="Arial" panose="020B0604020202020204" pitchFamily="34" charset="0"/>
                <a:cs typeface="Arial" panose="020B0604020202020204" pitchFamily="34" charset="0"/>
              </a:rPr>
              <a:t> PROGRAMS &amp; TOOLS</a:t>
            </a:r>
            <a:endParaRPr lang="en-GB" sz="1600" b="1" noProof="0" dirty="0">
              <a:solidFill>
                <a:schemeClr val="bg1"/>
              </a:solidFill>
              <a:latin typeface="Arial" panose="020B0604020202020204" pitchFamily="34" charset="0"/>
              <a:cs typeface="Arial" panose="020B0604020202020204" pitchFamily="34" charset="0"/>
            </a:endParaRPr>
          </a:p>
        </p:txBody>
      </p:sp>
      <p:sp>
        <p:nvSpPr>
          <p:cNvPr id="21" name="CuadroTexto 20">
            <a:extLst>
              <a:ext uri="{FF2B5EF4-FFF2-40B4-BE49-F238E27FC236}">
                <a16:creationId xmlns:a16="http://schemas.microsoft.com/office/drawing/2014/main" id="{43E1E453-B4E4-2301-B35C-509E11BD9B5A}"/>
              </a:ext>
            </a:extLst>
          </p:cNvPr>
          <p:cNvSpPr txBox="1"/>
          <p:nvPr/>
        </p:nvSpPr>
        <p:spPr>
          <a:xfrm>
            <a:off x="6689405" y="2386800"/>
            <a:ext cx="1392742" cy="487313"/>
          </a:xfrm>
          <a:prstGeom prst="rect">
            <a:avLst/>
          </a:prstGeom>
          <a:noFill/>
          <a:ln w="28575">
            <a:noFill/>
          </a:ln>
        </p:spPr>
        <p:txBody>
          <a:bodyPr wrap="square" lIns="0" tIns="0" rIns="0" bIns="0" rtlCol="0">
            <a:spAutoFit/>
          </a:bodyPr>
          <a:lstStyle/>
          <a:p>
            <a:pPr>
              <a:lnSpc>
                <a:spcPts val="1875"/>
              </a:lnSpc>
            </a:pPr>
            <a:r>
              <a:rPr lang="en-US" b="1" dirty="0">
                <a:latin typeface="Arial" panose="020B0604020202020204" pitchFamily="34" charset="0"/>
                <a:cs typeface="Arial" panose="020B0604020202020204" pitchFamily="34" charset="0"/>
              </a:rPr>
              <a:t>Aena Ventures</a:t>
            </a:r>
          </a:p>
        </p:txBody>
      </p:sp>
      <p:pic>
        <p:nvPicPr>
          <p:cNvPr id="34" name="Imagen 33">
            <a:extLst>
              <a:ext uri="{FF2B5EF4-FFF2-40B4-BE49-F238E27FC236}">
                <a16:creationId xmlns:a16="http://schemas.microsoft.com/office/drawing/2014/main" id="{66C31D93-5BA2-C98D-12C8-4071F681926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165326" y="2423240"/>
            <a:ext cx="347878" cy="347878"/>
          </a:xfrm>
          <a:prstGeom prst="rect">
            <a:avLst/>
          </a:prstGeom>
          <a:ln w="28575">
            <a:noFill/>
          </a:ln>
        </p:spPr>
      </p:pic>
      <p:pic>
        <p:nvPicPr>
          <p:cNvPr id="35" name="Imagen 34">
            <a:extLst>
              <a:ext uri="{FF2B5EF4-FFF2-40B4-BE49-F238E27FC236}">
                <a16:creationId xmlns:a16="http://schemas.microsoft.com/office/drawing/2014/main" id="{B15647F3-181B-7F99-26C1-BF347DC9441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552178" y="2430020"/>
            <a:ext cx="386907" cy="391390"/>
          </a:xfrm>
          <a:prstGeom prst="rect">
            <a:avLst/>
          </a:prstGeom>
        </p:spPr>
      </p:pic>
      <p:pic>
        <p:nvPicPr>
          <p:cNvPr id="36" name="Imagen 35">
            <a:extLst>
              <a:ext uri="{FF2B5EF4-FFF2-40B4-BE49-F238E27FC236}">
                <a16:creationId xmlns:a16="http://schemas.microsoft.com/office/drawing/2014/main" id="{7DACCD9A-361B-55FB-820F-50CB312BBDB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142004" y="3401427"/>
            <a:ext cx="380825" cy="380825"/>
          </a:xfrm>
          <a:prstGeom prst="rect">
            <a:avLst/>
          </a:prstGeom>
        </p:spPr>
      </p:pic>
      <p:pic>
        <p:nvPicPr>
          <p:cNvPr id="37" name="Imagen 36">
            <a:extLst>
              <a:ext uri="{FF2B5EF4-FFF2-40B4-BE49-F238E27FC236}">
                <a16:creationId xmlns:a16="http://schemas.microsoft.com/office/drawing/2014/main" id="{75D3AF20-D14E-111B-DCE7-E5D25ED0D00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569752" y="3404808"/>
            <a:ext cx="369333" cy="369333"/>
          </a:xfrm>
          <a:prstGeom prst="rect">
            <a:avLst/>
          </a:prstGeom>
        </p:spPr>
      </p:pic>
      <p:pic>
        <p:nvPicPr>
          <p:cNvPr id="38" name="Imagen 37">
            <a:extLst>
              <a:ext uri="{FF2B5EF4-FFF2-40B4-BE49-F238E27FC236}">
                <a16:creationId xmlns:a16="http://schemas.microsoft.com/office/drawing/2014/main" id="{F48FF512-6CF7-2109-9A87-024024D35E5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145434" y="4389975"/>
            <a:ext cx="418153" cy="418153"/>
          </a:xfrm>
          <a:prstGeom prst="rect">
            <a:avLst/>
          </a:prstGeom>
        </p:spPr>
      </p:pic>
      <p:sp>
        <p:nvSpPr>
          <p:cNvPr id="40" name="CuadroTexto 39">
            <a:extLst>
              <a:ext uri="{FF2B5EF4-FFF2-40B4-BE49-F238E27FC236}">
                <a16:creationId xmlns:a16="http://schemas.microsoft.com/office/drawing/2014/main" id="{073285D6-3E87-D2E2-9E42-DE117935A1EE}"/>
              </a:ext>
            </a:extLst>
          </p:cNvPr>
          <p:cNvSpPr txBox="1"/>
          <p:nvPr/>
        </p:nvSpPr>
        <p:spPr>
          <a:xfrm>
            <a:off x="9122394" y="2386800"/>
            <a:ext cx="1392742" cy="487313"/>
          </a:xfrm>
          <a:prstGeom prst="rect">
            <a:avLst/>
          </a:prstGeom>
          <a:noFill/>
          <a:ln w="28575">
            <a:noFill/>
          </a:ln>
        </p:spPr>
        <p:txBody>
          <a:bodyPr wrap="square" lIns="0" tIns="0" rIns="0" bIns="0" rtlCol="0">
            <a:spAutoFit/>
          </a:bodyPr>
          <a:lstStyle/>
          <a:p>
            <a:pPr>
              <a:lnSpc>
                <a:spcPts val="1875"/>
              </a:lnSpc>
            </a:pPr>
            <a:r>
              <a:rPr lang="en-US" b="1" dirty="0">
                <a:latin typeface="Arial" panose="020B0604020202020204" pitchFamily="34" charset="0"/>
                <a:cs typeface="Arial" panose="020B0604020202020204" pitchFamily="34" charset="0"/>
              </a:rPr>
              <a:t>Innova Program</a:t>
            </a:r>
          </a:p>
        </p:txBody>
      </p:sp>
      <p:sp>
        <p:nvSpPr>
          <p:cNvPr id="43" name="CuadroTexto 42">
            <a:extLst>
              <a:ext uri="{FF2B5EF4-FFF2-40B4-BE49-F238E27FC236}">
                <a16:creationId xmlns:a16="http://schemas.microsoft.com/office/drawing/2014/main" id="{AC57922B-4C99-8503-DBAE-B11E12994D17}"/>
              </a:ext>
            </a:extLst>
          </p:cNvPr>
          <p:cNvSpPr txBox="1"/>
          <p:nvPr/>
        </p:nvSpPr>
        <p:spPr>
          <a:xfrm>
            <a:off x="6689405" y="3333332"/>
            <a:ext cx="1392742" cy="487313"/>
          </a:xfrm>
          <a:prstGeom prst="rect">
            <a:avLst/>
          </a:prstGeom>
          <a:noFill/>
          <a:ln w="28575">
            <a:noFill/>
          </a:ln>
        </p:spPr>
        <p:txBody>
          <a:bodyPr wrap="square" lIns="0" tIns="0" rIns="0" bIns="0" rtlCol="0">
            <a:spAutoFit/>
          </a:bodyPr>
          <a:lstStyle/>
          <a:p>
            <a:pPr>
              <a:lnSpc>
                <a:spcPts val="1875"/>
              </a:lnSpc>
            </a:pPr>
            <a:r>
              <a:rPr lang="en-US" b="1" dirty="0">
                <a:latin typeface="Arial" panose="020B0604020202020204" pitchFamily="34" charset="0"/>
                <a:cs typeface="Arial" panose="020B0604020202020204" pitchFamily="34" charset="0"/>
              </a:rPr>
              <a:t>Tech Surveillance</a:t>
            </a:r>
          </a:p>
        </p:txBody>
      </p:sp>
      <p:sp>
        <p:nvSpPr>
          <p:cNvPr id="47" name="CuadroTexto 46">
            <a:extLst>
              <a:ext uri="{FF2B5EF4-FFF2-40B4-BE49-F238E27FC236}">
                <a16:creationId xmlns:a16="http://schemas.microsoft.com/office/drawing/2014/main" id="{EF07DF24-7DDE-A52B-2070-BF8CAB274D0C}"/>
              </a:ext>
            </a:extLst>
          </p:cNvPr>
          <p:cNvSpPr txBox="1"/>
          <p:nvPr/>
        </p:nvSpPr>
        <p:spPr>
          <a:xfrm>
            <a:off x="9122394" y="3333332"/>
            <a:ext cx="1392742" cy="487313"/>
          </a:xfrm>
          <a:prstGeom prst="rect">
            <a:avLst/>
          </a:prstGeom>
          <a:noFill/>
          <a:ln w="28575">
            <a:noFill/>
          </a:ln>
        </p:spPr>
        <p:txBody>
          <a:bodyPr wrap="square" lIns="0" tIns="0" rIns="0" bIns="0" rtlCol="0">
            <a:spAutoFit/>
          </a:bodyPr>
          <a:lstStyle/>
          <a:p>
            <a:pPr>
              <a:lnSpc>
                <a:spcPts val="1875"/>
              </a:lnSpc>
            </a:pPr>
            <a:r>
              <a:rPr lang="en-US" b="1" dirty="0">
                <a:latin typeface="Arial" panose="020B0604020202020204" pitchFamily="34" charset="0"/>
                <a:cs typeface="Arial" panose="020B0604020202020204" pitchFamily="34" charset="0"/>
              </a:rPr>
              <a:t>Collab.</a:t>
            </a:r>
          </a:p>
          <a:p>
            <a:pPr>
              <a:lnSpc>
                <a:spcPts val="1875"/>
              </a:lnSpc>
            </a:pPr>
            <a:r>
              <a:rPr lang="en-US" b="1" dirty="0">
                <a:latin typeface="Arial" panose="020B0604020202020204" pitchFamily="34" charset="0"/>
                <a:cs typeface="Arial" panose="020B0604020202020204" pitchFamily="34" charset="0"/>
              </a:rPr>
              <a:t>Agreements</a:t>
            </a:r>
          </a:p>
        </p:txBody>
      </p:sp>
      <p:sp>
        <p:nvSpPr>
          <p:cNvPr id="49" name="CuadroTexto 48">
            <a:extLst>
              <a:ext uri="{FF2B5EF4-FFF2-40B4-BE49-F238E27FC236}">
                <a16:creationId xmlns:a16="http://schemas.microsoft.com/office/drawing/2014/main" id="{C47B1A7B-F3B8-EBF9-DD8A-F494BBB2FDDC}"/>
              </a:ext>
            </a:extLst>
          </p:cNvPr>
          <p:cNvSpPr txBox="1"/>
          <p:nvPr/>
        </p:nvSpPr>
        <p:spPr>
          <a:xfrm>
            <a:off x="6689405" y="4314360"/>
            <a:ext cx="1392742" cy="487313"/>
          </a:xfrm>
          <a:prstGeom prst="rect">
            <a:avLst/>
          </a:prstGeom>
          <a:noFill/>
          <a:ln w="28575">
            <a:noFill/>
          </a:ln>
        </p:spPr>
        <p:txBody>
          <a:bodyPr wrap="square" lIns="0" tIns="0" rIns="0" bIns="0" rtlCol="0">
            <a:spAutoFit/>
          </a:bodyPr>
          <a:lstStyle/>
          <a:p>
            <a:pPr>
              <a:lnSpc>
                <a:spcPts val="1875"/>
              </a:lnSpc>
            </a:pPr>
            <a:r>
              <a:rPr lang="en-US" b="1" dirty="0">
                <a:latin typeface="Arial" panose="020B0604020202020204" pitchFamily="34" charset="0"/>
                <a:cs typeface="Arial" panose="020B0604020202020204" pitchFamily="34" charset="0"/>
              </a:rPr>
              <a:t>International groups</a:t>
            </a:r>
          </a:p>
        </p:txBody>
      </p:sp>
    </p:spTree>
    <p:extLst>
      <p:ext uri="{BB962C8B-B14F-4D97-AF65-F5344CB8AC3E}">
        <p14:creationId xmlns:p14="http://schemas.microsoft.com/office/powerpoint/2010/main" val="4132337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9204D-E91D-EFE4-2D86-DC7322F42296}"/>
            </a:ext>
          </a:extLst>
        </p:cNvPr>
        <p:cNvGrpSpPr/>
        <p:nvPr/>
      </p:nvGrpSpPr>
      <p:grpSpPr>
        <a:xfrm>
          <a:off x="0" y="0"/>
          <a:ext cx="0" cy="0"/>
          <a:chOff x="0" y="0"/>
          <a:chExt cx="0" cy="0"/>
        </a:xfrm>
      </p:grpSpPr>
      <p:sp>
        <p:nvSpPr>
          <p:cNvPr id="33" name="Rectángulo redondeado 87">
            <a:extLst>
              <a:ext uri="{FF2B5EF4-FFF2-40B4-BE49-F238E27FC236}">
                <a16:creationId xmlns:a16="http://schemas.microsoft.com/office/drawing/2014/main" id="{C12E6D9F-E37E-2D71-2BC4-5A1ECB88C798}"/>
              </a:ext>
            </a:extLst>
          </p:cNvPr>
          <p:cNvSpPr>
            <a:spLocks noChangeAspect="1"/>
          </p:cNvSpPr>
          <p:nvPr/>
        </p:nvSpPr>
        <p:spPr>
          <a:xfrm>
            <a:off x="906058" y="4848751"/>
            <a:ext cx="7491883" cy="981296"/>
          </a:xfrm>
          <a:prstGeom prst="roundRect">
            <a:avLst>
              <a:gd name="adj" fmla="val 12552"/>
            </a:avLst>
          </a:prstGeom>
          <a:solidFill>
            <a:schemeClr val="accent4">
              <a:lumMod val="20000"/>
              <a:lumOff val="80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b="1" noProof="0" dirty="0">
              <a:solidFill>
                <a:srgbClr val="1A2732"/>
              </a:solidFill>
              <a:latin typeface="Arial" panose="020B0604020202020204" pitchFamily="34" charset="0"/>
              <a:cs typeface="Arial" panose="020B0604020202020204" pitchFamily="34" charset="0"/>
            </a:endParaRPr>
          </a:p>
        </p:txBody>
      </p:sp>
      <p:sp>
        <p:nvSpPr>
          <p:cNvPr id="2" name="Título 1">
            <a:extLst>
              <a:ext uri="{FF2B5EF4-FFF2-40B4-BE49-F238E27FC236}">
                <a16:creationId xmlns:a16="http://schemas.microsoft.com/office/drawing/2014/main" id="{8E3E2AFB-D329-EF34-B3CA-5A3E11855112}"/>
              </a:ext>
            </a:extLst>
          </p:cNvPr>
          <p:cNvSpPr>
            <a:spLocks noGrp="1"/>
          </p:cNvSpPr>
          <p:nvPr>
            <p:ph type="title"/>
          </p:nvPr>
        </p:nvSpPr>
        <p:spPr>
          <a:xfrm>
            <a:off x="359400" y="283978"/>
            <a:ext cx="11459145" cy="396000"/>
          </a:xfrm>
        </p:spPr>
        <p:txBody>
          <a:bodyPr>
            <a:noAutofit/>
          </a:bodyPr>
          <a:lstStyle/>
          <a:p>
            <a:r>
              <a:rPr lang="en-GB" dirty="0"/>
              <a:t>Use Case 1 – Smart Guidance System</a:t>
            </a:r>
          </a:p>
        </p:txBody>
      </p:sp>
      <p:sp>
        <p:nvSpPr>
          <p:cNvPr id="4" name="Marcador de número de diapositiva 3">
            <a:extLst>
              <a:ext uri="{FF2B5EF4-FFF2-40B4-BE49-F238E27FC236}">
                <a16:creationId xmlns:a16="http://schemas.microsoft.com/office/drawing/2014/main" id="{EFD6EB33-8386-7A74-473C-89A0D3B57BDD}"/>
              </a:ext>
            </a:extLst>
          </p:cNvPr>
          <p:cNvSpPr>
            <a:spLocks noGrp="1"/>
          </p:cNvSpPr>
          <p:nvPr>
            <p:ph type="sldNum" sz="quarter" idx="10"/>
          </p:nvPr>
        </p:nvSpPr>
        <p:spPr/>
        <p:txBody>
          <a:bodyPr/>
          <a:lstStyle/>
          <a:p>
            <a:fld id="{47F39AA9-E244-EA43-8461-54B79BD139FD}" type="slidenum">
              <a:rPr lang="en-GB" noProof="0" smtClean="0"/>
              <a:pPr/>
              <a:t>5</a:t>
            </a:fld>
            <a:endParaRPr lang="en-GB" noProof="0" dirty="0"/>
          </a:p>
        </p:txBody>
      </p:sp>
      <p:sp>
        <p:nvSpPr>
          <p:cNvPr id="15" name="Marcador de texto 2">
            <a:extLst>
              <a:ext uri="{FF2B5EF4-FFF2-40B4-BE49-F238E27FC236}">
                <a16:creationId xmlns:a16="http://schemas.microsoft.com/office/drawing/2014/main" id="{919C0B66-13BC-6AEA-05D3-87442FCB7ACB}"/>
              </a:ext>
            </a:extLst>
          </p:cNvPr>
          <p:cNvSpPr>
            <a:spLocks noGrp="1"/>
          </p:cNvSpPr>
          <p:nvPr>
            <p:ph type="body" sz="quarter" idx="11"/>
          </p:nvPr>
        </p:nvSpPr>
        <p:spPr>
          <a:xfrm>
            <a:off x="359400" y="762138"/>
            <a:ext cx="11485390" cy="288000"/>
          </a:xfrm>
        </p:spPr>
        <p:txBody>
          <a:bodyPr/>
          <a:lstStyle/>
          <a:p>
            <a:r>
              <a:rPr lang="en-US" dirty="0"/>
              <a:t>Ibiza Airport – 9.1 </a:t>
            </a:r>
            <a:r>
              <a:rPr lang="en-US" dirty="0" err="1"/>
              <a:t>Mpax</a:t>
            </a:r>
            <a:r>
              <a:rPr lang="en-US" dirty="0"/>
              <a:t> </a:t>
            </a:r>
            <a:endParaRPr lang="en-GB" noProof="0" dirty="0"/>
          </a:p>
        </p:txBody>
      </p:sp>
      <p:sp>
        <p:nvSpPr>
          <p:cNvPr id="12" name="Marcador de texto 4">
            <a:extLst>
              <a:ext uri="{FF2B5EF4-FFF2-40B4-BE49-F238E27FC236}">
                <a16:creationId xmlns:a16="http://schemas.microsoft.com/office/drawing/2014/main" id="{B1489575-43D7-DE9D-4536-1BAAC49C2DBD}"/>
              </a:ext>
            </a:extLst>
          </p:cNvPr>
          <p:cNvSpPr>
            <a:spLocks noGrp="1"/>
          </p:cNvSpPr>
          <p:nvPr>
            <p:ph type="body" sz="quarter" idx="12"/>
          </p:nvPr>
        </p:nvSpPr>
        <p:spPr>
          <a:xfrm>
            <a:off x="1068388" y="6551613"/>
            <a:ext cx="5399087" cy="180975"/>
          </a:xfrm>
        </p:spPr>
        <p:txBody>
          <a:bodyPr/>
          <a:lstStyle/>
          <a:p>
            <a:r>
              <a:rPr lang="en-GB" noProof="0" dirty="0"/>
              <a:t>RACE 2026</a:t>
            </a:r>
          </a:p>
        </p:txBody>
      </p:sp>
      <p:sp>
        <p:nvSpPr>
          <p:cNvPr id="14" name="Rectángulo redondeado 28">
            <a:extLst>
              <a:ext uri="{FF2B5EF4-FFF2-40B4-BE49-F238E27FC236}">
                <a16:creationId xmlns:a16="http://schemas.microsoft.com/office/drawing/2014/main" id="{A6CD8D12-45A0-CD7E-FF8E-643E71135F45}"/>
              </a:ext>
            </a:extLst>
          </p:cNvPr>
          <p:cNvSpPr/>
          <p:nvPr/>
        </p:nvSpPr>
        <p:spPr>
          <a:xfrm>
            <a:off x="373455" y="1478024"/>
            <a:ext cx="8240748" cy="4575306"/>
          </a:xfrm>
          <a:prstGeom prst="roundRect">
            <a:avLst>
              <a:gd name="adj" fmla="val 6047"/>
            </a:avLst>
          </a:prstGeom>
          <a:noFill/>
          <a:ln w="28575">
            <a:solidFill>
              <a:srgbClr val="1A27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788"/>
          </a:p>
        </p:txBody>
      </p:sp>
      <p:sp>
        <p:nvSpPr>
          <p:cNvPr id="17" name="CuadroTexto 16">
            <a:extLst>
              <a:ext uri="{FF2B5EF4-FFF2-40B4-BE49-F238E27FC236}">
                <a16:creationId xmlns:a16="http://schemas.microsoft.com/office/drawing/2014/main" id="{2785D8AC-D99D-CC08-FB10-75D8302F64A2}"/>
              </a:ext>
            </a:extLst>
          </p:cNvPr>
          <p:cNvSpPr txBox="1"/>
          <p:nvPr/>
        </p:nvSpPr>
        <p:spPr>
          <a:xfrm>
            <a:off x="2981121" y="1277969"/>
            <a:ext cx="1573619" cy="400110"/>
          </a:xfrm>
          <a:prstGeom prst="rect">
            <a:avLst/>
          </a:prstGeom>
          <a:solidFill>
            <a:schemeClr val="bg1"/>
          </a:solidFill>
        </p:spPr>
        <p:txBody>
          <a:bodyPr wrap="square" rtlCol="0">
            <a:spAutoFit/>
          </a:bodyPr>
          <a:lstStyle/>
          <a:p>
            <a:pPr algn="ctr"/>
            <a:r>
              <a:rPr lang="es-ES" sz="2000" b="1" dirty="0">
                <a:latin typeface="Arial" panose="020B0604020202020204" pitchFamily="34" charset="0"/>
                <a:cs typeface="Arial" panose="020B0604020202020204" pitchFamily="34" charset="0"/>
              </a:rPr>
              <a:t>TRIAL</a:t>
            </a:r>
          </a:p>
        </p:txBody>
      </p:sp>
      <p:sp>
        <p:nvSpPr>
          <p:cNvPr id="18" name="Rectángulo redondeado 28">
            <a:extLst>
              <a:ext uri="{FF2B5EF4-FFF2-40B4-BE49-F238E27FC236}">
                <a16:creationId xmlns:a16="http://schemas.microsoft.com/office/drawing/2014/main" id="{5463DB00-87F3-7409-55E8-AA4CF10065A0}"/>
              </a:ext>
            </a:extLst>
          </p:cNvPr>
          <p:cNvSpPr/>
          <p:nvPr/>
        </p:nvSpPr>
        <p:spPr>
          <a:xfrm>
            <a:off x="8888031" y="1478024"/>
            <a:ext cx="2930513" cy="4575306"/>
          </a:xfrm>
          <a:prstGeom prst="roundRect">
            <a:avLst>
              <a:gd name="adj" fmla="val 6047"/>
            </a:avLst>
          </a:prstGeom>
          <a:noFill/>
          <a:ln w="28575">
            <a:solidFill>
              <a:srgbClr val="1A27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788"/>
          </a:p>
        </p:txBody>
      </p:sp>
      <p:sp>
        <p:nvSpPr>
          <p:cNvPr id="19" name="CuadroTexto 18">
            <a:extLst>
              <a:ext uri="{FF2B5EF4-FFF2-40B4-BE49-F238E27FC236}">
                <a16:creationId xmlns:a16="http://schemas.microsoft.com/office/drawing/2014/main" id="{E299A271-9F31-A5F9-27E9-BAF259178419}"/>
              </a:ext>
            </a:extLst>
          </p:cNvPr>
          <p:cNvSpPr txBox="1"/>
          <p:nvPr/>
        </p:nvSpPr>
        <p:spPr>
          <a:xfrm>
            <a:off x="9161857" y="1277969"/>
            <a:ext cx="2382859" cy="400110"/>
          </a:xfrm>
          <a:prstGeom prst="rect">
            <a:avLst/>
          </a:prstGeom>
          <a:solidFill>
            <a:schemeClr val="bg1"/>
          </a:solidFill>
        </p:spPr>
        <p:txBody>
          <a:bodyPr wrap="square" rtlCol="0">
            <a:spAutoFit/>
          </a:bodyPr>
          <a:lstStyle/>
          <a:p>
            <a:pPr algn="ctr"/>
            <a:r>
              <a:rPr lang="es-ES" sz="2000" b="1" dirty="0">
                <a:latin typeface="Arial" panose="020B0604020202020204" pitchFamily="34" charset="0"/>
                <a:cs typeface="Arial" panose="020B0604020202020204" pitchFamily="34" charset="0"/>
              </a:rPr>
              <a:t>NEXT STEPS</a:t>
            </a:r>
          </a:p>
        </p:txBody>
      </p:sp>
      <p:pic>
        <p:nvPicPr>
          <p:cNvPr id="24" name="Imagen 23">
            <a:extLst>
              <a:ext uri="{FF2B5EF4-FFF2-40B4-BE49-F238E27FC236}">
                <a16:creationId xmlns:a16="http://schemas.microsoft.com/office/drawing/2014/main" id="{ACC871CA-8606-976F-DAFB-B4F7F13527D8}"/>
              </a:ext>
            </a:extLst>
          </p:cNvPr>
          <p:cNvPicPr>
            <a:picLocks noChangeAspect="1"/>
          </p:cNvPicPr>
          <p:nvPr/>
        </p:nvPicPr>
        <p:blipFill rotWithShape="1">
          <a:blip r:embed="rId3"/>
          <a:srcRect t="13662" b="10675"/>
          <a:stretch/>
        </p:blipFill>
        <p:spPr>
          <a:xfrm>
            <a:off x="3697618" y="1988440"/>
            <a:ext cx="4796764" cy="2432425"/>
          </a:xfrm>
          <a:prstGeom prst="roundRect">
            <a:avLst>
              <a:gd name="adj" fmla="val 14478"/>
            </a:avLst>
          </a:prstGeom>
          <a:ln w="25400">
            <a:solidFill>
              <a:schemeClr val="bg1"/>
            </a:solidFill>
          </a:ln>
        </p:spPr>
      </p:pic>
      <p:sp>
        <p:nvSpPr>
          <p:cNvPr id="25" name="Rectángulo redondeado 87">
            <a:extLst>
              <a:ext uri="{FF2B5EF4-FFF2-40B4-BE49-F238E27FC236}">
                <a16:creationId xmlns:a16="http://schemas.microsoft.com/office/drawing/2014/main" id="{78563B0F-47E8-F0FB-DBA0-C22E3A5A7880}"/>
              </a:ext>
            </a:extLst>
          </p:cNvPr>
          <p:cNvSpPr>
            <a:spLocks noChangeAspect="1"/>
          </p:cNvSpPr>
          <p:nvPr/>
        </p:nvSpPr>
        <p:spPr>
          <a:xfrm>
            <a:off x="700496" y="4830526"/>
            <a:ext cx="1404755" cy="981297"/>
          </a:xfrm>
          <a:prstGeom prst="roundRect">
            <a:avLst>
              <a:gd name="adj" fmla="val 12552"/>
            </a:avLst>
          </a:prstGeom>
          <a:solidFill>
            <a:schemeClr val="accent4">
              <a:lumMod val="60000"/>
              <a:lumOff val="40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noProof="0" dirty="0">
                <a:solidFill>
                  <a:srgbClr val="1A2732"/>
                </a:solidFill>
                <a:latin typeface="Arial" panose="020B0604020202020204" pitchFamily="34" charset="0"/>
                <a:cs typeface="Arial" panose="020B0604020202020204" pitchFamily="34" charset="0"/>
              </a:rPr>
              <a:t>Operational efficiency improvement</a:t>
            </a:r>
          </a:p>
        </p:txBody>
      </p:sp>
      <p:sp>
        <p:nvSpPr>
          <p:cNvPr id="26" name="Rectángulo redondeado 15">
            <a:extLst>
              <a:ext uri="{FF2B5EF4-FFF2-40B4-BE49-F238E27FC236}">
                <a16:creationId xmlns:a16="http://schemas.microsoft.com/office/drawing/2014/main" id="{8E499A0F-0CB8-9986-B6AB-89A9AF309593}"/>
              </a:ext>
            </a:extLst>
          </p:cNvPr>
          <p:cNvSpPr/>
          <p:nvPr/>
        </p:nvSpPr>
        <p:spPr>
          <a:xfrm>
            <a:off x="2512527" y="5318006"/>
            <a:ext cx="1128582" cy="483184"/>
          </a:xfrm>
          <a:prstGeom prst="roundRect">
            <a:avLst/>
          </a:prstGeom>
          <a:solidFill>
            <a:srgbClr val="96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a:solidFill>
                  <a:schemeClr val="bg1"/>
                </a:solidFill>
                <a:latin typeface="Arial" panose="020B0604020202020204" pitchFamily="34" charset="0"/>
                <a:cs typeface="Arial" panose="020B0604020202020204" pitchFamily="34" charset="0"/>
              </a:rPr>
              <a:t>- 40 </a:t>
            </a:r>
            <a:r>
              <a:rPr lang="es-ES" sz="1600" b="1" err="1">
                <a:solidFill>
                  <a:schemeClr val="bg1"/>
                </a:solidFill>
                <a:latin typeface="Arial" panose="020B0604020202020204" pitchFamily="34" charset="0"/>
                <a:cs typeface="Arial" panose="020B0604020202020204" pitchFamily="34" charset="0"/>
              </a:rPr>
              <a:t>seg</a:t>
            </a:r>
            <a:endParaRPr lang="es-ES" sz="1600" b="1">
              <a:solidFill>
                <a:schemeClr val="bg1"/>
              </a:solidFill>
              <a:latin typeface="Arial" panose="020B0604020202020204" pitchFamily="34" charset="0"/>
              <a:cs typeface="Arial" panose="020B0604020202020204" pitchFamily="34" charset="0"/>
            </a:endParaRPr>
          </a:p>
        </p:txBody>
      </p:sp>
      <p:sp>
        <p:nvSpPr>
          <p:cNvPr id="27" name="Rectángulo redondeado 17">
            <a:extLst>
              <a:ext uri="{FF2B5EF4-FFF2-40B4-BE49-F238E27FC236}">
                <a16:creationId xmlns:a16="http://schemas.microsoft.com/office/drawing/2014/main" id="{A9ED37C8-0B37-093B-D5A0-58CBBAB62DF3}"/>
              </a:ext>
            </a:extLst>
          </p:cNvPr>
          <p:cNvSpPr/>
          <p:nvPr/>
        </p:nvSpPr>
        <p:spPr>
          <a:xfrm>
            <a:off x="4086146" y="5318006"/>
            <a:ext cx="1128582" cy="483184"/>
          </a:xfrm>
          <a:prstGeom prst="roundRect">
            <a:avLst/>
          </a:prstGeom>
          <a:solidFill>
            <a:srgbClr val="96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a:solidFill>
                  <a:schemeClr val="bg1"/>
                </a:solidFill>
                <a:latin typeface="Arial" panose="020B0604020202020204" pitchFamily="34" charset="0"/>
                <a:cs typeface="Arial" panose="020B0604020202020204" pitchFamily="34" charset="0"/>
              </a:rPr>
              <a:t>+ 10%</a:t>
            </a:r>
          </a:p>
        </p:txBody>
      </p:sp>
      <p:sp>
        <p:nvSpPr>
          <p:cNvPr id="29" name="Rectángulo redondeado 19">
            <a:extLst>
              <a:ext uri="{FF2B5EF4-FFF2-40B4-BE49-F238E27FC236}">
                <a16:creationId xmlns:a16="http://schemas.microsoft.com/office/drawing/2014/main" id="{38F7772D-FC42-2EE8-EAD7-0AA5C229A4A9}"/>
              </a:ext>
            </a:extLst>
          </p:cNvPr>
          <p:cNvSpPr/>
          <p:nvPr/>
        </p:nvSpPr>
        <p:spPr>
          <a:xfrm>
            <a:off x="5659765" y="5318006"/>
            <a:ext cx="1128582" cy="483184"/>
          </a:xfrm>
          <a:prstGeom prst="roundRect">
            <a:avLst/>
          </a:prstGeom>
          <a:solidFill>
            <a:srgbClr val="96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bg1"/>
                </a:solidFill>
                <a:latin typeface="Arial" panose="020B0604020202020204" pitchFamily="34" charset="0"/>
                <a:cs typeface="Arial" panose="020B0604020202020204" pitchFamily="34" charset="0"/>
              </a:rPr>
              <a:t>+ 15%</a:t>
            </a:r>
          </a:p>
        </p:txBody>
      </p:sp>
      <p:sp>
        <p:nvSpPr>
          <p:cNvPr id="30" name="CuadroTexto 29">
            <a:extLst>
              <a:ext uri="{FF2B5EF4-FFF2-40B4-BE49-F238E27FC236}">
                <a16:creationId xmlns:a16="http://schemas.microsoft.com/office/drawing/2014/main" id="{504AA461-D6F1-C181-1651-7B86A41B5CDF}"/>
              </a:ext>
            </a:extLst>
          </p:cNvPr>
          <p:cNvSpPr txBox="1"/>
          <p:nvPr/>
        </p:nvSpPr>
        <p:spPr>
          <a:xfrm>
            <a:off x="2365520" y="4819892"/>
            <a:ext cx="1402410" cy="461665"/>
          </a:xfrm>
          <a:prstGeom prst="rect">
            <a:avLst/>
          </a:prstGeom>
          <a:noFill/>
        </p:spPr>
        <p:txBody>
          <a:bodyPr wrap="square" rtlCol="0">
            <a:spAutoFit/>
          </a:bodyPr>
          <a:lstStyle/>
          <a:p>
            <a:pPr algn="ctr"/>
            <a:r>
              <a:rPr lang="es-ES" sz="1200" b="1" dirty="0" err="1">
                <a:latin typeface="Arial" panose="020B0604020202020204" pitchFamily="34" charset="0"/>
                <a:cs typeface="Arial" panose="020B0604020202020204" pitchFamily="34" charset="0"/>
              </a:rPr>
              <a:t>Reduction</a:t>
            </a:r>
            <a:r>
              <a:rPr lang="es-ES" sz="1200" b="1" dirty="0">
                <a:latin typeface="Arial" panose="020B0604020202020204" pitchFamily="34" charset="0"/>
                <a:cs typeface="Arial" panose="020B0604020202020204" pitchFamily="34" charset="0"/>
              </a:rPr>
              <a:t> in </a:t>
            </a:r>
            <a:r>
              <a:rPr lang="es-ES" sz="1200" b="1" dirty="0" err="1">
                <a:latin typeface="Arial" panose="020B0604020202020204" pitchFamily="34" charset="0"/>
                <a:cs typeface="Arial" panose="020B0604020202020204" pitchFamily="34" charset="0"/>
              </a:rPr>
              <a:t>processing</a:t>
            </a:r>
            <a:r>
              <a:rPr lang="es-ES" sz="1200" b="1" dirty="0">
                <a:latin typeface="Arial" panose="020B0604020202020204" pitchFamily="34" charset="0"/>
                <a:cs typeface="Arial" panose="020B0604020202020204" pitchFamily="34" charset="0"/>
              </a:rPr>
              <a:t> time</a:t>
            </a:r>
          </a:p>
        </p:txBody>
      </p:sp>
      <p:sp>
        <p:nvSpPr>
          <p:cNvPr id="31" name="CuadroTexto 30">
            <a:extLst>
              <a:ext uri="{FF2B5EF4-FFF2-40B4-BE49-F238E27FC236}">
                <a16:creationId xmlns:a16="http://schemas.microsoft.com/office/drawing/2014/main" id="{FC435832-F6A2-A50A-5DBC-1DB9AD82C4C0}"/>
              </a:ext>
            </a:extLst>
          </p:cNvPr>
          <p:cNvSpPr txBox="1"/>
          <p:nvPr/>
        </p:nvSpPr>
        <p:spPr>
          <a:xfrm>
            <a:off x="4086146" y="4819893"/>
            <a:ext cx="1128582" cy="461665"/>
          </a:xfrm>
          <a:prstGeom prst="rect">
            <a:avLst/>
          </a:prstGeom>
          <a:noFill/>
        </p:spPr>
        <p:txBody>
          <a:bodyPr wrap="square" rtlCol="0">
            <a:spAutoFit/>
          </a:bodyPr>
          <a:lstStyle/>
          <a:p>
            <a:pPr algn="ctr"/>
            <a:r>
              <a:rPr lang="es-ES" sz="1200" b="1" dirty="0">
                <a:latin typeface="Arial" panose="020B0604020202020204" pitchFamily="34" charset="0"/>
                <a:cs typeface="Arial" panose="020B0604020202020204" pitchFamily="34" charset="0"/>
              </a:rPr>
              <a:t>% pax </a:t>
            </a:r>
          </a:p>
          <a:p>
            <a:pPr algn="ctr"/>
            <a:r>
              <a:rPr lang="es-ES" sz="1200" b="1" dirty="0">
                <a:latin typeface="Arial" panose="020B0604020202020204" pitchFamily="34" charset="0"/>
                <a:cs typeface="Arial" panose="020B0604020202020204" pitchFamily="34" charset="0"/>
              </a:rPr>
              <a:t>&lt; 2 min</a:t>
            </a:r>
          </a:p>
        </p:txBody>
      </p:sp>
      <p:sp>
        <p:nvSpPr>
          <p:cNvPr id="32" name="CuadroTexto 31">
            <a:extLst>
              <a:ext uri="{FF2B5EF4-FFF2-40B4-BE49-F238E27FC236}">
                <a16:creationId xmlns:a16="http://schemas.microsoft.com/office/drawing/2014/main" id="{183FAC88-5DF4-BBFB-F1BB-6883423123F8}"/>
              </a:ext>
            </a:extLst>
          </p:cNvPr>
          <p:cNvSpPr txBox="1"/>
          <p:nvPr/>
        </p:nvSpPr>
        <p:spPr>
          <a:xfrm>
            <a:off x="5620378" y="4819892"/>
            <a:ext cx="1128582" cy="461665"/>
          </a:xfrm>
          <a:prstGeom prst="rect">
            <a:avLst/>
          </a:prstGeom>
          <a:noFill/>
        </p:spPr>
        <p:txBody>
          <a:bodyPr wrap="square" rtlCol="0">
            <a:spAutoFit/>
          </a:bodyPr>
          <a:lstStyle/>
          <a:p>
            <a:pPr algn="ctr"/>
            <a:r>
              <a:rPr lang="es-ES" sz="1200" b="1" dirty="0">
                <a:latin typeface="Arial" panose="020B0604020202020204" pitchFamily="34" charset="0"/>
                <a:cs typeface="Arial" panose="020B0604020202020204" pitchFamily="34" charset="0"/>
              </a:rPr>
              <a:t>% pax </a:t>
            </a:r>
          </a:p>
          <a:p>
            <a:pPr algn="ctr"/>
            <a:r>
              <a:rPr lang="es-ES" sz="1200" b="1" dirty="0">
                <a:latin typeface="Arial" panose="020B0604020202020204" pitchFamily="34" charset="0"/>
                <a:cs typeface="Arial" panose="020B0604020202020204" pitchFamily="34" charset="0"/>
              </a:rPr>
              <a:t>&lt; 4 min</a:t>
            </a:r>
          </a:p>
        </p:txBody>
      </p:sp>
      <p:sp>
        <p:nvSpPr>
          <p:cNvPr id="39" name="Rectángulo redondeado 19">
            <a:extLst>
              <a:ext uri="{FF2B5EF4-FFF2-40B4-BE49-F238E27FC236}">
                <a16:creationId xmlns:a16="http://schemas.microsoft.com/office/drawing/2014/main" id="{E5E5F546-39D9-9211-1C3D-3BEA0CEC8836}"/>
              </a:ext>
            </a:extLst>
          </p:cNvPr>
          <p:cNvSpPr/>
          <p:nvPr/>
        </p:nvSpPr>
        <p:spPr>
          <a:xfrm>
            <a:off x="7233384" y="5328639"/>
            <a:ext cx="1128582" cy="483184"/>
          </a:xfrm>
          <a:prstGeom prst="roundRect">
            <a:avLst/>
          </a:prstGeom>
          <a:solidFill>
            <a:srgbClr val="96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bg1"/>
                </a:solidFill>
                <a:latin typeface="Arial" panose="020B0604020202020204" pitchFamily="34" charset="0"/>
                <a:cs typeface="Arial" panose="020B0604020202020204" pitchFamily="34" charset="0"/>
              </a:rPr>
              <a:t>~ 170</a:t>
            </a:r>
          </a:p>
        </p:txBody>
      </p:sp>
      <p:sp>
        <p:nvSpPr>
          <p:cNvPr id="42" name="CuadroTexto 41">
            <a:extLst>
              <a:ext uri="{FF2B5EF4-FFF2-40B4-BE49-F238E27FC236}">
                <a16:creationId xmlns:a16="http://schemas.microsoft.com/office/drawing/2014/main" id="{41BEE5CC-5832-0340-2F26-7F973FFF6E0F}"/>
              </a:ext>
            </a:extLst>
          </p:cNvPr>
          <p:cNvSpPr txBox="1"/>
          <p:nvPr/>
        </p:nvSpPr>
        <p:spPr>
          <a:xfrm>
            <a:off x="7193997" y="4830525"/>
            <a:ext cx="1128582" cy="461665"/>
          </a:xfrm>
          <a:prstGeom prst="rect">
            <a:avLst/>
          </a:prstGeom>
          <a:noFill/>
        </p:spPr>
        <p:txBody>
          <a:bodyPr wrap="square" rtlCol="0">
            <a:spAutoFit/>
          </a:bodyPr>
          <a:lstStyle/>
          <a:p>
            <a:pPr algn="ctr"/>
            <a:r>
              <a:rPr lang="es-ES" sz="1200" b="1" dirty="0" err="1">
                <a:latin typeface="Arial" panose="020B0604020202020204" pitchFamily="34" charset="0"/>
                <a:cs typeface="Arial" panose="020B0604020202020204" pitchFamily="34" charset="0"/>
              </a:rPr>
              <a:t>Changes</a:t>
            </a:r>
            <a:r>
              <a:rPr lang="es-ES" sz="1200" b="1" dirty="0">
                <a:latin typeface="Arial" panose="020B0604020202020204" pitchFamily="34" charset="0"/>
                <a:cs typeface="Arial" panose="020B0604020202020204" pitchFamily="34" charset="0"/>
              </a:rPr>
              <a:t> / </a:t>
            </a:r>
            <a:r>
              <a:rPr lang="es-ES" sz="1200" b="1" dirty="0" err="1">
                <a:latin typeface="Arial" panose="020B0604020202020204" pitchFamily="34" charset="0"/>
                <a:cs typeface="Arial" panose="020B0604020202020204" pitchFamily="34" charset="0"/>
              </a:rPr>
              <a:t>day</a:t>
            </a:r>
            <a:endParaRPr lang="es-ES" sz="1200" b="1" dirty="0">
              <a:latin typeface="Arial" panose="020B0604020202020204" pitchFamily="34" charset="0"/>
              <a:cs typeface="Arial" panose="020B0604020202020204" pitchFamily="34" charset="0"/>
            </a:endParaRPr>
          </a:p>
        </p:txBody>
      </p:sp>
      <p:pic>
        <p:nvPicPr>
          <p:cNvPr id="45" name="Imagen 44" descr="Imagen que contiene exterior, firmar, señal, calle&#10;&#10;El contenido generado por IA puede ser incorrecto.">
            <a:extLst>
              <a:ext uri="{FF2B5EF4-FFF2-40B4-BE49-F238E27FC236}">
                <a16:creationId xmlns:a16="http://schemas.microsoft.com/office/drawing/2014/main" id="{BBCA2029-1DB9-B331-BA40-02E166FD9EB6}"/>
              </a:ext>
            </a:extLst>
          </p:cNvPr>
          <p:cNvPicPr>
            <a:picLocks noChangeAspect="1"/>
          </p:cNvPicPr>
          <p:nvPr/>
        </p:nvPicPr>
        <p:blipFill>
          <a:blip r:embed="rId4"/>
          <a:stretch>
            <a:fillRect/>
          </a:stretch>
        </p:blipFill>
        <p:spPr>
          <a:xfrm>
            <a:off x="10031674" y="1860237"/>
            <a:ext cx="643223" cy="643223"/>
          </a:xfrm>
          <a:prstGeom prst="rect">
            <a:avLst/>
          </a:prstGeom>
        </p:spPr>
      </p:pic>
      <p:sp>
        <p:nvSpPr>
          <p:cNvPr id="46" name="CuadroTexto 45">
            <a:extLst>
              <a:ext uri="{FF2B5EF4-FFF2-40B4-BE49-F238E27FC236}">
                <a16:creationId xmlns:a16="http://schemas.microsoft.com/office/drawing/2014/main" id="{A6161F27-0D60-3683-6DC1-97A31F077F72}"/>
              </a:ext>
            </a:extLst>
          </p:cNvPr>
          <p:cNvSpPr txBox="1"/>
          <p:nvPr/>
        </p:nvSpPr>
        <p:spPr>
          <a:xfrm>
            <a:off x="9173549" y="2670857"/>
            <a:ext cx="2382859" cy="2800767"/>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Roll-out to other Aena airports, starting with the more seasonal ones that experience very high traffic during the summer season</a:t>
            </a:r>
          </a:p>
          <a:p>
            <a:pPr algn="ct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sz="1600" dirty="0">
                <a:latin typeface="Arial" panose="020B0604020202020204" pitchFamily="34" charset="0"/>
                <a:cs typeface="Arial" panose="020B0604020202020204" pitchFamily="34" charset="0"/>
              </a:rPr>
              <a:t>Ibiza</a:t>
            </a:r>
          </a:p>
          <a:p>
            <a:pPr marL="285750" indent="-285750">
              <a:buFont typeface="Arial" panose="020B0604020202020204" pitchFamily="34" charset="0"/>
              <a:buChar char="•"/>
            </a:pPr>
            <a:r>
              <a:rPr lang="es-ES" sz="1600" dirty="0" err="1">
                <a:latin typeface="Arial" panose="020B0604020202020204" pitchFamily="34" charset="0"/>
                <a:cs typeface="Arial" panose="020B0604020202020204" pitchFamily="34" charset="0"/>
              </a:rPr>
              <a:t>Malaga</a:t>
            </a:r>
            <a:endParaRPr lang="es-E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sz="1600" dirty="0">
                <a:latin typeface="Arial" panose="020B0604020202020204" pitchFamily="34" charset="0"/>
                <a:cs typeface="Arial" panose="020B0604020202020204" pitchFamily="34" charset="0"/>
              </a:rPr>
              <a:t>Alicante</a:t>
            </a:r>
          </a:p>
          <a:p>
            <a:pPr marL="285750" indent="-285750">
              <a:buFont typeface="Arial" panose="020B0604020202020204" pitchFamily="34" charset="0"/>
              <a:buChar char="•"/>
            </a:pPr>
            <a:r>
              <a:rPr lang="es-ES" sz="1600" dirty="0">
                <a:latin typeface="Arial" panose="020B0604020202020204" pitchFamily="34" charset="0"/>
                <a:cs typeface="Arial" panose="020B0604020202020204" pitchFamily="34" charset="0"/>
              </a:rPr>
              <a:t>Menorca</a:t>
            </a:r>
            <a:endParaRPr lang="en-US" sz="1600" dirty="0">
              <a:latin typeface="Arial" panose="020B0604020202020204" pitchFamily="34" charset="0"/>
              <a:cs typeface="Arial" panose="020B0604020202020204" pitchFamily="34" charset="0"/>
            </a:endParaRPr>
          </a:p>
        </p:txBody>
      </p:sp>
      <p:pic>
        <p:nvPicPr>
          <p:cNvPr id="3" name="Imagen 2" descr="Interfaz de usuario gráfica&#10;&#10;El contenido generado por IA puede ser incorrecto.">
            <a:extLst>
              <a:ext uri="{FF2B5EF4-FFF2-40B4-BE49-F238E27FC236}">
                <a16:creationId xmlns:a16="http://schemas.microsoft.com/office/drawing/2014/main" id="{0234B82F-8B69-E819-3A16-07ADF03218C4}"/>
              </a:ext>
            </a:extLst>
          </p:cNvPr>
          <p:cNvPicPr>
            <a:picLocks noChangeAspect="1"/>
          </p:cNvPicPr>
          <p:nvPr/>
        </p:nvPicPr>
        <p:blipFill>
          <a:blip r:embed="rId5" cstate="print">
            <a:alphaModFix/>
            <a:extLst>
              <a:ext uri="{28A0092B-C50C-407E-A947-70E740481C1C}">
                <a14:useLocalDpi xmlns:a14="http://schemas.microsoft.com/office/drawing/2010/main" val="0"/>
              </a:ext>
            </a:extLst>
          </a:blip>
          <a:srcRect l="971" t="-658" r="10488" b="13694"/>
          <a:stretch>
            <a:fillRect/>
          </a:stretch>
        </p:blipFill>
        <p:spPr>
          <a:xfrm>
            <a:off x="524407" y="2124190"/>
            <a:ext cx="3022260" cy="2226278"/>
          </a:xfrm>
          <a:prstGeom prst="roundRect">
            <a:avLst>
              <a:gd name="adj" fmla="val 3556"/>
            </a:avLst>
          </a:prstGeom>
          <a:solidFill>
            <a:schemeClr val="accent1">
              <a:alpha val="58000"/>
            </a:schemeClr>
          </a:solidFill>
          <a:effectLst/>
        </p:spPr>
      </p:pic>
    </p:spTree>
    <p:extLst>
      <p:ext uri="{BB962C8B-B14F-4D97-AF65-F5344CB8AC3E}">
        <p14:creationId xmlns:p14="http://schemas.microsoft.com/office/powerpoint/2010/main" val="3022502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70974-5DA4-AFD3-3E12-61A81306378A}"/>
            </a:ext>
          </a:extLst>
        </p:cNvPr>
        <p:cNvGrpSpPr/>
        <p:nvPr/>
      </p:nvGrpSpPr>
      <p:grpSpPr>
        <a:xfrm>
          <a:off x="0" y="0"/>
          <a:ext cx="0" cy="0"/>
          <a:chOff x="0" y="0"/>
          <a:chExt cx="0" cy="0"/>
        </a:xfrm>
      </p:grpSpPr>
      <p:sp>
        <p:nvSpPr>
          <p:cNvPr id="33" name="Rectángulo redondeado 87">
            <a:extLst>
              <a:ext uri="{FF2B5EF4-FFF2-40B4-BE49-F238E27FC236}">
                <a16:creationId xmlns:a16="http://schemas.microsoft.com/office/drawing/2014/main" id="{FB8D098B-76BC-4FC6-526E-9E9D8AC305B9}"/>
              </a:ext>
            </a:extLst>
          </p:cNvPr>
          <p:cNvSpPr>
            <a:spLocks noChangeAspect="1"/>
          </p:cNvSpPr>
          <p:nvPr/>
        </p:nvSpPr>
        <p:spPr>
          <a:xfrm>
            <a:off x="681491" y="2031692"/>
            <a:ext cx="2518429" cy="3838498"/>
          </a:xfrm>
          <a:prstGeom prst="roundRect">
            <a:avLst>
              <a:gd name="adj" fmla="val 12552"/>
            </a:avLst>
          </a:prstGeom>
          <a:solidFill>
            <a:schemeClr val="accent4">
              <a:lumMod val="20000"/>
              <a:lumOff val="80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b="1" noProof="0" dirty="0">
              <a:solidFill>
                <a:srgbClr val="1A2732"/>
              </a:solidFill>
              <a:latin typeface="Arial" panose="020B0604020202020204" pitchFamily="34" charset="0"/>
              <a:cs typeface="Arial" panose="020B0604020202020204" pitchFamily="34" charset="0"/>
            </a:endParaRPr>
          </a:p>
        </p:txBody>
      </p:sp>
      <p:sp>
        <p:nvSpPr>
          <p:cNvPr id="2" name="Título 1">
            <a:extLst>
              <a:ext uri="{FF2B5EF4-FFF2-40B4-BE49-F238E27FC236}">
                <a16:creationId xmlns:a16="http://schemas.microsoft.com/office/drawing/2014/main" id="{C099C1D1-845B-E6D3-EEBA-11BB1F501C99}"/>
              </a:ext>
            </a:extLst>
          </p:cNvPr>
          <p:cNvSpPr>
            <a:spLocks noGrp="1"/>
          </p:cNvSpPr>
          <p:nvPr>
            <p:ph type="title"/>
          </p:nvPr>
        </p:nvSpPr>
        <p:spPr>
          <a:xfrm>
            <a:off x="359400" y="283978"/>
            <a:ext cx="11459145" cy="396000"/>
          </a:xfrm>
        </p:spPr>
        <p:txBody>
          <a:bodyPr>
            <a:noAutofit/>
          </a:bodyPr>
          <a:lstStyle/>
          <a:p>
            <a:r>
              <a:rPr lang="en-GB" dirty="0"/>
              <a:t>Use Case 2 – Drone </a:t>
            </a:r>
            <a:r>
              <a:rPr lang="en-GB"/>
              <a:t>Management Platform</a:t>
            </a:r>
            <a:endParaRPr lang="en-GB" dirty="0"/>
          </a:p>
        </p:txBody>
      </p:sp>
      <p:sp>
        <p:nvSpPr>
          <p:cNvPr id="4" name="Marcador de número de diapositiva 3">
            <a:extLst>
              <a:ext uri="{FF2B5EF4-FFF2-40B4-BE49-F238E27FC236}">
                <a16:creationId xmlns:a16="http://schemas.microsoft.com/office/drawing/2014/main" id="{CEB06510-CAF7-9A1D-CBF7-2E741127464A}"/>
              </a:ext>
            </a:extLst>
          </p:cNvPr>
          <p:cNvSpPr>
            <a:spLocks noGrp="1"/>
          </p:cNvSpPr>
          <p:nvPr>
            <p:ph type="sldNum" sz="quarter" idx="10"/>
          </p:nvPr>
        </p:nvSpPr>
        <p:spPr/>
        <p:txBody>
          <a:bodyPr/>
          <a:lstStyle/>
          <a:p>
            <a:fld id="{47F39AA9-E244-EA43-8461-54B79BD139FD}" type="slidenum">
              <a:rPr lang="en-GB" noProof="0" smtClean="0"/>
              <a:pPr/>
              <a:t>6</a:t>
            </a:fld>
            <a:endParaRPr lang="en-GB" noProof="0" dirty="0"/>
          </a:p>
        </p:txBody>
      </p:sp>
      <p:sp>
        <p:nvSpPr>
          <p:cNvPr id="15" name="Marcador de texto 2">
            <a:extLst>
              <a:ext uri="{FF2B5EF4-FFF2-40B4-BE49-F238E27FC236}">
                <a16:creationId xmlns:a16="http://schemas.microsoft.com/office/drawing/2014/main" id="{5ADEAF79-200A-E780-900B-982808DB375C}"/>
              </a:ext>
            </a:extLst>
          </p:cNvPr>
          <p:cNvSpPr>
            <a:spLocks noGrp="1"/>
          </p:cNvSpPr>
          <p:nvPr>
            <p:ph type="body" sz="quarter" idx="11"/>
          </p:nvPr>
        </p:nvSpPr>
        <p:spPr>
          <a:xfrm>
            <a:off x="359400" y="762138"/>
            <a:ext cx="11485390" cy="288000"/>
          </a:xfrm>
        </p:spPr>
        <p:txBody>
          <a:bodyPr/>
          <a:lstStyle/>
          <a:p>
            <a:r>
              <a:rPr lang="en-US" dirty="0"/>
              <a:t>Huesca Airport – 1Kpax </a:t>
            </a:r>
            <a:endParaRPr lang="en-GB" noProof="0" dirty="0"/>
          </a:p>
        </p:txBody>
      </p:sp>
      <p:sp>
        <p:nvSpPr>
          <p:cNvPr id="12" name="Marcador de texto 4">
            <a:extLst>
              <a:ext uri="{FF2B5EF4-FFF2-40B4-BE49-F238E27FC236}">
                <a16:creationId xmlns:a16="http://schemas.microsoft.com/office/drawing/2014/main" id="{83DDBA1F-2ECB-43C7-CDDC-8D687AC9A5BB}"/>
              </a:ext>
            </a:extLst>
          </p:cNvPr>
          <p:cNvSpPr>
            <a:spLocks noGrp="1"/>
          </p:cNvSpPr>
          <p:nvPr>
            <p:ph type="body" sz="quarter" idx="12"/>
          </p:nvPr>
        </p:nvSpPr>
        <p:spPr>
          <a:xfrm>
            <a:off x="1068388" y="6551613"/>
            <a:ext cx="5399087" cy="180975"/>
          </a:xfrm>
        </p:spPr>
        <p:txBody>
          <a:bodyPr/>
          <a:lstStyle/>
          <a:p>
            <a:r>
              <a:rPr lang="en-GB" noProof="0" dirty="0"/>
              <a:t>RACE 2026</a:t>
            </a:r>
          </a:p>
        </p:txBody>
      </p:sp>
      <p:sp>
        <p:nvSpPr>
          <p:cNvPr id="14" name="Rectángulo redondeado 28">
            <a:extLst>
              <a:ext uri="{FF2B5EF4-FFF2-40B4-BE49-F238E27FC236}">
                <a16:creationId xmlns:a16="http://schemas.microsoft.com/office/drawing/2014/main" id="{AB1A32F9-EA0D-E0C9-8F25-C5130AECF6E5}"/>
              </a:ext>
            </a:extLst>
          </p:cNvPr>
          <p:cNvSpPr/>
          <p:nvPr/>
        </p:nvSpPr>
        <p:spPr>
          <a:xfrm>
            <a:off x="373455" y="1478024"/>
            <a:ext cx="8240748" cy="4575306"/>
          </a:xfrm>
          <a:prstGeom prst="roundRect">
            <a:avLst>
              <a:gd name="adj" fmla="val 6047"/>
            </a:avLst>
          </a:prstGeom>
          <a:noFill/>
          <a:ln w="28575">
            <a:solidFill>
              <a:srgbClr val="1A27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788"/>
          </a:p>
        </p:txBody>
      </p:sp>
      <p:sp>
        <p:nvSpPr>
          <p:cNvPr id="17" name="CuadroTexto 16">
            <a:extLst>
              <a:ext uri="{FF2B5EF4-FFF2-40B4-BE49-F238E27FC236}">
                <a16:creationId xmlns:a16="http://schemas.microsoft.com/office/drawing/2014/main" id="{D6E47735-7CAC-6E3C-0BDE-76410888EA18}"/>
              </a:ext>
            </a:extLst>
          </p:cNvPr>
          <p:cNvSpPr txBox="1"/>
          <p:nvPr/>
        </p:nvSpPr>
        <p:spPr>
          <a:xfrm>
            <a:off x="2981121" y="1277969"/>
            <a:ext cx="1573619" cy="400110"/>
          </a:xfrm>
          <a:prstGeom prst="rect">
            <a:avLst/>
          </a:prstGeom>
          <a:solidFill>
            <a:schemeClr val="bg1"/>
          </a:solidFill>
        </p:spPr>
        <p:txBody>
          <a:bodyPr wrap="square" rtlCol="0">
            <a:spAutoFit/>
          </a:bodyPr>
          <a:lstStyle/>
          <a:p>
            <a:pPr algn="ctr"/>
            <a:r>
              <a:rPr lang="es-ES" sz="2000" b="1" dirty="0">
                <a:latin typeface="Arial" panose="020B0604020202020204" pitchFamily="34" charset="0"/>
                <a:cs typeface="Arial" panose="020B0604020202020204" pitchFamily="34" charset="0"/>
              </a:rPr>
              <a:t>TRIAL</a:t>
            </a:r>
          </a:p>
        </p:txBody>
      </p:sp>
      <p:sp>
        <p:nvSpPr>
          <p:cNvPr id="18" name="Rectángulo redondeado 28">
            <a:extLst>
              <a:ext uri="{FF2B5EF4-FFF2-40B4-BE49-F238E27FC236}">
                <a16:creationId xmlns:a16="http://schemas.microsoft.com/office/drawing/2014/main" id="{191ABC0D-14EF-0EA1-33A0-8180CEA9A4A8}"/>
              </a:ext>
            </a:extLst>
          </p:cNvPr>
          <p:cNvSpPr/>
          <p:nvPr/>
        </p:nvSpPr>
        <p:spPr>
          <a:xfrm>
            <a:off x="8888031" y="1478024"/>
            <a:ext cx="2930513" cy="4575306"/>
          </a:xfrm>
          <a:prstGeom prst="roundRect">
            <a:avLst>
              <a:gd name="adj" fmla="val 6047"/>
            </a:avLst>
          </a:prstGeom>
          <a:noFill/>
          <a:ln w="28575">
            <a:solidFill>
              <a:srgbClr val="1A27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788"/>
          </a:p>
        </p:txBody>
      </p:sp>
      <p:sp>
        <p:nvSpPr>
          <p:cNvPr id="19" name="CuadroTexto 18">
            <a:extLst>
              <a:ext uri="{FF2B5EF4-FFF2-40B4-BE49-F238E27FC236}">
                <a16:creationId xmlns:a16="http://schemas.microsoft.com/office/drawing/2014/main" id="{0551E5D7-5B31-1EAB-927C-726D3FF8DA31}"/>
              </a:ext>
            </a:extLst>
          </p:cNvPr>
          <p:cNvSpPr txBox="1"/>
          <p:nvPr/>
        </p:nvSpPr>
        <p:spPr>
          <a:xfrm>
            <a:off x="9161857" y="1277969"/>
            <a:ext cx="2382859" cy="400110"/>
          </a:xfrm>
          <a:prstGeom prst="rect">
            <a:avLst/>
          </a:prstGeom>
          <a:solidFill>
            <a:schemeClr val="bg1"/>
          </a:solidFill>
        </p:spPr>
        <p:txBody>
          <a:bodyPr wrap="square" rtlCol="0">
            <a:spAutoFit/>
          </a:bodyPr>
          <a:lstStyle/>
          <a:p>
            <a:pPr algn="ctr"/>
            <a:r>
              <a:rPr lang="es-ES" sz="2000" b="1" dirty="0">
                <a:latin typeface="Arial" panose="020B0604020202020204" pitchFamily="34" charset="0"/>
                <a:cs typeface="Arial" panose="020B0604020202020204" pitchFamily="34" charset="0"/>
              </a:rPr>
              <a:t>NEXT STEPS</a:t>
            </a:r>
          </a:p>
        </p:txBody>
      </p:sp>
      <p:sp>
        <p:nvSpPr>
          <p:cNvPr id="25" name="Rectángulo redondeado 87">
            <a:extLst>
              <a:ext uri="{FF2B5EF4-FFF2-40B4-BE49-F238E27FC236}">
                <a16:creationId xmlns:a16="http://schemas.microsoft.com/office/drawing/2014/main" id="{025DC009-C1C2-955C-BB08-3A603FC3FBD4}"/>
              </a:ext>
            </a:extLst>
          </p:cNvPr>
          <p:cNvSpPr>
            <a:spLocks noChangeAspect="1"/>
          </p:cNvSpPr>
          <p:nvPr/>
        </p:nvSpPr>
        <p:spPr>
          <a:xfrm>
            <a:off x="691115" y="1860237"/>
            <a:ext cx="2539102" cy="643223"/>
          </a:xfrm>
          <a:prstGeom prst="roundRect">
            <a:avLst>
              <a:gd name="adj" fmla="val 12552"/>
            </a:avLst>
          </a:prstGeom>
          <a:solidFill>
            <a:schemeClr val="accent4">
              <a:lumMod val="60000"/>
              <a:lumOff val="40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noProof="0" dirty="0">
                <a:solidFill>
                  <a:srgbClr val="1A2732"/>
                </a:solidFill>
                <a:latin typeface="Arial" panose="020B0604020202020204" pitchFamily="34" charset="0"/>
                <a:cs typeface="Arial" panose="020B0604020202020204" pitchFamily="34" charset="0"/>
              </a:rPr>
              <a:t>Missions carried out</a:t>
            </a:r>
          </a:p>
        </p:txBody>
      </p:sp>
      <p:sp>
        <p:nvSpPr>
          <p:cNvPr id="46" name="CuadroTexto 45">
            <a:extLst>
              <a:ext uri="{FF2B5EF4-FFF2-40B4-BE49-F238E27FC236}">
                <a16:creationId xmlns:a16="http://schemas.microsoft.com/office/drawing/2014/main" id="{6FF4E696-5C94-3AD9-4F4F-4C0DF1BF572C}"/>
              </a:ext>
            </a:extLst>
          </p:cNvPr>
          <p:cNvSpPr txBox="1"/>
          <p:nvPr/>
        </p:nvSpPr>
        <p:spPr>
          <a:xfrm>
            <a:off x="9024942" y="1811198"/>
            <a:ext cx="2656687" cy="2308324"/>
          </a:xfrm>
          <a:prstGeom prst="rect">
            <a:avLst/>
          </a:prstGeom>
          <a:noFill/>
        </p:spPr>
        <p:txBody>
          <a:bodyPr wrap="square" rtlCol="0">
            <a:spAutoFit/>
          </a:bodyPr>
          <a:lstStyle/>
          <a:p>
            <a:pPr marL="285750" indent="-285750">
              <a:buFont typeface="Arial" panose="020B0604020202020204" pitchFamily="34" charset="0"/>
              <a:buChar char="•"/>
            </a:pPr>
            <a:r>
              <a:rPr lang="en-US" sz="1600" b="1" dirty="0">
                <a:latin typeface="Arial" panose="020B0604020202020204" pitchFamily="34" charset="0"/>
                <a:cs typeface="Arial" panose="020B0604020202020204" pitchFamily="34" charset="0"/>
              </a:rPr>
              <a:t>Enabler</a:t>
            </a:r>
            <a:r>
              <a:rPr lang="en-US" sz="1600" dirty="0">
                <a:latin typeface="Arial" panose="020B0604020202020204" pitchFamily="34" charset="0"/>
                <a:cs typeface="Arial" panose="020B0604020202020204" pitchFamily="34" charset="0"/>
              </a:rPr>
              <a:t> to continue developing drone use cases at airports.</a:t>
            </a: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1" dirty="0">
                <a:latin typeface="Arial" panose="020B0604020202020204" pitchFamily="34" charset="0"/>
                <a:cs typeface="Arial" panose="020B0604020202020204" pitchFamily="34" charset="0"/>
              </a:rPr>
              <a:t>Next project: </a:t>
            </a:r>
            <a:r>
              <a:rPr lang="en-US" sz="1600" dirty="0">
                <a:latin typeface="Arial" panose="020B0604020202020204" pitchFamily="34" charset="0"/>
                <a:cs typeface="Arial" panose="020B0604020202020204" pitchFamily="34" charset="0"/>
              </a:rPr>
              <a:t>autonomous airport perimeter surveillance using drones and drone nest systems at SCQ.</a:t>
            </a:r>
            <a:endParaRPr lang="es-ES" sz="1600" dirty="0">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BD090134-79DD-6845-E971-7B6B05E3E96C}"/>
              </a:ext>
            </a:extLst>
          </p:cNvPr>
          <p:cNvPicPr>
            <a:picLocks noChangeAspect="1"/>
          </p:cNvPicPr>
          <p:nvPr/>
        </p:nvPicPr>
        <p:blipFill>
          <a:blip r:embed="rId3"/>
          <a:srcRect r="3997"/>
          <a:stretch>
            <a:fillRect/>
          </a:stretch>
        </p:blipFill>
        <p:spPr>
          <a:xfrm>
            <a:off x="3370069" y="1860237"/>
            <a:ext cx="5027872" cy="2597622"/>
          </a:xfrm>
          <a:prstGeom prst="rect">
            <a:avLst/>
          </a:prstGeom>
        </p:spPr>
      </p:pic>
      <p:sp>
        <p:nvSpPr>
          <p:cNvPr id="7" name="CuadroTexto 6">
            <a:extLst>
              <a:ext uri="{FF2B5EF4-FFF2-40B4-BE49-F238E27FC236}">
                <a16:creationId xmlns:a16="http://schemas.microsoft.com/office/drawing/2014/main" id="{DEEDF131-DCE2-A6E4-C2E1-27518D2A1B31}"/>
              </a:ext>
            </a:extLst>
          </p:cNvPr>
          <p:cNvSpPr txBox="1"/>
          <p:nvPr/>
        </p:nvSpPr>
        <p:spPr>
          <a:xfrm>
            <a:off x="373235" y="2664650"/>
            <a:ext cx="2826685" cy="2514214"/>
          </a:xfrm>
          <a:prstGeom prst="rect">
            <a:avLst/>
          </a:prstGeom>
          <a:noFill/>
        </p:spPr>
        <p:txBody>
          <a:bodyPr wrap="square">
            <a:spAutoFit/>
          </a:bodyPr>
          <a:lstStyle/>
          <a:p>
            <a:pPr marL="628650" lvl="1" indent="-171450">
              <a:lnSpc>
                <a:spcPct val="110000"/>
              </a:lnSpc>
              <a:buFont typeface="Arial" panose="020B0604020202020204" pitchFamily="34" charset="0"/>
              <a:buChar char="•"/>
            </a:pPr>
            <a:r>
              <a:rPr lang="es-ES" sz="1200" b="1" dirty="0" err="1">
                <a:latin typeface="Arial" panose="020B0604020202020204" pitchFamily="34" charset="0"/>
                <a:cs typeface="Arial" panose="020B0604020202020204" pitchFamily="34" charset="0"/>
              </a:rPr>
              <a:t>Drone</a:t>
            </a:r>
            <a:r>
              <a:rPr lang="es-ES" sz="1200" b="1" dirty="0">
                <a:latin typeface="Arial" panose="020B0604020202020204" pitchFamily="34" charset="0"/>
                <a:cs typeface="Arial" panose="020B0604020202020204" pitchFamily="34" charset="0"/>
              </a:rPr>
              <a:t> 1: </a:t>
            </a:r>
            <a:r>
              <a:rPr lang="es-ES" sz="1200" b="0" dirty="0" err="1">
                <a:latin typeface="Arial" panose="020B0604020202020204" pitchFamily="34" charset="0"/>
                <a:cs typeface="Arial" panose="020B0604020202020204" pitchFamily="34" charset="0"/>
              </a:rPr>
              <a:t>Airport</a:t>
            </a:r>
            <a:r>
              <a:rPr lang="es-ES" sz="1200" b="0" dirty="0">
                <a:latin typeface="Arial" panose="020B0604020202020204" pitchFamily="34" charset="0"/>
                <a:cs typeface="Arial" panose="020B0604020202020204" pitchFamily="34" charset="0"/>
              </a:rPr>
              <a:t> </a:t>
            </a:r>
            <a:r>
              <a:rPr lang="es-ES" sz="1200" b="0" dirty="0" err="1">
                <a:latin typeface="Arial" panose="020B0604020202020204" pitchFamily="34" charset="0"/>
                <a:cs typeface="Arial" panose="020B0604020202020204" pitchFamily="34" charset="0"/>
              </a:rPr>
              <a:t>perimeter</a:t>
            </a:r>
            <a:r>
              <a:rPr lang="es-ES" sz="1200" b="0" dirty="0">
                <a:latin typeface="Arial" panose="020B0604020202020204" pitchFamily="34" charset="0"/>
                <a:cs typeface="Arial" panose="020B0604020202020204" pitchFamily="34" charset="0"/>
              </a:rPr>
              <a:t> </a:t>
            </a:r>
            <a:r>
              <a:rPr lang="es-ES" sz="1200" b="0" dirty="0" err="1">
                <a:latin typeface="Arial" panose="020B0604020202020204" pitchFamily="34" charset="0"/>
                <a:cs typeface="Arial" panose="020B0604020202020204" pitchFamily="34" charset="0"/>
              </a:rPr>
              <a:t>inspection</a:t>
            </a:r>
            <a:endParaRPr lang="es-ES" sz="1200" b="0" dirty="0">
              <a:latin typeface="Arial" panose="020B0604020202020204" pitchFamily="34" charset="0"/>
              <a:cs typeface="Arial" panose="020B0604020202020204" pitchFamily="34" charset="0"/>
            </a:endParaRPr>
          </a:p>
          <a:p>
            <a:pPr marL="628650" lvl="1" indent="-171450">
              <a:lnSpc>
                <a:spcPct val="110000"/>
              </a:lnSpc>
              <a:buFont typeface="Arial" panose="020B0604020202020204" pitchFamily="34" charset="0"/>
              <a:buChar char="•"/>
            </a:pPr>
            <a:endParaRPr lang="es-ES" sz="1200" dirty="0">
              <a:latin typeface="Arial" panose="020B0604020202020204" pitchFamily="34" charset="0"/>
              <a:cs typeface="Arial" panose="020B0604020202020204" pitchFamily="34" charset="0"/>
            </a:endParaRPr>
          </a:p>
          <a:p>
            <a:pPr marL="628650" lvl="1" indent="-171450">
              <a:lnSpc>
                <a:spcPct val="110000"/>
              </a:lnSpc>
              <a:buFont typeface="Arial" panose="020B0604020202020204" pitchFamily="34" charset="0"/>
              <a:buChar char="•"/>
            </a:pPr>
            <a:r>
              <a:rPr lang="es-ES" sz="1200" b="1" dirty="0" err="1">
                <a:latin typeface="Arial" panose="020B0604020202020204" pitchFamily="34" charset="0"/>
                <a:cs typeface="Arial" panose="020B0604020202020204" pitchFamily="34" charset="0"/>
              </a:rPr>
              <a:t>Drone</a:t>
            </a:r>
            <a:r>
              <a:rPr lang="es-ES" sz="1200" b="1" dirty="0">
                <a:latin typeface="Arial" panose="020B0604020202020204" pitchFamily="34" charset="0"/>
                <a:cs typeface="Arial" panose="020B0604020202020204" pitchFamily="34" charset="0"/>
              </a:rPr>
              <a:t> 2: </a:t>
            </a:r>
            <a:r>
              <a:rPr lang="es-ES" sz="1200" b="0" dirty="0" err="1">
                <a:latin typeface="Arial" panose="020B0604020202020204" pitchFamily="34" charset="0"/>
                <a:cs typeface="Arial" panose="020B0604020202020204" pitchFamily="34" charset="0"/>
              </a:rPr>
              <a:t>Runway</a:t>
            </a:r>
            <a:r>
              <a:rPr lang="es-ES" sz="1200" b="0" dirty="0">
                <a:latin typeface="Arial" panose="020B0604020202020204" pitchFamily="34" charset="0"/>
                <a:cs typeface="Arial" panose="020B0604020202020204" pitchFamily="34" charset="0"/>
              </a:rPr>
              <a:t> visual </a:t>
            </a:r>
            <a:r>
              <a:rPr lang="es-ES" sz="1200" b="0" dirty="0" err="1">
                <a:latin typeface="Arial" panose="020B0604020202020204" pitchFamily="34" charset="0"/>
                <a:cs typeface="Arial" panose="020B0604020202020204" pitchFamily="34" charset="0"/>
              </a:rPr>
              <a:t>inspection</a:t>
            </a:r>
            <a:endParaRPr lang="es-ES" sz="1200" b="0" dirty="0">
              <a:latin typeface="Arial" panose="020B0604020202020204" pitchFamily="34" charset="0"/>
              <a:cs typeface="Arial" panose="020B0604020202020204" pitchFamily="34" charset="0"/>
            </a:endParaRPr>
          </a:p>
          <a:p>
            <a:pPr marL="628650" lvl="1" indent="-171450">
              <a:lnSpc>
                <a:spcPct val="110000"/>
              </a:lnSpc>
              <a:buFont typeface="Arial" panose="020B0604020202020204" pitchFamily="34" charset="0"/>
              <a:buChar char="•"/>
            </a:pPr>
            <a:endParaRPr lang="es-ES" sz="1200" dirty="0">
              <a:latin typeface="Arial" panose="020B0604020202020204" pitchFamily="34" charset="0"/>
              <a:cs typeface="Arial" panose="020B0604020202020204" pitchFamily="34" charset="0"/>
            </a:endParaRPr>
          </a:p>
          <a:p>
            <a:pPr marL="628650" lvl="1" indent="-171450">
              <a:lnSpc>
                <a:spcPct val="110000"/>
              </a:lnSpc>
              <a:buFont typeface="Arial" panose="020B0604020202020204" pitchFamily="34" charset="0"/>
              <a:buChar char="•"/>
            </a:pPr>
            <a:r>
              <a:rPr lang="es-ES" sz="1200" b="1" dirty="0" err="1">
                <a:latin typeface="Arial" panose="020B0604020202020204" pitchFamily="34" charset="0"/>
                <a:cs typeface="Arial" panose="020B0604020202020204" pitchFamily="34" charset="0"/>
              </a:rPr>
              <a:t>Drone</a:t>
            </a:r>
            <a:r>
              <a:rPr lang="es-ES" sz="1200" b="1" dirty="0">
                <a:latin typeface="Arial" panose="020B0604020202020204" pitchFamily="34" charset="0"/>
                <a:cs typeface="Arial" panose="020B0604020202020204" pitchFamily="34" charset="0"/>
              </a:rPr>
              <a:t> 3: </a:t>
            </a:r>
            <a:r>
              <a:rPr lang="es-ES" sz="1200" b="0" dirty="0" err="1">
                <a:latin typeface="Arial" panose="020B0604020202020204" pitchFamily="34" charset="0"/>
                <a:cs typeface="Arial" panose="020B0604020202020204" pitchFamily="34" charset="0"/>
              </a:rPr>
              <a:t>Approach</a:t>
            </a:r>
            <a:r>
              <a:rPr lang="es-ES" sz="1200" b="0" dirty="0">
                <a:latin typeface="Arial" panose="020B0604020202020204" pitchFamily="34" charset="0"/>
                <a:cs typeface="Arial" panose="020B0604020202020204" pitchFamily="34" charset="0"/>
              </a:rPr>
              <a:t> </a:t>
            </a:r>
            <a:r>
              <a:rPr lang="es-ES" sz="1200" b="0" dirty="0" err="1">
                <a:latin typeface="Arial" panose="020B0604020202020204" pitchFamily="34" charset="0"/>
                <a:cs typeface="Arial" panose="020B0604020202020204" pitchFamily="34" charset="0"/>
              </a:rPr>
              <a:t>lighting</a:t>
            </a:r>
            <a:r>
              <a:rPr lang="es-ES" sz="1200" b="0" dirty="0">
                <a:latin typeface="Arial" panose="020B0604020202020204" pitchFamily="34" charset="0"/>
                <a:cs typeface="Arial" panose="020B0604020202020204" pitchFamily="34" charset="0"/>
              </a:rPr>
              <a:t> </a:t>
            </a:r>
            <a:r>
              <a:rPr lang="es-ES" sz="1200" b="0" dirty="0" err="1">
                <a:latin typeface="Arial" panose="020B0604020202020204" pitchFamily="34" charset="0"/>
                <a:cs typeface="Arial" panose="020B0604020202020204" pitchFamily="34" charset="0"/>
              </a:rPr>
              <a:t>inspection</a:t>
            </a:r>
            <a:endParaRPr lang="es-ES" sz="1200" b="0" dirty="0">
              <a:latin typeface="Arial" panose="020B0604020202020204" pitchFamily="34" charset="0"/>
              <a:cs typeface="Arial" panose="020B0604020202020204" pitchFamily="34" charset="0"/>
            </a:endParaRPr>
          </a:p>
          <a:p>
            <a:pPr marL="628650" lvl="1" indent="-171450">
              <a:lnSpc>
                <a:spcPct val="110000"/>
              </a:lnSpc>
              <a:buFont typeface="Arial" panose="020B0604020202020204" pitchFamily="34" charset="0"/>
              <a:buChar char="•"/>
            </a:pPr>
            <a:endParaRPr lang="es-ES" sz="1200" dirty="0">
              <a:latin typeface="Arial" panose="020B0604020202020204" pitchFamily="34" charset="0"/>
              <a:cs typeface="Arial" panose="020B0604020202020204" pitchFamily="34" charset="0"/>
            </a:endParaRPr>
          </a:p>
          <a:p>
            <a:pPr marL="628650" lvl="1" indent="-171450">
              <a:lnSpc>
                <a:spcPct val="110000"/>
              </a:lnSpc>
              <a:buFont typeface="Arial" panose="020B0604020202020204" pitchFamily="34" charset="0"/>
              <a:buChar char="•"/>
            </a:pPr>
            <a:r>
              <a:rPr lang="es-ES" sz="1200" b="1" dirty="0" err="1">
                <a:latin typeface="Arial" panose="020B0604020202020204" pitchFamily="34" charset="0"/>
                <a:cs typeface="Arial" panose="020B0604020202020204" pitchFamily="34" charset="0"/>
              </a:rPr>
              <a:t>Drone</a:t>
            </a:r>
            <a:r>
              <a:rPr lang="es-ES" sz="1200" b="1" dirty="0">
                <a:latin typeface="Arial" panose="020B0604020202020204" pitchFamily="34" charset="0"/>
                <a:cs typeface="Arial" panose="020B0604020202020204" pitchFamily="34" charset="0"/>
              </a:rPr>
              <a:t> 4: </a:t>
            </a:r>
            <a:r>
              <a:rPr lang="es-ES" sz="1200" b="0" dirty="0">
                <a:latin typeface="Arial" panose="020B0604020202020204" pitchFamily="34" charset="0"/>
                <a:cs typeface="Arial" panose="020B0604020202020204" pitchFamily="34" charset="0"/>
              </a:rPr>
              <a:t>General </a:t>
            </a:r>
            <a:r>
              <a:rPr lang="es-ES" sz="1200" b="0" dirty="0" err="1">
                <a:latin typeface="Arial" panose="020B0604020202020204" pitchFamily="34" charset="0"/>
                <a:cs typeface="Arial" panose="020B0604020202020204" pitchFamily="34" charset="0"/>
              </a:rPr>
              <a:t>infrastructure</a:t>
            </a:r>
            <a:r>
              <a:rPr lang="es-ES" sz="1200" b="0" dirty="0">
                <a:latin typeface="Arial" panose="020B0604020202020204" pitchFamily="34" charset="0"/>
                <a:cs typeface="Arial" panose="020B0604020202020204" pitchFamily="34" charset="0"/>
              </a:rPr>
              <a:t> </a:t>
            </a:r>
            <a:r>
              <a:rPr lang="es-ES" sz="1200" b="0" dirty="0" err="1">
                <a:latin typeface="Arial" panose="020B0604020202020204" pitchFamily="34" charset="0"/>
                <a:cs typeface="Arial" panose="020B0604020202020204" pitchFamily="34" charset="0"/>
              </a:rPr>
              <a:t>inspections</a:t>
            </a:r>
            <a:r>
              <a:rPr lang="es-ES" sz="1200" b="0" dirty="0">
                <a:latin typeface="Arial" panose="020B0604020202020204" pitchFamily="34" charset="0"/>
                <a:cs typeface="Arial" panose="020B0604020202020204" pitchFamily="34" charset="0"/>
              </a:rPr>
              <a:t> (</a:t>
            </a:r>
            <a:r>
              <a:rPr lang="es-ES" sz="1200" b="0" dirty="0" err="1">
                <a:latin typeface="Arial" panose="020B0604020202020204" pitchFamily="34" charset="0"/>
                <a:cs typeface="Arial" panose="020B0604020202020204" pitchFamily="34" charset="0"/>
              </a:rPr>
              <a:t>roofs</a:t>
            </a:r>
            <a:r>
              <a:rPr lang="es-ES" sz="1200" b="0" dirty="0">
                <a:latin typeface="Arial" panose="020B0604020202020204" pitchFamily="34" charset="0"/>
                <a:cs typeface="Arial" panose="020B0604020202020204" pitchFamily="34" charset="0"/>
              </a:rPr>
              <a:t>, </a:t>
            </a:r>
            <a:r>
              <a:rPr lang="es-ES" sz="1200" b="0" dirty="0" err="1">
                <a:latin typeface="Arial" panose="020B0604020202020204" pitchFamily="34" charset="0"/>
                <a:cs typeface="Arial" panose="020B0604020202020204" pitchFamily="34" charset="0"/>
              </a:rPr>
              <a:t>towers</a:t>
            </a:r>
            <a:r>
              <a:rPr lang="es-ES" sz="1200" b="0" dirty="0">
                <a:latin typeface="Arial" panose="020B0604020202020204" pitchFamily="34" charset="0"/>
                <a:cs typeface="Arial" panose="020B0604020202020204" pitchFamily="34" charset="0"/>
              </a:rPr>
              <a:t>, </a:t>
            </a:r>
            <a:r>
              <a:rPr lang="es-ES" sz="1200" b="0" dirty="0" err="1">
                <a:latin typeface="Arial" panose="020B0604020202020204" pitchFamily="34" charset="0"/>
                <a:cs typeface="Arial" panose="020B0604020202020204" pitchFamily="34" charset="0"/>
              </a:rPr>
              <a:t>facilities</a:t>
            </a:r>
            <a:r>
              <a:rPr lang="es-ES" sz="1200" b="0" dirty="0">
                <a:latin typeface="Arial" panose="020B0604020202020204" pitchFamily="34" charset="0"/>
                <a:cs typeface="Arial" panose="020B0604020202020204" pitchFamily="34" charset="0"/>
              </a:rPr>
              <a:t>, etc.)</a:t>
            </a:r>
          </a:p>
        </p:txBody>
      </p:sp>
      <p:pic>
        <p:nvPicPr>
          <p:cNvPr id="8" name="Imagen 7">
            <a:extLst>
              <a:ext uri="{FF2B5EF4-FFF2-40B4-BE49-F238E27FC236}">
                <a16:creationId xmlns:a16="http://schemas.microsoft.com/office/drawing/2014/main" id="{5435CE0F-6CC6-B06B-9BC6-C67611F84E25}"/>
              </a:ext>
            </a:extLst>
          </p:cNvPr>
          <p:cNvPicPr>
            <a:picLocks noChangeAspect="1"/>
          </p:cNvPicPr>
          <p:nvPr/>
        </p:nvPicPr>
        <p:blipFill>
          <a:blip r:embed="rId4"/>
          <a:stretch>
            <a:fillRect/>
          </a:stretch>
        </p:blipFill>
        <p:spPr>
          <a:xfrm>
            <a:off x="9638359" y="307639"/>
            <a:ext cx="1429852" cy="744677"/>
          </a:xfrm>
          <a:prstGeom prst="rect">
            <a:avLst/>
          </a:prstGeom>
        </p:spPr>
      </p:pic>
      <p:pic>
        <p:nvPicPr>
          <p:cNvPr id="9" name="Imagen 8" descr="Pantalla de televisión encendida con la imagen de un hombre&#10;&#10;El contenido generado por IA puede ser incorrecto.">
            <a:extLst>
              <a:ext uri="{FF2B5EF4-FFF2-40B4-BE49-F238E27FC236}">
                <a16:creationId xmlns:a16="http://schemas.microsoft.com/office/drawing/2014/main" id="{9A590AB7-E71E-DD72-9F33-1169F199DDDC}"/>
              </a:ext>
            </a:extLst>
          </p:cNvPr>
          <p:cNvPicPr>
            <a:picLocks noChangeAspect="1"/>
          </p:cNvPicPr>
          <p:nvPr/>
        </p:nvPicPr>
        <p:blipFill>
          <a:blip r:embed="rId5"/>
          <a:srcRect l="2633" r="8757" b="448"/>
          <a:stretch>
            <a:fillRect/>
          </a:stretch>
        </p:blipFill>
        <p:spPr>
          <a:xfrm>
            <a:off x="6794205" y="4537463"/>
            <a:ext cx="1603736" cy="1332727"/>
          </a:xfrm>
          <a:prstGeom prst="rect">
            <a:avLst/>
          </a:prstGeom>
        </p:spPr>
      </p:pic>
      <p:pic>
        <p:nvPicPr>
          <p:cNvPr id="11" name="Imagen 10" descr="Pantalla de computadora&#10;&#10;El contenido generado por IA puede ser incorrecto.">
            <a:extLst>
              <a:ext uri="{FF2B5EF4-FFF2-40B4-BE49-F238E27FC236}">
                <a16:creationId xmlns:a16="http://schemas.microsoft.com/office/drawing/2014/main" id="{4C01F48C-C2E3-5671-6B71-CCEA7675CF97}"/>
              </a:ext>
            </a:extLst>
          </p:cNvPr>
          <p:cNvPicPr>
            <a:picLocks noChangeAspect="1"/>
          </p:cNvPicPr>
          <p:nvPr/>
        </p:nvPicPr>
        <p:blipFill>
          <a:blip r:embed="rId6"/>
          <a:stretch>
            <a:fillRect/>
          </a:stretch>
        </p:blipFill>
        <p:spPr>
          <a:xfrm>
            <a:off x="3370069" y="4537464"/>
            <a:ext cx="3317810" cy="1332727"/>
          </a:xfrm>
          <a:prstGeom prst="rect">
            <a:avLst/>
          </a:prstGeom>
        </p:spPr>
      </p:pic>
      <p:pic>
        <p:nvPicPr>
          <p:cNvPr id="2050" name="Picture 2" descr="Autel EVO Nest 2 – DUS Dron Global">
            <a:extLst>
              <a:ext uri="{FF2B5EF4-FFF2-40B4-BE49-F238E27FC236}">
                <a16:creationId xmlns:a16="http://schemas.microsoft.com/office/drawing/2014/main" id="{64819B11-0968-8F43-8388-A21AFC1FBA6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953" t="14156" r="2989" b="2952"/>
          <a:stretch>
            <a:fillRect/>
          </a:stretch>
        </p:blipFill>
        <p:spPr bwMode="auto">
          <a:xfrm>
            <a:off x="9126311" y="4231375"/>
            <a:ext cx="2505772" cy="1638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916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98103-A7F0-A8D6-1486-2EAE0581E753}"/>
            </a:ext>
          </a:extLst>
        </p:cNvPr>
        <p:cNvGrpSpPr/>
        <p:nvPr/>
      </p:nvGrpSpPr>
      <p:grpSpPr>
        <a:xfrm>
          <a:off x="0" y="0"/>
          <a:ext cx="0" cy="0"/>
          <a:chOff x="0" y="0"/>
          <a:chExt cx="0" cy="0"/>
        </a:xfrm>
      </p:grpSpPr>
      <p:sp>
        <p:nvSpPr>
          <p:cNvPr id="7" name="Rectángulo redondeado 87">
            <a:extLst>
              <a:ext uri="{FF2B5EF4-FFF2-40B4-BE49-F238E27FC236}">
                <a16:creationId xmlns:a16="http://schemas.microsoft.com/office/drawing/2014/main" id="{52910782-DA5B-EBAB-294A-59F53222A518}"/>
              </a:ext>
            </a:extLst>
          </p:cNvPr>
          <p:cNvSpPr>
            <a:spLocks noChangeAspect="1"/>
          </p:cNvSpPr>
          <p:nvPr/>
        </p:nvSpPr>
        <p:spPr>
          <a:xfrm>
            <a:off x="906058" y="4938202"/>
            <a:ext cx="7491883" cy="981296"/>
          </a:xfrm>
          <a:prstGeom prst="roundRect">
            <a:avLst>
              <a:gd name="adj" fmla="val 12552"/>
            </a:avLst>
          </a:prstGeom>
          <a:solidFill>
            <a:schemeClr val="accent4">
              <a:lumMod val="20000"/>
              <a:lumOff val="80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b="1" noProof="0" dirty="0">
              <a:solidFill>
                <a:srgbClr val="1A2732"/>
              </a:solidFill>
              <a:latin typeface="Arial" panose="020B0604020202020204" pitchFamily="34" charset="0"/>
              <a:cs typeface="Arial" panose="020B0604020202020204" pitchFamily="34" charset="0"/>
            </a:endParaRPr>
          </a:p>
        </p:txBody>
      </p:sp>
      <p:sp>
        <p:nvSpPr>
          <p:cNvPr id="21" name="Rectángulo redondeado 15">
            <a:extLst>
              <a:ext uri="{FF2B5EF4-FFF2-40B4-BE49-F238E27FC236}">
                <a16:creationId xmlns:a16="http://schemas.microsoft.com/office/drawing/2014/main" id="{E70A8868-CFD2-66D3-C937-FF9AA3CF18C5}"/>
              </a:ext>
            </a:extLst>
          </p:cNvPr>
          <p:cNvSpPr/>
          <p:nvPr/>
        </p:nvSpPr>
        <p:spPr>
          <a:xfrm>
            <a:off x="6611742" y="4945666"/>
            <a:ext cx="1789713" cy="951844"/>
          </a:xfrm>
          <a:prstGeom prst="roundRect">
            <a:avLst/>
          </a:prstGeom>
          <a:solidFill>
            <a:srgbClr val="96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b="1" dirty="0">
              <a:solidFill>
                <a:schemeClr val="bg1"/>
              </a:solidFill>
              <a:latin typeface="Arial" panose="020B0604020202020204" pitchFamily="34" charset="0"/>
              <a:cs typeface="Arial" panose="020B0604020202020204" pitchFamily="34" charset="0"/>
            </a:endParaRPr>
          </a:p>
        </p:txBody>
      </p:sp>
      <p:sp>
        <p:nvSpPr>
          <p:cNvPr id="20" name="Rectángulo redondeado 15">
            <a:extLst>
              <a:ext uri="{FF2B5EF4-FFF2-40B4-BE49-F238E27FC236}">
                <a16:creationId xmlns:a16="http://schemas.microsoft.com/office/drawing/2014/main" id="{4099D9B8-A343-F1DA-29F6-8AE7A6281D57}"/>
              </a:ext>
            </a:extLst>
          </p:cNvPr>
          <p:cNvSpPr/>
          <p:nvPr/>
        </p:nvSpPr>
        <p:spPr>
          <a:xfrm>
            <a:off x="4513470" y="4949431"/>
            <a:ext cx="1789713" cy="951844"/>
          </a:xfrm>
          <a:prstGeom prst="roundRect">
            <a:avLst/>
          </a:prstGeom>
          <a:solidFill>
            <a:srgbClr val="96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b="1" dirty="0">
              <a:solidFill>
                <a:schemeClr val="bg1"/>
              </a:solidFill>
              <a:latin typeface="Arial" panose="020B0604020202020204" pitchFamily="34" charset="0"/>
              <a:cs typeface="Arial" panose="020B0604020202020204" pitchFamily="34" charset="0"/>
            </a:endParaRPr>
          </a:p>
        </p:txBody>
      </p:sp>
      <p:sp>
        <p:nvSpPr>
          <p:cNvPr id="9" name="Rectángulo redondeado 15">
            <a:extLst>
              <a:ext uri="{FF2B5EF4-FFF2-40B4-BE49-F238E27FC236}">
                <a16:creationId xmlns:a16="http://schemas.microsoft.com/office/drawing/2014/main" id="{57827DFC-B7B3-8FF0-7F61-5A31BC3790B2}"/>
              </a:ext>
            </a:extLst>
          </p:cNvPr>
          <p:cNvSpPr/>
          <p:nvPr/>
        </p:nvSpPr>
        <p:spPr>
          <a:xfrm>
            <a:off x="2413586" y="4945665"/>
            <a:ext cx="1789713" cy="955609"/>
          </a:xfrm>
          <a:prstGeom prst="roundRect">
            <a:avLst/>
          </a:prstGeom>
          <a:solidFill>
            <a:srgbClr val="96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b="1" dirty="0">
              <a:solidFill>
                <a:schemeClr val="bg1"/>
              </a:solidFill>
              <a:latin typeface="Arial" panose="020B0604020202020204" pitchFamily="34" charset="0"/>
              <a:cs typeface="Arial" panose="020B0604020202020204" pitchFamily="34" charset="0"/>
            </a:endParaRPr>
          </a:p>
        </p:txBody>
      </p:sp>
      <p:sp>
        <p:nvSpPr>
          <p:cNvPr id="8" name="Rectángulo redondeado 87">
            <a:extLst>
              <a:ext uri="{FF2B5EF4-FFF2-40B4-BE49-F238E27FC236}">
                <a16:creationId xmlns:a16="http://schemas.microsoft.com/office/drawing/2014/main" id="{DD1DC370-69F5-9A84-0003-D02EA6C73BAE}"/>
              </a:ext>
            </a:extLst>
          </p:cNvPr>
          <p:cNvSpPr>
            <a:spLocks noChangeAspect="1"/>
          </p:cNvSpPr>
          <p:nvPr/>
        </p:nvSpPr>
        <p:spPr>
          <a:xfrm>
            <a:off x="700496" y="4919977"/>
            <a:ext cx="1404755" cy="981297"/>
          </a:xfrm>
          <a:prstGeom prst="roundRect">
            <a:avLst>
              <a:gd name="adj" fmla="val 12552"/>
            </a:avLst>
          </a:prstGeom>
          <a:solidFill>
            <a:schemeClr val="accent4">
              <a:lumMod val="60000"/>
              <a:lumOff val="40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noProof="0" dirty="0">
                <a:solidFill>
                  <a:srgbClr val="1A2732"/>
                </a:solidFill>
                <a:latin typeface="Arial" panose="020B0604020202020204" pitchFamily="34" charset="0"/>
                <a:cs typeface="Arial" panose="020B0604020202020204" pitchFamily="34" charset="0"/>
              </a:rPr>
              <a:t>Phases</a:t>
            </a:r>
          </a:p>
        </p:txBody>
      </p:sp>
      <p:sp>
        <p:nvSpPr>
          <p:cNvPr id="2" name="Título 1">
            <a:extLst>
              <a:ext uri="{FF2B5EF4-FFF2-40B4-BE49-F238E27FC236}">
                <a16:creationId xmlns:a16="http://schemas.microsoft.com/office/drawing/2014/main" id="{DC4EFD60-B265-688E-FD34-FA4874933837}"/>
              </a:ext>
            </a:extLst>
          </p:cNvPr>
          <p:cNvSpPr>
            <a:spLocks noGrp="1"/>
          </p:cNvSpPr>
          <p:nvPr>
            <p:ph type="title"/>
          </p:nvPr>
        </p:nvSpPr>
        <p:spPr>
          <a:xfrm>
            <a:off x="359400" y="283978"/>
            <a:ext cx="11459145" cy="396000"/>
          </a:xfrm>
        </p:spPr>
        <p:txBody>
          <a:bodyPr>
            <a:noAutofit/>
          </a:bodyPr>
          <a:lstStyle/>
          <a:p>
            <a:r>
              <a:rPr lang="en-GB" dirty="0"/>
              <a:t>Use Case 3 – Remote Passenger Jet Bridges</a:t>
            </a:r>
          </a:p>
        </p:txBody>
      </p:sp>
      <p:sp>
        <p:nvSpPr>
          <p:cNvPr id="4" name="Marcador de número de diapositiva 3">
            <a:extLst>
              <a:ext uri="{FF2B5EF4-FFF2-40B4-BE49-F238E27FC236}">
                <a16:creationId xmlns:a16="http://schemas.microsoft.com/office/drawing/2014/main" id="{A66CDEB8-4415-9450-49FF-17B243294BF9}"/>
              </a:ext>
            </a:extLst>
          </p:cNvPr>
          <p:cNvSpPr>
            <a:spLocks noGrp="1"/>
          </p:cNvSpPr>
          <p:nvPr>
            <p:ph type="sldNum" sz="quarter" idx="10"/>
          </p:nvPr>
        </p:nvSpPr>
        <p:spPr/>
        <p:txBody>
          <a:bodyPr/>
          <a:lstStyle/>
          <a:p>
            <a:fld id="{47F39AA9-E244-EA43-8461-54B79BD139FD}" type="slidenum">
              <a:rPr lang="en-GB" noProof="0" smtClean="0"/>
              <a:pPr/>
              <a:t>7</a:t>
            </a:fld>
            <a:endParaRPr lang="en-GB" noProof="0" dirty="0"/>
          </a:p>
        </p:txBody>
      </p:sp>
      <p:sp>
        <p:nvSpPr>
          <p:cNvPr id="15" name="Marcador de texto 2">
            <a:extLst>
              <a:ext uri="{FF2B5EF4-FFF2-40B4-BE49-F238E27FC236}">
                <a16:creationId xmlns:a16="http://schemas.microsoft.com/office/drawing/2014/main" id="{A77C0A2C-4382-5DF7-D5B3-071EC3B0AFAA}"/>
              </a:ext>
            </a:extLst>
          </p:cNvPr>
          <p:cNvSpPr>
            <a:spLocks noGrp="1"/>
          </p:cNvSpPr>
          <p:nvPr>
            <p:ph type="body" sz="quarter" idx="11"/>
          </p:nvPr>
        </p:nvSpPr>
        <p:spPr>
          <a:xfrm>
            <a:off x="359400" y="762138"/>
            <a:ext cx="11485390" cy="288000"/>
          </a:xfrm>
        </p:spPr>
        <p:txBody>
          <a:bodyPr/>
          <a:lstStyle/>
          <a:p>
            <a:r>
              <a:rPr lang="en-US" dirty="0"/>
              <a:t>Vigo (1.1 </a:t>
            </a:r>
            <a:r>
              <a:rPr lang="en-US" dirty="0" err="1"/>
              <a:t>Mpax</a:t>
            </a:r>
            <a:r>
              <a:rPr lang="en-US" dirty="0"/>
              <a:t>) &amp; Seville (9.6 </a:t>
            </a:r>
            <a:r>
              <a:rPr lang="en-US" dirty="0" err="1"/>
              <a:t>Mpax</a:t>
            </a:r>
            <a:r>
              <a:rPr lang="en-US" dirty="0"/>
              <a:t>) Airports </a:t>
            </a:r>
            <a:endParaRPr lang="en-GB" noProof="0" dirty="0"/>
          </a:p>
        </p:txBody>
      </p:sp>
      <p:sp>
        <p:nvSpPr>
          <p:cNvPr id="12" name="Marcador de texto 4">
            <a:extLst>
              <a:ext uri="{FF2B5EF4-FFF2-40B4-BE49-F238E27FC236}">
                <a16:creationId xmlns:a16="http://schemas.microsoft.com/office/drawing/2014/main" id="{22FF2C8B-8D57-59C0-5F28-73D3630288A3}"/>
              </a:ext>
            </a:extLst>
          </p:cNvPr>
          <p:cNvSpPr>
            <a:spLocks noGrp="1"/>
          </p:cNvSpPr>
          <p:nvPr>
            <p:ph type="body" sz="quarter" idx="12"/>
          </p:nvPr>
        </p:nvSpPr>
        <p:spPr>
          <a:xfrm>
            <a:off x="1068388" y="6551613"/>
            <a:ext cx="5399087" cy="180975"/>
          </a:xfrm>
        </p:spPr>
        <p:txBody>
          <a:bodyPr/>
          <a:lstStyle/>
          <a:p>
            <a:r>
              <a:rPr lang="en-GB" noProof="0" dirty="0"/>
              <a:t>RACE 2026</a:t>
            </a:r>
          </a:p>
        </p:txBody>
      </p:sp>
      <p:sp>
        <p:nvSpPr>
          <p:cNvPr id="14" name="Rectángulo redondeado 28">
            <a:extLst>
              <a:ext uri="{FF2B5EF4-FFF2-40B4-BE49-F238E27FC236}">
                <a16:creationId xmlns:a16="http://schemas.microsoft.com/office/drawing/2014/main" id="{2ECA04B9-636E-3060-E1D2-EB5A737A6FFC}"/>
              </a:ext>
            </a:extLst>
          </p:cNvPr>
          <p:cNvSpPr/>
          <p:nvPr/>
        </p:nvSpPr>
        <p:spPr>
          <a:xfrm>
            <a:off x="373455" y="1478024"/>
            <a:ext cx="8240748" cy="4575306"/>
          </a:xfrm>
          <a:prstGeom prst="roundRect">
            <a:avLst>
              <a:gd name="adj" fmla="val 6047"/>
            </a:avLst>
          </a:prstGeom>
          <a:noFill/>
          <a:ln w="28575">
            <a:solidFill>
              <a:srgbClr val="1A27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788"/>
          </a:p>
        </p:txBody>
      </p:sp>
      <p:sp>
        <p:nvSpPr>
          <p:cNvPr id="17" name="CuadroTexto 16">
            <a:extLst>
              <a:ext uri="{FF2B5EF4-FFF2-40B4-BE49-F238E27FC236}">
                <a16:creationId xmlns:a16="http://schemas.microsoft.com/office/drawing/2014/main" id="{4D63FDD7-9FCE-1BD8-2B28-016C55996685}"/>
              </a:ext>
            </a:extLst>
          </p:cNvPr>
          <p:cNvSpPr txBox="1"/>
          <p:nvPr/>
        </p:nvSpPr>
        <p:spPr>
          <a:xfrm>
            <a:off x="2981121" y="1277969"/>
            <a:ext cx="1573619" cy="400110"/>
          </a:xfrm>
          <a:prstGeom prst="rect">
            <a:avLst/>
          </a:prstGeom>
          <a:solidFill>
            <a:schemeClr val="bg1"/>
          </a:solidFill>
        </p:spPr>
        <p:txBody>
          <a:bodyPr wrap="square" rtlCol="0">
            <a:spAutoFit/>
          </a:bodyPr>
          <a:lstStyle/>
          <a:p>
            <a:pPr algn="ctr"/>
            <a:r>
              <a:rPr lang="es-ES" sz="2000" b="1" dirty="0">
                <a:latin typeface="Arial" panose="020B0604020202020204" pitchFamily="34" charset="0"/>
                <a:cs typeface="Arial" panose="020B0604020202020204" pitchFamily="34" charset="0"/>
              </a:rPr>
              <a:t>TRIAL</a:t>
            </a:r>
          </a:p>
        </p:txBody>
      </p:sp>
      <p:sp>
        <p:nvSpPr>
          <p:cNvPr id="18" name="Rectángulo redondeado 28">
            <a:extLst>
              <a:ext uri="{FF2B5EF4-FFF2-40B4-BE49-F238E27FC236}">
                <a16:creationId xmlns:a16="http://schemas.microsoft.com/office/drawing/2014/main" id="{B361569F-4581-DE08-B654-902A9332AA02}"/>
              </a:ext>
            </a:extLst>
          </p:cNvPr>
          <p:cNvSpPr/>
          <p:nvPr/>
        </p:nvSpPr>
        <p:spPr>
          <a:xfrm>
            <a:off x="8888031" y="1478024"/>
            <a:ext cx="2930513" cy="4575306"/>
          </a:xfrm>
          <a:prstGeom prst="roundRect">
            <a:avLst>
              <a:gd name="adj" fmla="val 6047"/>
            </a:avLst>
          </a:prstGeom>
          <a:noFill/>
          <a:ln w="28575">
            <a:solidFill>
              <a:srgbClr val="1A27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788"/>
          </a:p>
        </p:txBody>
      </p:sp>
      <p:sp>
        <p:nvSpPr>
          <p:cNvPr id="19" name="CuadroTexto 18">
            <a:extLst>
              <a:ext uri="{FF2B5EF4-FFF2-40B4-BE49-F238E27FC236}">
                <a16:creationId xmlns:a16="http://schemas.microsoft.com/office/drawing/2014/main" id="{DA309BDE-F0A1-2BFE-2942-EFC4D244F92A}"/>
              </a:ext>
            </a:extLst>
          </p:cNvPr>
          <p:cNvSpPr txBox="1"/>
          <p:nvPr/>
        </p:nvSpPr>
        <p:spPr>
          <a:xfrm>
            <a:off x="9161857" y="1277969"/>
            <a:ext cx="2382859" cy="400110"/>
          </a:xfrm>
          <a:prstGeom prst="rect">
            <a:avLst/>
          </a:prstGeom>
          <a:solidFill>
            <a:schemeClr val="bg1"/>
          </a:solidFill>
        </p:spPr>
        <p:txBody>
          <a:bodyPr wrap="square" rtlCol="0">
            <a:spAutoFit/>
          </a:bodyPr>
          <a:lstStyle/>
          <a:p>
            <a:pPr algn="ctr"/>
            <a:r>
              <a:rPr lang="es-ES" sz="2000" b="1" dirty="0">
                <a:latin typeface="Arial" panose="020B0604020202020204" pitchFamily="34" charset="0"/>
                <a:cs typeface="Arial" panose="020B0604020202020204" pitchFamily="34" charset="0"/>
              </a:rPr>
              <a:t>NEXT STEPS</a:t>
            </a:r>
          </a:p>
        </p:txBody>
      </p:sp>
      <p:pic>
        <p:nvPicPr>
          <p:cNvPr id="45" name="Imagen 44" descr="Imagen que contiene exterior, firmar, señal, calle&#10;&#10;El contenido generado por IA puede ser incorrecto.">
            <a:extLst>
              <a:ext uri="{FF2B5EF4-FFF2-40B4-BE49-F238E27FC236}">
                <a16:creationId xmlns:a16="http://schemas.microsoft.com/office/drawing/2014/main" id="{B44F85E6-5F91-9F46-9E44-B832BA0A99EB}"/>
              </a:ext>
            </a:extLst>
          </p:cNvPr>
          <p:cNvPicPr>
            <a:picLocks noChangeAspect="1"/>
          </p:cNvPicPr>
          <p:nvPr/>
        </p:nvPicPr>
        <p:blipFill>
          <a:blip r:embed="rId3"/>
          <a:stretch>
            <a:fillRect/>
          </a:stretch>
        </p:blipFill>
        <p:spPr>
          <a:xfrm>
            <a:off x="10031674" y="1860237"/>
            <a:ext cx="643223" cy="643223"/>
          </a:xfrm>
          <a:prstGeom prst="rect">
            <a:avLst/>
          </a:prstGeom>
        </p:spPr>
      </p:pic>
      <p:sp>
        <p:nvSpPr>
          <p:cNvPr id="46" name="CuadroTexto 45">
            <a:extLst>
              <a:ext uri="{FF2B5EF4-FFF2-40B4-BE49-F238E27FC236}">
                <a16:creationId xmlns:a16="http://schemas.microsoft.com/office/drawing/2014/main" id="{7463478C-ACFD-9756-F628-907E3A1A1E33}"/>
              </a:ext>
            </a:extLst>
          </p:cNvPr>
          <p:cNvSpPr txBox="1"/>
          <p:nvPr/>
        </p:nvSpPr>
        <p:spPr>
          <a:xfrm>
            <a:off x="9173549" y="2670857"/>
            <a:ext cx="2382859" cy="584775"/>
          </a:xfrm>
          <a:prstGeom prst="rect">
            <a:avLst/>
          </a:prstGeom>
          <a:noFill/>
        </p:spPr>
        <p:txBody>
          <a:bodyPr wrap="square" rtlCol="0">
            <a:spAutoFit/>
          </a:bodyPr>
          <a:lstStyle/>
          <a:p>
            <a:pPr algn="ctr"/>
            <a:r>
              <a:rPr lang="es-ES" sz="1600" dirty="0">
                <a:latin typeface="Arial" panose="020B0604020202020204" pitchFamily="34" charset="0"/>
                <a:cs typeface="Arial" panose="020B0604020202020204" pitchFamily="34" charset="0"/>
              </a:rPr>
              <a:t>Roll </a:t>
            </a:r>
            <a:r>
              <a:rPr lang="es-ES" sz="1600" dirty="0" err="1">
                <a:latin typeface="Arial" panose="020B0604020202020204" pitchFamily="34" charset="0"/>
                <a:cs typeface="Arial" panose="020B0604020202020204" pitchFamily="34" charset="0"/>
              </a:rPr>
              <a:t>out</a:t>
            </a:r>
            <a:r>
              <a:rPr lang="es-ES" sz="1600" dirty="0">
                <a:latin typeface="Arial" panose="020B0604020202020204" pitchFamily="34" charset="0"/>
                <a:cs typeface="Arial" panose="020B0604020202020204" pitchFamily="34" charset="0"/>
              </a:rPr>
              <a:t> to </a:t>
            </a:r>
            <a:r>
              <a:rPr lang="es-ES" sz="1600" dirty="0" err="1">
                <a:latin typeface="Arial" panose="020B0604020202020204" pitchFamily="34" charset="0"/>
                <a:cs typeface="Arial" panose="020B0604020202020204" pitchFamily="34" charset="0"/>
              </a:rPr>
              <a:t>other</a:t>
            </a:r>
            <a:r>
              <a:rPr lang="es-ES" sz="1600" dirty="0">
                <a:latin typeface="Arial" panose="020B0604020202020204" pitchFamily="34" charset="0"/>
                <a:cs typeface="Arial" panose="020B0604020202020204" pitchFamily="34" charset="0"/>
              </a:rPr>
              <a:t> Aena airports</a:t>
            </a:r>
          </a:p>
        </p:txBody>
      </p:sp>
      <p:sp>
        <p:nvSpPr>
          <p:cNvPr id="3" name="Marcador de texto 9">
            <a:extLst>
              <a:ext uri="{FF2B5EF4-FFF2-40B4-BE49-F238E27FC236}">
                <a16:creationId xmlns:a16="http://schemas.microsoft.com/office/drawing/2014/main" id="{46F18C26-265D-EE90-AEA5-DCD0C829E851}"/>
              </a:ext>
            </a:extLst>
          </p:cNvPr>
          <p:cNvSpPr txBox="1">
            <a:spLocks/>
          </p:cNvSpPr>
          <p:nvPr/>
        </p:nvSpPr>
        <p:spPr>
          <a:xfrm>
            <a:off x="4429898" y="5088205"/>
            <a:ext cx="2004599" cy="55516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1A273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rgbClr val="1A2732"/>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b="1" kern="1200">
                <a:solidFill>
                  <a:srgbClr val="1A273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2000" b="1" kern="1200">
                <a:solidFill>
                  <a:srgbClr val="1A273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000" b="1" kern="1200">
                <a:solidFill>
                  <a:srgbClr val="1A273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1219170">
              <a:buClr>
                <a:srgbClr val="000000"/>
              </a:buClr>
            </a:pPr>
            <a:r>
              <a:rPr lang="en-US" sz="1400" b="1" kern="0" dirty="0">
                <a:solidFill>
                  <a:srgbClr val="000000"/>
                </a:solidFill>
                <a:latin typeface="Arial"/>
                <a:cs typeface="Arial" panose="020B0604020202020204" pitchFamily="34" charset="0"/>
                <a:sym typeface="Poppins"/>
              </a:rPr>
              <a:t>External Remote Control</a:t>
            </a:r>
          </a:p>
          <a:p>
            <a:pPr algn="ctr" defTabSz="1219170">
              <a:buClr>
                <a:srgbClr val="000000"/>
              </a:buClr>
            </a:pPr>
            <a:endParaRPr kumimoji="0" lang="es-ES_tradnl" sz="100" b="1" i="0" u="none" strike="noStrike" kern="0" cap="none" spc="0" normalizeH="0" baseline="0" noProof="0" dirty="0">
              <a:ln>
                <a:noFill/>
              </a:ln>
              <a:solidFill>
                <a:srgbClr val="000000"/>
              </a:solidFill>
              <a:effectLst/>
              <a:uLnTx/>
              <a:uFillTx/>
              <a:latin typeface="Arial"/>
              <a:cs typeface="Arial" panose="020B0604020202020204" pitchFamily="34" charset="0"/>
              <a:sym typeface="Poppins"/>
            </a:endParaRPr>
          </a:p>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lang="es-ES_tradnl" sz="1200" kern="0" dirty="0">
                <a:solidFill>
                  <a:schemeClr val="tx1"/>
                </a:solidFill>
                <a:latin typeface="Arial"/>
                <a:ea typeface="Fira Sans Extra Condensed Medium"/>
                <a:sym typeface="Poppins"/>
              </a:rPr>
              <a:t>Vigo </a:t>
            </a:r>
            <a:r>
              <a:rPr lang="es-ES_tradnl" sz="1200" kern="0" dirty="0" err="1">
                <a:solidFill>
                  <a:schemeClr val="tx1"/>
                </a:solidFill>
                <a:latin typeface="Arial"/>
                <a:ea typeface="Fira Sans Extra Condensed Medium"/>
                <a:sym typeface="Poppins"/>
              </a:rPr>
              <a:t>Airport</a:t>
            </a:r>
            <a:endParaRPr kumimoji="0" lang="es-ES_tradnl" sz="1200" b="1" i="0" u="none" strike="noStrike" kern="0" cap="none" spc="0" normalizeH="0" baseline="0" noProof="0" dirty="0">
              <a:ln>
                <a:noFill/>
              </a:ln>
              <a:solidFill>
                <a:schemeClr val="tx1"/>
              </a:solidFill>
              <a:effectLst/>
              <a:uLnTx/>
              <a:uFillTx/>
              <a:latin typeface="Arial"/>
              <a:ea typeface="Fira Sans Extra Condensed Medium"/>
              <a:cs typeface="Fira Sans Extra Condensed Medium"/>
              <a:sym typeface="Fira Sans Extra Condensed Medium"/>
            </a:endParaRPr>
          </a:p>
        </p:txBody>
      </p:sp>
      <p:sp>
        <p:nvSpPr>
          <p:cNvPr id="5" name="Marcador de texto 9">
            <a:extLst>
              <a:ext uri="{FF2B5EF4-FFF2-40B4-BE49-F238E27FC236}">
                <a16:creationId xmlns:a16="http://schemas.microsoft.com/office/drawing/2014/main" id="{F637FECD-291B-56B7-B7AC-FEDB371211CD}"/>
              </a:ext>
            </a:extLst>
          </p:cNvPr>
          <p:cNvSpPr txBox="1">
            <a:spLocks/>
          </p:cNvSpPr>
          <p:nvPr/>
        </p:nvSpPr>
        <p:spPr>
          <a:xfrm>
            <a:off x="2531524" y="5074601"/>
            <a:ext cx="1528146" cy="55516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1A273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rgbClr val="1A2732"/>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b="1" kern="1200">
                <a:solidFill>
                  <a:srgbClr val="1A273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2000" b="1" kern="1200">
                <a:solidFill>
                  <a:srgbClr val="1A273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000" b="1" kern="1200">
                <a:solidFill>
                  <a:srgbClr val="1A273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kumimoji="0" lang="es-ES_tradnl" sz="1400" b="1" i="0" u="none" strike="noStrike" kern="0" cap="none" spc="0" normalizeH="0" baseline="0" noProof="0" dirty="0">
                <a:ln>
                  <a:noFill/>
                </a:ln>
                <a:solidFill>
                  <a:srgbClr val="000000"/>
                </a:solidFill>
                <a:effectLst/>
                <a:uLnTx/>
                <a:uFillTx/>
                <a:latin typeface="Arial"/>
                <a:cs typeface="Arial" panose="020B0604020202020204" pitchFamily="34" charset="0"/>
                <a:sym typeface="Poppins"/>
              </a:rPr>
              <a:t>Remote Jet Bridges control</a:t>
            </a:r>
          </a:p>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es-ES_tradnl" sz="400" b="1" i="0" u="none" strike="noStrike" kern="0" cap="none" spc="0" normalizeH="0" baseline="0" noProof="0" dirty="0">
              <a:ln>
                <a:noFill/>
              </a:ln>
              <a:solidFill>
                <a:srgbClr val="000000"/>
              </a:solidFill>
              <a:effectLst/>
              <a:uLnTx/>
              <a:uFillTx/>
              <a:latin typeface="Arial"/>
              <a:cs typeface="Arial" panose="020B0604020202020204" pitchFamily="34" charset="0"/>
              <a:sym typeface="Poppins"/>
            </a:endParaRPr>
          </a:p>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es-ES_tradnl" sz="200" b="1" i="0" u="none" strike="noStrike" kern="0" cap="none" spc="0" normalizeH="0" baseline="0" noProof="0" dirty="0">
              <a:ln>
                <a:noFill/>
              </a:ln>
              <a:solidFill>
                <a:srgbClr val="000000"/>
              </a:solidFill>
              <a:effectLst/>
              <a:uLnTx/>
              <a:uFillTx/>
              <a:latin typeface="Arial"/>
              <a:cs typeface="Arial" panose="020B0604020202020204" pitchFamily="34" charset="0"/>
              <a:sym typeface="Poppins"/>
            </a:endParaRPr>
          </a:p>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lang="es-ES_tradnl" sz="1200" kern="0" dirty="0" err="1">
                <a:solidFill>
                  <a:schemeClr val="tx1"/>
                </a:solidFill>
                <a:latin typeface="Arial"/>
                <a:ea typeface="Fira Sans Extra Condensed Medium"/>
                <a:sym typeface="Poppins"/>
              </a:rPr>
              <a:t>Seville</a:t>
            </a:r>
            <a:r>
              <a:rPr lang="es-ES_tradnl" sz="1200" kern="0" dirty="0">
                <a:solidFill>
                  <a:schemeClr val="tx1"/>
                </a:solidFill>
                <a:latin typeface="Arial"/>
                <a:ea typeface="Fira Sans Extra Condensed Medium"/>
                <a:sym typeface="Poppins"/>
              </a:rPr>
              <a:t> </a:t>
            </a:r>
            <a:r>
              <a:rPr lang="es-ES_tradnl" sz="1200" kern="0" dirty="0" err="1">
                <a:solidFill>
                  <a:schemeClr val="tx1"/>
                </a:solidFill>
                <a:latin typeface="Arial"/>
                <a:ea typeface="Fira Sans Extra Condensed Medium"/>
                <a:sym typeface="Poppins"/>
              </a:rPr>
              <a:t>Airport</a:t>
            </a:r>
            <a:endParaRPr kumimoji="0" lang="es-ES_tradnl" sz="1200" b="1" i="0" u="none" strike="noStrike" kern="0" cap="none" spc="0" normalizeH="0" baseline="0" noProof="0" dirty="0">
              <a:ln>
                <a:noFill/>
              </a:ln>
              <a:solidFill>
                <a:schemeClr val="tx1"/>
              </a:solidFill>
              <a:effectLst/>
              <a:uLnTx/>
              <a:uFillTx/>
              <a:latin typeface="Arial"/>
              <a:ea typeface="Fira Sans Extra Condensed Medium"/>
              <a:cs typeface="Fira Sans Extra Condensed Medium"/>
              <a:sym typeface="Fira Sans Extra Condensed Medium"/>
            </a:endParaRPr>
          </a:p>
        </p:txBody>
      </p:sp>
      <p:sp>
        <p:nvSpPr>
          <p:cNvPr id="6" name="Marcador de texto 9">
            <a:extLst>
              <a:ext uri="{FF2B5EF4-FFF2-40B4-BE49-F238E27FC236}">
                <a16:creationId xmlns:a16="http://schemas.microsoft.com/office/drawing/2014/main" id="{A4124A37-ADBF-699B-F886-1F75EC44EF06}"/>
              </a:ext>
            </a:extLst>
          </p:cNvPr>
          <p:cNvSpPr txBox="1">
            <a:spLocks/>
          </p:cNvSpPr>
          <p:nvPr/>
        </p:nvSpPr>
        <p:spPr>
          <a:xfrm>
            <a:off x="6733112" y="5077403"/>
            <a:ext cx="1568237" cy="55516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1A273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rgbClr val="1A2732"/>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b="1" kern="1200">
                <a:solidFill>
                  <a:srgbClr val="1A273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2000" b="1" kern="1200">
                <a:solidFill>
                  <a:srgbClr val="1A273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000" b="1" kern="1200">
                <a:solidFill>
                  <a:srgbClr val="1A273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1219170">
              <a:buClr>
                <a:srgbClr val="000000"/>
              </a:buClr>
            </a:pPr>
            <a:r>
              <a:rPr lang="en-GB" sz="1400" dirty="0">
                <a:solidFill>
                  <a:srgbClr val="1A2732"/>
                </a:solidFill>
                <a:sym typeface="Arial"/>
              </a:rPr>
              <a:t>Automatic Docking</a:t>
            </a:r>
          </a:p>
          <a:p>
            <a:pPr algn="ctr" defTabSz="1219170">
              <a:buClr>
                <a:srgbClr val="000000"/>
              </a:buClr>
            </a:pPr>
            <a:endParaRPr lang="en-GB" sz="100" dirty="0">
              <a:solidFill>
                <a:srgbClr val="1A2732"/>
              </a:solidFill>
              <a:sym typeface="Arial"/>
            </a:endParaRPr>
          </a:p>
          <a:p>
            <a:pPr marL="0" marR="0" lvl="0" indent="0" algn="ctr" defTabSz="1219170" eaLnBrk="1" fontAlgn="auto" latinLnBrk="0" hangingPunct="1">
              <a:lnSpc>
                <a:spcPct val="100000"/>
              </a:lnSpc>
              <a:spcBef>
                <a:spcPts val="0"/>
              </a:spcBef>
              <a:spcAft>
                <a:spcPts val="0"/>
              </a:spcAft>
              <a:buClr>
                <a:srgbClr val="000000"/>
              </a:buClr>
              <a:buSzTx/>
              <a:buFontTx/>
              <a:buNone/>
              <a:tabLst/>
              <a:defRPr/>
            </a:pPr>
            <a:endParaRPr kumimoji="0" lang="es-ES_tradnl" sz="200" b="1" i="0" u="none" strike="noStrike" kern="0" cap="none" spc="0" normalizeH="0" baseline="0" noProof="0" dirty="0">
              <a:ln>
                <a:noFill/>
              </a:ln>
              <a:solidFill>
                <a:srgbClr val="000000"/>
              </a:solidFill>
              <a:effectLst/>
              <a:uLnTx/>
              <a:uFillTx/>
              <a:latin typeface="Arial"/>
              <a:cs typeface="Arial" panose="020B0604020202020204" pitchFamily="34" charset="0"/>
              <a:sym typeface="Poppins"/>
            </a:endParaRPr>
          </a:p>
          <a:p>
            <a:pPr marL="0" marR="0" lvl="0" indent="0" algn="ctr" defTabSz="1219170" eaLnBrk="1" fontAlgn="auto" latinLnBrk="0" hangingPunct="1">
              <a:lnSpc>
                <a:spcPct val="100000"/>
              </a:lnSpc>
              <a:spcBef>
                <a:spcPts val="0"/>
              </a:spcBef>
              <a:spcAft>
                <a:spcPts val="0"/>
              </a:spcAft>
              <a:buClr>
                <a:srgbClr val="000000"/>
              </a:buClr>
              <a:buSzTx/>
              <a:buFontTx/>
              <a:buNone/>
              <a:tabLst/>
              <a:defRPr/>
            </a:pPr>
            <a:r>
              <a:rPr lang="es-ES_tradnl" sz="1200" kern="0" dirty="0">
                <a:solidFill>
                  <a:schemeClr val="tx1"/>
                </a:solidFill>
                <a:latin typeface="Arial"/>
                <a:ea typeface="Fira Sans Extra Condensed Medium"/>
                <a:sym typeface="Poppins"/>
              </a:rPr>
              <a:t>Vigo </a:t>
            </a:r>
            <a:r>
              <a:rPr lang="es-ES_tradnl" sz="1200" kern="0" dirty="0" err="1">
                <a:solidFill>
                  <a:schemeClr val="tx1"/>
                </a:solidFill>
                <a:latin typeface="Arial"/>
                <a:ea typeface="Fira Sans Extra Condensed Medium"/>
                <a:sym typeface="Poppins"/>
              </a:rPr>
              <a:t>Airport</a:t>
            </a:r>
            <a:endParaRPr kumimoji="0" lang="es-ES_tradnl" sz="1200" b="1" i="0" u="none" strike="noStrike" kern="0" cap="none" spc="0" normalizeH="0" baseline="0" noProof="0" dirty="0">
              <a:ln>
                <a:noFill/>
              </a:ln>
              <a:solidFill>
                <a:schemeClr val="tx1"/>
              </a:solidFill>
              <a:effectLst/>
              <a:uLnTx/>
              <a:uFillTx/>
              <a:latin typeface="Arial"/>
              <a:ea typeface="Fira Sans Extra Condensed Medium"/>
              <a:cs typeface="Fira Sans Extra Condensed Medium"/>
              <a:sym typeface="Fira Sans Extra Condensed Medium"/>
            </a:endParaRPr>
          </a:p>
        </p:txBody>
      </p:sp>
      <p:pic>
        <p:nvPicPr>
          <p:cNvPr id="13" name="Imagen 12">
            <a:extLst>
              <a:ext uri="{FF2B5EF4-FFF2-40B4-BE49-F238E27FC236}">
                <a16:creationId xmlns:a16="http://schemas.microsoft.com/office/drawing/2014/main" id="{3356D85E-88CA-9F7B-E2F3-172031E96859}"/>
              </a:ext>
            </a:extLst>
          </p:cNvPr>
          <p:cNvPicPr>
            <a:picLocks noChangeAspect="1"/>
          </p:cNvPicPr>
          <p:nvPr/>
        </p:nvPicPr>
        <p:blipFill rotWithShape="1">
          <a:blip r:embed="rId4"/>
          <a:srcRect b="6027"/>
          <a:stretch/>
        </p:blipFill>
        <p:spPr>
          <a:xfrm>
            <a:off x="700496" y="1818133"/>
            <a:ext cx="4111983" cy="2794422"/>
          </a:xfrm>
          <a:prstGeom prst="roundRect">
            <a:avLst>
              <a:gd name="adj" fmla="val 8594"/>
            </a:avLst>
          </a:prstGeom>
          <a:solidFill>
            <a:srgbClr val="FFFFFF">
              <a:shade val="85000"/>
            </a:srgbClr>
          </a:solidFill>
          <a:ln>
            <a:noFill/>
          </a:ln>
          <a:effectLst/>
        </p:spPr>
      </p:pic>
      <p:pic>
        <p:nvPicPr>
          <p:cNvPr id="16" name="Imagen 15">
            <a:extLst>
              <a:ext uri="{FF2B5EF4-FFF2-40B4-BE49-F238E27FC236}">
                <a16:creationId xmlns:a16="http://schemas.microsoft.com/office/drawing/2014/main" id="{897CF627-3BD9-AC4D-C3EA-0F82A3E6B8FF}"/>
              </a:ext>
            </a:extLst>
          </p:cNvPr>
          <p:cNvPicPr>
            <a:picLocks noChangeAspect="1"/>
          </p:cNvPicPr>
          <p:nvPr/>
        </p:nvPicPr>
        <p:blipFill>
          <a:blip r:embed="rId5"/>
          <a:srcRect t="1295" b="15937"/>
          <a:stretch/>
        </p:blipFill>
        <p:spPr>
          <a:xfrm>
            <a:off x="5028824" y="1818133"/>
            <a:ext cx="3369033" cy="2794422"/>
          </a:xfrm>
          <a:prstGeom prst="round2SameRect">
            <a:avLst>
              <a:gd name="adj1" fmla="val 17608"/>
              <a:gd name="adj2" fmla="val 0"/>
            </a:avLst>
          </a:prstGeom>
        </p:spPr>
      </p:pic>
      <p:pic>
        <p:nvPicPr>
          <p:cNvPr id="23" name="Imagen 22">
            <a:extLst>
              <a:ext uri="{FF2B5EF4-FFF2-40B4-BE49-F238E27FC236}">
                <a16:creationId xmlns:a16="http://schemas.microsoft.com/office/drawing/2014/main" id="{A61A049C-322A-E294-AA46-7FEC8A4C41C0}"/>
              </a:ext>
            </a:extLst>
          </p:cNvPr>
          <p:cNvPicPr>
            <a:picLocks noChangeAspect="1"/>
          </p:cNvPicPr>
          <p:nvPr/>
        </p:nvPicPr>
        <p:blipFill>
          <a:blip r:embed="rId6"/>
          <a:srcRect l="1127" t="4141" r="4040" b="21552"/>
          <a:stretch>
            <a:fillRect/>
          </a:stretch>
        </p:blipFill>
        <p:spPr>
          <a:xfrm>
            <a:off x="9053002" y="3895875"/>
            <a:ext cx="2621831" cy="13695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59128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a:extLst>
              <a:ext uri="{FF2B5EF4-FFF2-40B4-BE49-F238E27FC236}">
                <a16:creationId xmlns:a16="http://schemas.microsoft.com/office/drawing/2014/main" id="{E61FD4E7-DB69-17BE-FC35-503B1D8BA446}"/>
              </a:ext>
            </a:extLst>
          </p:cNvPr>
          <p:cNvSpPr/>
          <p:nvPr/>
        </p:nvSpPr>
        <p:spPr>
          <a:xfrm>
            <a:off x="288000" y="288000"/>
            <a:ext cx="11615985" cy="6281999"/>
          </a:xfrm>
          <a:prstGeom prst="roundRect">
            <a:avLst>
              <a:gd name="adj" fmla="val 4138"/>
            </a:avLst>
          </a:prstGeom>
          <a:noFill/>
          <a:ln w="44450">
            <a:solidFill>
              <a:srgbClr val="96CE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B70C490E-BD81-A031-7310-7995E65DE8D0}"/>
              </a:ext>
            </a:extLst>
          </p:cNvPr>
          <p:cNvSpPr txBox="1"/>
          <p:nvPr/>
        </p:nvSpPr>
        <p:spPr>
          <a:xfrm>
            <a:off x="717985" y="736012"/>
            <a:ext cx="4833070" cy="923330"/>
          </a:xfrm>
          <a:prstGeom prst="rect">
            <a:avLst/>
          </a:prstGeom>
          <a:noFill/>
        </p:spPr>
        <p:txBody>
          <a:bodyPr wrap="square" lIns="0" tIns="0" rIns="0" bIns="0" rtlCol="0">
            <a:spAutoFit/>
          </a:bodyPr>
          <a:lstStyle/>
          <a:p>
            <a:pPr algn="l">
              <a:lnSpc>
                <a:spcPts val="7200"/>
              </a:lnSpc>
            </a:pPr>
            <a:r>
              <a:rPr lang="en-GB" sz="7200" b="1" dirty="0">
                <a:solidFill>
                  <a:srgbClr val="96CE00"/>
                </a:solidFill>
                <a:latin typeface="Arial" panose="020B0604020202020204" pitchFamily="34" charset="0"/>
                <a:cs typeface="Arial" panose="020B0604020202020204" pitchFamily="34" charset="0"/>
              </a:rPr>
              <a:t>Thank you</a:t>
            </a:r>
          </a:p>
        </p:txBody>
      </p:sp>
      <p:sp>
        <p:nvSpPr>
          <p:cNvPr id="21" name="CuadroTexto 20">
            <a:extLst>
              <a:ext uri="{FF2B5EF4-FFF2-40B4-BE49-F238E27FC236}">
                <a16:creationId xmlns:a16="http://schemas.microsoft.com/office/drawing/2014/main" id="{F9DA95E6-E5E2-5475-08B9-B2C1A414AC87}"/>
              </a:ext>
            </a:extLst>
          </p:cNvPr>
          <p:cNvSpPr txBox="1"/>
          <p:nvPr/>
        </p:nvSpPr>
        <p:spPr>
          <a:xfrm>
            <a:off x="759467" y="5835122"/>
            <a:ext cx="3396898" cy="394147"/>
          </a:xfrm>
          <a:prstGeom prst="rect">
            <a:avLst/>
          </a:prstGeom>
          <a:noFill/>
        </p:spPr>
        <p:txBody>
          <a:bodyPr wrap="square" lIns="0" tIns="0" rIns="0" bIns="0" rtlCol="0">
            <a:spAutoFit/>
          </a:bodyPr>
          <a:lstStyle/>
          <a:p>
            <a:pPr>
              <a:lnSpc>
                <a:spcPts val="1600"/>
              </a:lnSpc>
            </a:pPr>
            <a:r>
              <a:rPr lang="en-US" sz="1200" dirty="0">
                <a:solidFill>
                  <a:srgbClr val="1A2732"/>
                </a:solidFill>
                <a:latin typeface="Arial" panose="020B0604020202020204" pitchFamily="34" charset="0"/>
                <a:cs typeface="Arial" panose="020B0604020202020204" pitchFamily="34" charset="0"/>
              </a:rPr>
              <a:t>Company committed to the United Nations Sustainable Development Goals (SDGs)</a:t>
            </a:r>
          </a:p>
        </p:txBody>
      </p:sp>
      <p:pic>
        <p:nvPicPr>
          <p:cNvPr id="15" name="Imagen 14"/>
          <p:cNvPicPr>
            <a:picLocks noChangeAspect="1"/>
          </p:cNvPicPr>
          <p:nvPr/>
        </p:nvPicPr>
        <p:blipFill>
          <a:blip r:embed="rId3"/>
          <a:stretch>
            <a:fillRect/>
          </a:stretch>
        </p:blipFill>
        <p:spPr>
          <a:xfrm>
            <a:off x="8306571" y="5780602"/>
            <a:ext cx="3098163" cy="468000"/>
          </a:xfrm>
          <a:prstGeom prst="rect">
            <a:avLst/>
          </a:prstGeom>
        </p:spPr>
      </p:pic>
      <p:pic>
        <p:nvPicPr>
          <p:cNvPr id="4" name="Imagen 3"/>
          <p:cNvPicPr>
            <a:picLocks noChangeAspect="1"/>
          </p:cNvPicPr>
          <p:nvPr/>
        </p:nvPicPr>
        <p:blipFill>
          <a:blip r:embed="rId4"/>
          <a:stretch>
            <a:fillRect/>
          </a:stretch>
        </p:blipFill>
        <p:spPr>
          <a:xfrm>
            <a:off x="759467" y="4104655"/>
            <a:ext cx="10645267" cy="1125033"/>
          </a:xfrm>
          <a:prstGeom prst="rect">
            <a:avLst/>
          </a:prstGeom>
        </p:spPr>
      </p:pic>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45188" y="802922"/>
            <a:ext cx="2698623" cy="662003"/>
          </a:xfrm>
          <a:prstGeom prst="rect">
            <a:avLst/>
          </a:prstGeom>
        </p:spPr>
      </p:pic>
    </p:spTree>
    <p:extLst>
      <p:ext uri="{BB962C8B-B14F-4D97-AF65-F5344CB8AC3E}">
        <p14:creationId xmlns:p14="http://schemas.microsoft.com/office/powerpoint/2010/main" val="3986213494"/>
      </p:ext>
    </p:extLst>
  </p:cSld>
  <p:clrMapOvr>
    <a:masterClrMapping/>
  </p:clrMapOvr>
  <p:transition spd="slow">
    <p:push/>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Aena">
      <a:dk1>
        <a:srgbClr val="1A2732"/>
      </a:dk1>
      <a:lt1>
        <a:srgbClr val="FFFFFF"/>
      </a:lt1>
      <a:dk2>
        <a:srgbClr val="949D9E"/>
      </a:dk2>
      <a:lt2>
        <a:srgbClr val="96CE00"/>
      </a:lt2>
      <a:accent1>
        <a:srgbClr val="FFBC3D"/>
      </a:accent1>
      <a:accent2>
        <a:srgbClr val="FF8849"/>
      </a:accent2>
      <a:accent3>
        <a:srgbClr val="EC4371"/>
      </a:accent3>
      <a:accent4>
        <a:srgbClr val="7D5CC6"/>
      </a:accent4>
      <a:accent5>
        <a:srgbClr val="00ADD0"/>
      </a:accent5>
      <a:accent6>
        <a:srgbClr val="82B000"/>
      </a:accent6>
      <a:hlink>
        <a:srgbClr val="1A2732"/>
      </a:hlink>
      <a:folHlink>
        <a:srgbClr val="96CE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458274194F8E4B9329DA50A017966C" ma:contentTypeVersion="11" ma:contentTypeDescription="Create a new document." ma:contentTypeScope="" ma:versionID="ac002b988ecf1fe8b056871dada2b493">
  <xsd:schema xmlns:xsd="http://www.w3.org/2001/XMLSchema" xmlns:xs="http://www.w3.org/2001/XMLSchema" xmlns:p="http://schemas.microsoft.com/office/2006/metadata/properties" xmlns:ns2="ed4df8d6-78e8-413d-96d0-3a92d4e6a032" xmlns:ns3="d06399e8-b413-4a99-882e-28ccf00e76f7" targetNamespace="http://schemas.microsoft.com/office/2006/metadata/properties" ma:root="true" ma:fieldsID="ff2a906fe82c8bb7e3b600ce751fb83a" ns2:_="" ns3:_="">
    <xsd:import namespace="ed4df8d6-78e8-413d-96d0-3a92d4e6a032"/>
    <xsd:import namespace="d06399e8-b413-4a99-882e-28ccf00e76f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4df8d6-78e8-413d-96d0-3a92d4e6a0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deec554-ca27-48f5-98a4-0a69c1ab374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06399e8-b413-4a99-882e-28ccf00e76f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b4efa36-96ff-4be2-b582-ab33d301a6aa}" ma:internalName="TaxCatchAll" ma:showField="CatchAllData" ma:web="d06399e8-b413-4a99-882e-28ccf00e76f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06399e8-b413-4a99-882e-28ccf00e76f7" xsi:nil="true"/>
    <lcf76f155ced4ddcb4097134ff3c332f xmlns="ed4df8d6-78e8-413d-96d0-3a92d4e6a03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26F8BB3-53A2-459F-86C4-C0D4C54B55B0}"/>
</file>

<file path=customXml/itemProps2.xml><?xml version="1.0" encoding="utf-8"?>
<ds:datastoreItem xmlns:ds="http://schemas.openxmlformats.org/officeDocument/2006/customXml" ds:itemID="{916A7F22-75E4-48B7-BEB7-9C743BF115A6}"/>
</file>

<file path=customXml/itemProps3.xml><?xml version="1.0" encoding="utf-8"?>
<ds:datastoreItem xmlns:ds="http://schemas.openxmlformats.org/officeDocument/2006/customXml" ds:itemID="{478C6E15-8061-4B6C-A414-1020C6B095FB}">
  <ds:schemaRefs>
    <ds:schemaRef ds:uri="http://schemas.microsoft.com/office/2006/metadata/properties"/>
    <ds:schemaRef ds:uri="http://schemas.microsoft.com/office/infopath/2007/PartnerControls"/>
    <ds:schemaRef ds:uri="http://schemas.microsoft.com/sharepoint/v3"/>
    <ds:schemaRef ds:uri="197a0368-ae92-4975-8f91-dd32dfb9d2a2"/>
  </ds:schemaRefs>
</ds:datastoreItem>
</file>

<file path=docProps/app.xml><?xml version="1.0" encoding="utf-8"?>
<Properties xmlns="http://schemas.openxmlformats.org/officeDocument/2006/extended-properties" xmlns:vt="http://schemas.openxmlformats.org/officeDocument/2006/docPropsVTypes">
  <TotalTime>14603</TotalTime>
  <Words>685</Words>
  <Application>Microsoft Office PowerPoint</Application>
  <PresentationFormat>Widescreen</PresentationFormat>
  <Paragraphs>147</Paragraphs>
  <Slides>8</Slides>
  <Notes>8</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8</vt:i4>
      </vt:variant>
    </vt:vector>
  </HeadingPairs>
  <TitlesOfParts>
    <vt:vector size="13" baseType="lpstr">
      <vt:lpstr>Arial</vt:lpstr>
      <vt:lpstr>ArialMT</vt:lpstr>
      <vt:lpstr>Calibri</vt:lpstr>
      <vt:lpstr>Tema de Office</vt:lpstr>
      <vt:lpstr>1_Tema de Office</vt:lpstr>
      <vt:lpstr>PowerPoint Presentation</vt:lpstr>
      <vt:lpstr>Aena: The world’s largest operator by number of passengers  </vt:lpstr>
      <vt:lpstr>PowerPoint Presentation</vt:lpstr>
      <vt:lpstr>Vision – values</vt:lpstr>
      <vt:lpstr>Use Case 1 – Smart Guidance System</vt:lpstr>
      <vt:lpstr>Use Case 2 – Drone Management Platform</vt:lpstr>
      <vt:lpstr>Use Case 3 – Remote Passenger Jet Bridges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Estrategia IA</dc:title>
  <dc:subject>Estrategia IA</dc:subject>
  <dc:creator>Llorente López;Estefanía María</dc:creator>
  <cp:keywords>IA; Inteligencia Artificial</cp:keywords>
  <cp:lastModifiedBy>Diana Juhanson</cp:lastModifiedBy>
  <cp:revision>114</cp:revision>
  <dcterms:created xsi:type="dcterms:W3CDTF">2023-04-17T17:44:36Z</dcterms:created>
  <dcterms:modified xsi:type="dcterms:W3CDTF">2026-04-21T12:29:03Z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0x0101004F458274194F8E4B9329DA50A017966C</vt:lpwstr>
  </property>
  <property fmtid="{D5CDD505-2E9C-101B-9397-08002B2CF9AE}" pid="3" name="MSIP_Label_54fbcad3-4022-4c9a-8e1e-cef6cc4295e2_Enabled">
    <vt:lpwstr>true</vt:lpwstr>
  </property>
  <property fmtid="{D5CDD505-2E9C-101B-9397-08002B2CF9AE}" pid="4" name="MSIP_Label_54fbcad3-4022-4c9a-8e1e-cef6cc4295e2_SetDate">
    <vt:lpwstr>2026-01-29T09:48:16Z</vt:lpwstr>
  </property>
  <property fmtid="{D5CDD505-2E9C-101B-9397-08002B2CF9AE}" pid="5" name="MSIP_Label_54fbcad3-4022-4c9a-8e1e-cef6cc4295e2_Method">
    <vt:lpwstr>Standard</vt:lpwstr>
  </property>
  <property fmtid="{D5CDD505-2E9C-101B-9397-08002B2CF9AE}" pid="6" name="MSIP_Label_54fbcad3-4022-4c9a-8e1e-cef6cc4295e2_Name">
    <vt:lpwstr>Interno</vt:lpwstr>
  </property>
  <property fmtid="{D5CDD505-2E9C-101B-9397-08002B2CF9AE}" pid="7" name="MSIP_Label_54fbcad3-4022-4c9a-8e1e-cef6cc4295e2_SiteId">
    <vt:lpwstr>3ea6ba9c-a793-4c35-b1c1-e9d182879576</vt:lpwstr>
  </property>
  <property fmtid="{D5CDD505-2E9C-101B-9397-08002B2CF9AE}" pid="8" name="MSIP_Label_54fbcad3-4022-4c9a-8e1e-cef6cc4295e2_ActionId">
    <vt:lpwstr>65e32015-ac5c-4b03-976f-71dc6366fe62</vt:lpwstr>
  </property>
  <property fmtid="{D5CDD505-2E9C-101B-9397-08002B2CF9AE}" pid="9" name="MSIP_Label_54fbcad3-4022-4c9a-8e1e-cef6cc4295e2_ContentBits">
    <vt:lpwstr>0</vt:lpwstr>
  </property>
  <property fmtid="{D5CDD505-2E9C-101B-9397-08002B2CF9AE}" pid="10" name="MSIP_Label_54fbcad3-4022-4c9a-8e1e-cef6cc4295e2_Tag">
    <vt:lpwstr>10, 3, 0, 1</vt:lpwstr>
  </property>
</Properties>
</file>