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Layouts/slideLayout4.xml" ContentType="application/vnd.openxmlformats-officedocument.presentationml.slideLayout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63" r:id="rId4"/>
    <p:sldId id="265" r:id="rId5"/>
    <p:sldId id="260" r:id="rId6"/>
    <p:sldId id="267" r:id="rId7"/>
    <p:sldId id="266" r:id="rId8"/>
    <p:sldId id="268" r:id="rId9"/>
    <p:sldId id="258" r:id="rId10"/>
    <p:sldId id="262" r:id="rId11"/>
    <p:sldId id="257" r:id="rId12"/>
    <p:sldId id="261" r:id="rId13"/>
    <p:sldId id="264" r:id="rId14"/>
  </p:sldIdLst>
  <p:sldSz cx="18288000" cy="10287000"/>
  <p:notesSz cx="9928225" cy="6797675"/>
  <p:embeddedFontLst>
    <p:embeddedFont>
      <p:font typeface="Poppins Bold" panose="020B0604020202020204" charset="0"/>
      <p:regular r:id="rId15"/>
    </p:embeddedFont>
    <p:embeddedFont>
      <p:font typeface="PrivaOneItalicPro" panose="020005030200000200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22" autoAdjust="0"/>
  </p:normalViewPr>
  <p:slideViewPr>
    <p:cSldViewPr>
      <p:cViewPr varScale="1">
        <p:scale>
          <a:sx n="69" d="100"/>
          <a:sy n="69" d="100"/>
        </p:scale>
        <p:origin x="870" y="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6CF7E9-D47A-8279-C1BA-40567A15FF9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9959340"/>
            <a:ext cx="224155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IE" sz="900">
                <a:solidFill>
                  <a:srgbClr val="737373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 Classification:  Class 1 - General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1.svg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6284747" cy="6284747"/>
          </a:xfrm>
          <a:custGeom>
            <a:avLst/>
            <a:gdLst/>
            <a:ahLst/>
            <a:cxnLst/>
            <a:rect l="l" t="t" r="r" b="b"/>
            <a:pathLst>
              <a:path w="6284747" h="6284747">
                <a:moveTo>
                  <a:pt x="0" y="0"/>
                </a:moveTo>
                <a:lnTo>
                  <a:pt x="6284747" y="0"/>
                </a:lnTo>
                <a:lnTo>
                  <a:pt x="6284747" y="6284747"/>
                </a:lnTo>
                <a:lnTo>
                  <a:pt x="0" y="62847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3" name="Freeform 3"/>
          <p:cNvSpPr/>
          <p:nvPr/>
        </p:nvSpPr>
        <p:spPr>
          <a:xfrm flipH="1" flipV="1">
            <a:off x="12003253" y="4002253"/>
            <a:ext cx="6284747" cy="6284747"/>
          </a:xfrm>
          <a:custGeom>
            <a:avLst/>
            <a:gdLst/>
            <a:ahLst/>
            <a:cxnLst/>
            <a:rect l="l" t="t" r="r" b="b"/>
            <a:pathLst>
              <a:path w="6284747" h="6284747">
                <a:moveTo>
                  <a:pt x="6284747" y="6284747"/>
                </a:moveTo>
                <a:lnTo>
                  <a:pt x="0" y="6284747"/>
                </a:lnTo>
                <a:lnTo>
                  <a:pt x="0" y="0"/>
                </a:lnTo>
                <a:lnTo>
                  <a:pt x="6284747" y="0"/>
                </a:lnTo>
                <a:lnTo>
                  <a:pt x="6284747" y="628474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4" name="Freeform 4"/>
          <p:cNvSpPr/>
          <p:nvPr/>
        </p:nvSpPr>
        <p:spPr>
          <a:xfrm>
            <a:off x="-172575" y="4362171"/>
            <a:ext cx="12638751" cy="4211232"/>
          </a:xfrm>
          <a:custGeom>
            <a:avLst/>
            <a:gdLst/>
            <a:ahLst/>
            <a:cxnLst/>
            <a:rect l="l" t="t" r="r" b="b"/>
            <a:pathLst>
              <a:path w="12638751" h="4211232">
                <a:moveTo>
                  <a:pt x="0" y="0"/>
                </a:moveTo>
                <a:lnTo>
                  <a:pt x="12638750" y="0"/>
                </a:lnTo>
                <a:lnTo>
                  <a:pt x="12638750" y="4211232"/>
                </a:lnTo>
                <a:lnTo>
                  <a:pt x="0" y="42112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" name="TextBox 5"/>
          <p:cNvSpPr txBox="1"/>
          <p:nvPr/>
        </p:nvSpPr>
        <p:spPr>
          <a:xfrm>
            <a:off x="1879600" y="3903225"/>
            <a:ext cx="10462962" cy="1203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37"/>
              </a:lnSpc>
            </a:pPr>
            <a:r>
              <a:rPr lang="en-US" sz="9804" spc="196">
                <a:solidFill>
                  <a:srgbClr val="002849"/>
                </a:solidFill>
                <a:latin typeface="PrivaOneItalicPro"/>
                <a:ea typeface="PrivaOneItalicPro"/>
                <a:cs typeface="PrivaOneItalicPro"/>
                <a:sym typeface="PrivaOneItalicPro"/>
              </a:rPr>
              <a:t>INNOVATION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722320" y="693178"/>
            <a:ext cx="4636156" cy="463615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5"/>
              <a:stretch>
                <a:fillRect l="-10180" r="-10180"/>
              </a:stretch>
            </a:blipFill>
            <a:ln w="114300" cap="sq">
              <a:solidFill>
                <a:srgbClr val="BA0C2F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253460" y="3169445"/>
            <a:ext cx="4636156" cy="463615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6"/>
              <a:stretch>
                <a:fillRect l="-38888" r="-38888"/>
              </a:stretch>
            </a:blipFill>
            <a:ln w="114300" cap="sq">
              <a:solidFill>
                <a:srgbClr val="8A1536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22320" y="5631424"/>
            <a:ext cx="4636156" cy="463615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7"/>
              <a:stretch>
                <a:fillRect l="-511" r="-22109"/>
              </a:stretch>
            </a:blipFill>
            <a:ln w="114300" cap="sq">
              <a:solidFill>
                <a:srgbClr val="CE0F69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253460" y="-1710625"/>
            <a:ext cx="4636156" cy="463615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blipFill>
              <a:blip r:embed="rId8"/>
              <a:stretch>
                <a:fillRect l="-37404" r="-34923" b="-14885"/>
              </a:stretch>
            </a:blipFill>
            <a:ln w="114300" cap="sq">
              <a:solidFill>
                <a:srgbClr val="CE0F69"/>
              </a:solidFill>
              <a:prstDash val="solid"/>
              <a:miter/>
            </a:ln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4" name="Freeform 14"/>
          <p:cNvSpPr/>
          <p:nvPr/>
        </p:nvSpPr>
        <p:spPr>
          <a:xfrm flipH="1" flipV="1">
            <a:off x="13910217" y="-240733"/>
            <a:ext cx="5384233" cy="5384233"/>
          </a:xfrm>
          <a:custGeom>
            <a:avLst/>
            <a:gdLst/>
            <a:ahLst/>
            <a:cxnLst/>
            <a:rect l="l" t="t" r="r" b="b"/>
            <a:pathLst>
              <a:path w="5384233" h="5384233">
                <a:moveTo>
                  <a:pt x="5384232" y="5384233"/>
                </a:moveTo>
                <a:lnTo>
                  <a:pt x="0" y="5384233"/>
                </a:lnTo>
                <a:lnTo>
                  <a:pt x="0" y="0"/>
                </a:lnTo>
                <a:lnTo>
                  <a:pt x="5384232" y="0"/>
                </a:lnTo>
                <a:lnTo>
                  <a:pt x="5384232" y="538423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6325" r="-76325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5" name="Freeform 15"/>
          <p:cNvSpPr/>
          <p:nvPr/>
        </p:nvSpPr>
        <p:spPr>
          <a:xfrm rot="-422392">
            <a:off x="16016695" y="6882131"/>
            <a:ext cx="1321321" cy="2771552"/>
          </a:xfrm>
          <a:custGeom>
            <a:avLst/>
            <a:gdLst/>
            <a:ahLst/>
            <a:cxnLst/>
            <a:rect l="l" t="t" r="r" b="b"/>
            <a:pathLst>
              <a:path w="1321321" h="2771552">
                <a:moveTo>
                  <a:pt x="0" y="0"/>
                </a:moveTo>
                <a:lnTo>
                  <a:pt x="1321322" y="0"/>
                </a:lnTo>
                <a:lnTo>
                  <a:pt x="1321322" y="2771552"/>
                </a:lnTo>
                <a:lnTo>
                  <a:pt x="0" y="27715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6" name="TextBox 16"/>
          <p:cNvSpPr txBox="1"/>
          <p:nvPr/>
        </p:nvSpPr>
        <p:spPr>
          <a:xfrm>
            <a:off x="4280839" y="5227516"/>
            <a:ext cx="5660484" cy="66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2"/>
              </a:lnSpc>
            </a:pPr>
            <a:r>
              <a:rPr lang="en-US" sz="5304" spc="106">
                <a:solidFill>
                  <a:srgbClr val="002849"/>
                </a:solidFill>
                <a:latin typeface="PrivaOneItalicPro"/>
                <a:ea typeface="PrivaOneItalicPro"/>
                <a:cs typeface="PrivaOneItalicPro"/>
                <a:sym typeface="PrivaOneItalicPro"/>
              </a:rPr>
              <a:t>AT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6885552" y="-8644133"/>
            <a:ext cx="3992629" cy="17288266"/>
            <a:chOff x="0" y="0"/>
            <a:chExt cx="706515" cy="3059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06515" cy="3059241"/>
            </a:xfrm>
            <a:custGeom>
              <a:avLst/>
              <a:gdLst/>
              <a:ahLst/>
              <a:cxnLst/>
              <a:rect l="l" t="t" r="r" b="b"/>
              <a:pathLst>
                <a:path w="706515" h="3059241">
                  <a:moveTo>
                    <a:pt x="706515" y="81242"/>
                  </a:moveTo>
                  <a:lnTo>
                    <a:pt x="706515" y="3059241"/>
                  </a:lnTo>
                  <a:lnTo>
                    <a:pt x="353257" y="2960181"/>
                  </a:lnTo>
                  <a:lnTo>
                    <a:pt x="0" y="3059241"/>
                  </a:lnTo>
                  <a:lnTo>
                    <a:pt x="0" y="81242"/>
                  </a:lnTo>
                  <a:cubicBezTo>
                    <a:pt x="0" y="22860"/>
                    <a:pt x="42391" y="0"/>
                    <a:pt x="91847" y="0"/>
                  </a:cubicBezTo>
                  <a:lnTo>
                    <a:pt x="614668" y="0"/>
                  </a:lnTo>
                  <a:cubicBezTo>
                    <a:pt x="664124" y="0"/>
                    <a:pt x="706515" y="21590"/>
                    <a:pt x="706515" y="904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706515" cy="301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373489" y="1702047"/>
            <a:ext cx="16580940" cy="4631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6" name="AutoShape 6"/>
          <p:cNvSpPr/>
          <p:nvPr/>
        </p:nvSpPr>
        <p:spPr>
          <a:xfrm>
            <a:off x="16029356" y="-1258658"/>
            <a:ext cx="906842" cy="2992085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4724400" cy="4724400"/>
          </a:xfrm>
          <a:custGeom>
            <a:avLst/>
            <a:gdLst/>
            <a:ahLst/>
            <a:cxnLst/>
            <a:rect l="l" t="t" r="r" b="b"/>
            <a:pathLst>
              <a:path w="4724400" h="4724400">
                <a:moveTo>
                  <a:pt x="0" y="0"/>
                </a:moveTo>
                <a:lnTo>
                  <a:pt x="4724400" y="0"/>
                </a:lnTo>
                <a:lnTo>
                  <a:pt x="4724400" y="4724400"/>
                </a:ln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8" name="Group 8"/>
          <p:cNvGrpSpPr/>
          <p:nvPr/>
        </p:nvGrpSpPr>
        <p:grpSpPr>
          <a:xfrm>
            <a:off x="521449" y="3529022"/>
            <a:ext cx="8622551" cy="6123860"/>
            <a:chOff x="0" y="0"/>
            <a:chExt cx="2270960" cy="16128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70960" cy="1612868"/>
            </a:xfrm>
            <a:custGeom>
              <a:avLst/>
              <a:gdLst/>
              <a:ahLst/>
              <a:cxnLst/>
              <a:rect l="l" t="t" r="r" b="b"/>
              <a:pathLst>
                <a:path w="2270960" h="1612868">
                  <a:moveTo>
                    <a:pt x="0" y="0"/>
                  </a:moveTo>
                  <a:lnTo>
                    <a:pt x="2270960" y="0"/>
                  </a:lnTo>
                  <a:lnTo>
                    <a:pt x="2270960" y="1612868"/>
                  </a:lnTo>
                  <a:lnTo>
                    <a:pt x="0" y="16128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270960" cy="16700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133734" y="6260964"/>
            <a:ext cx="7693817" cy="3737508"/>
            <a:chOff x="0" y="0"/>
            <a:chExt cx="2445221" cy="11878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45221" cy="1187841"/>
            </a:xfrm>
            <a:custGeom>
              <a:avLst/>
              <a:gdLst/>
              <a:ahLst/>
              <a:cxnLst/>
              <a:rect l="l" t="t" r="r" b="b"/>
              <a:pathLst>
                <a:path w="2445221" h="1187841">
                  <a:moveTo>
                    <a:pt x="0" y="0"/>
                  </a:moveTo>
                  <a:lnTo>
                    <a:pt x="2445221" y="0"/>
                  </a:lnTo>
                  <a:lnTo>
                    <a:pt x="2445221" y="1187841"/>
                  </a:lnTo>
                  <a:lnTo>
                    <a:pt x="0" y="1187841"/>
                  </a:lnTo>
                  <a:close/>
                </a:path>
              </a:pathLst>
            </a:custGeom>
            <a:blipFill>
              <a:blip r:embed="rId3"/>
              <a:stretch>
                <a:fillRect t="-1616" b="-13404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3" name="Freeform 13"/>
          <p:cNvSpPr/>
          <p:nvPr/>
        </p:nvSpPr>
        <p:spPr>
          <a:xfrm>
            <a:off x="521449" y="2929764"/>
            <a:ext cx="5947563" cy="599257"/>
          </a:xfrm>
          <a:custGeom>
            <a:avLst/>
            <a:gdLst/>
            <a:ahLst/>
            <a:cxnLst/>
            <a:rect l="l" t="t" r="r" b="b"/>
            <a:pathLst>
              <a:path w="5947563" h="599257">
                <a:moveTo>
                  <a:pt x="0" y="0"/>
                </a:moveTo>
                <a:lnTo>
                  <a:pt x="5947563" y="0"/>
                </a:lnTo>
                <a:lnTo>
                  <a:pt x="5947563" y="599258"/>
                </a:lnTo>
                <a:lnTo>
                  <a:pt x="0" y="5992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9955" b="-683418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4" name="Freeform 14"/>
          <p:cNvSpPr/>
          <p:nvPr/>
        </p:nvSpPr>
        <p:spPr>
          <a:xfrm>
            <a:off x="10309071" y="2184311"/>
            <a:ext cx="6902581" cy="3886153"/>
          </a:xfrm>
          <a:custGeom>
            <a:avLst/>
            <a:gdLst/>
            <a:ahLst/>
            <a:cxnLst/>
            <a:rect l="l" t="t" r="r" b="b"/>
            <a:pathLst>
              <a:path w="6902581" h="3886153">
                <a:moveTo>
                  <a:pt x="0" y="0"/>
                </a:moveTo>
                <a:lnTo>
                  <a:pt x="6902581" y="0"/>
                </a:lnTo>
                <a:lnTo>
                  <a:pt x="6902581" y="3886153"/>
                </a:lnTo>
                <a:lnTo>
                  <a:pt x="0" y="38861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5" name="Freeform 15"/>
          <p:cNvSpPr/>
          <p:nvPr/>
        </p:nvSpPr>
        <p:spPr>
          <a:xfrm>
            <a:off x="-1476606" y="2702502"/>
            <a:ext cx="12618661" cy="7116925"/>
          </a:xfrm>
          <a:custGeom>
            <a:avLst/>
            <a:gdLst/>
            <a:ahLst/>
            <a:cxnLst/>
            <a:rect l="l" t="t" r="r" b="b"/>
            <a:pathLst>
              <a:path w="12618661" h="7116925">
                <a:moveTo>
                  <a:pt x="0" y="0"/>
                </a:moveTo>
                <a:lnTo>
                  <a:pt x="12618661" y="0"/>
                </a:lnTo>
                <a:lnTo>
                  <a:pt x="12618661" y="7116925"/>
                </a:lnTo>
                <a:lnTo>
                  <a:pt x="0" y="71169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6" name="TextBox 16"/>
          <p:cNvSpPr txBox="1"/>
          <p:nvPr/>
        </p:nvSpPr>
        <p:spPr>
          <a:xfrm>
            <a:off x="4724400" y="553974"/>
            <a:ext cx="11684000" cy="65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8"/>
              </a:lnSpc>
            </a:pPr>
            <a:r>
              <a:rPr lang="en-US" sz="5299" b="1" spc="105">
                <a:solidFill>
                  <a:srgbClr val="002849"/>
                </a:solidFill>
                <a:latin typeface="Poppins Bold"/>
                <a:ea typeface="Poppins Bold"/>
                <a:cs typeface="Poppins Bold"/>
                <a:sym typeface="Poppins Bold"/>
              </a:rPr>
              <a:t>SECURITY OPERATIONS PLANNING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6885552" y="-8644133"/>
            <a:ext cx="3992629" cy="17288266"/>
            <a:chOff x="0" y="0"/>
            <a:chExt cx="706515" cy="3059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06515" cy="3059241"/>
            </a:xfrm>
            <a:custGeom>
              <a:avLst/>
              <a:gdLst/>
              <a:ahLst/>
              <a:cxnLst/>
              <a:rect l="l" t="t" r="r" b="b"/>
              <a:pathLst>
                <a:path w="706515" h="3059241">
                  <a:moveTo>
                    <a:pt x="706515" y="81242"/>
                  </a:moveTo>
                  <a:lnTo>
                    <a:pt x="706515" y="3059241"/>
                  </a:lnTo>
                  <a:lnTo>
                    <a:pt x="353257" y="2960181"/>
                  </a:lnTo>
                  <a:lnTo>
                    <a:pt x="0" y="3059241"/>
                  </a:lnTo>
                  <a:lnTo>
                    <a:pt x="0" y="81242"/>
                  </a:lnTo>
                  <a:cubicBezTo>
                    <a:pt x="0" y="22860"/>
                    <a:pt x="42391" y="0"/>
                    <a:pt x="91847" y="0"/>
                  </a:cubicBezTo>
                  <a:lnTo>
                    <a:pt x="614668" y="0"/>
                  </a:lnTo>
                  <a:cubicBezTo>
                    <a:pt x="664124" y="0"/>
                    <a:pt x="706515" y="21590"/>
                    <a:pt x="706515" y="904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706515" cy="301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373489" y="1702047"/>
            <a:ext cx="16580940" cy="4631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6" name="AutoShape 6"/>
          <p:cNvSpPr/>
          <p:nvPr/>
        </p:nvSpPr>
        <p:spPr>
          <a:xfrm>
            <a:off x="16029356" y="-1258658"/>
            <a:ext cx="906842" cy="2992085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4724400" cy="4724400"/>
          </a:xfrm>
          <a:custGeom>
            <a:avLst/>
            <a:gdLst/>
            <a:ahLst/>
            <a:cxnLst/>
            <a:rect l="l" t="t" r="r" b="b"/>
            <a:pathLst>
              <a:path w="4724400" h="4724400">
                <a:moveTo>
                  <a:pt x="0" y="0"/>
                </a:moveTo>
                <a:lnTo>
                  <a:pt x="4724400" y="0"/>
                </a:lnTo>
                <a:lnTo>
                  <a:pt x="4724400" y="4724400"/>
                </a:ln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8" name="Group 8"/>
          <p:cNvGrpSpPr/>
          <p:nvPr/>
        </p:nvGrpSpPr>
        <p:grpSpPr>
          <a:xfrm>
            <a:off x="8812190" y="3822017"/>
            <a:ext cx="8893219" cy="4607498"/>
            <a:chOff x="0" y="0"/>
            <a:chExt cx="2445221" cy="126684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45221" cy="1266847"/>
            </a:xfrm>
            <a:custGeom>
              <a:avLst/>
              <a:gdLst/>
              <a:ahLst/>
              <a:cxnLst/>
              <a:rect l="l" t="t" r="r" b="b"/>
              <a:pathLst>
                <a:path w="2445221" h="1266847">
                  <a:moveTo>
                    <a:pt x="0" y="0"/>
                  </a:moveTo>
                  <a:lnTo>
                    <a:pt x="2445221" y="0"/>
                  </a:lnTo>
                  <a:lnTo>
                    <a:pt x="2445221" y="1266847"/>
                  </a:lnTo>
                  <a:lnTo>
                    <a:pt x="0" y="1266847"/>
                  </a:lnTo>
                  <a:close/>
                </a:path>
              </a:pathLst>
            </a:custGeom>
            <a:blipFill>
              <a:blip r:embed="rId3"/>
              <a:stretch>
                <a:fillRect t="-4647" b="-464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17838" y="3796380"/>
            <a:ext cx="7962900" cy="4633135"/>
            <a:chOff x="0" y="0"/>
            <a:chExt cx="2445221" cy="142272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45221" cy="1422727"/>
            </a:xfrm>
            <a:custGeom>
              <a:avLst/>
              <a:gdLst/>
              <a:ahLst/>
              <a:cxnLst/>
              <a:rect l="l" t="t" r="r" b="b"/>
              <a:pathLst>
                <a:path w="2445221" h="1422727">
                  <a:moveTo>
                    <a:pt x="0" y="0"/>
                  </a:moveTo>
                  <a:lnTo>
                    <a:pt x="2445221" y="0"/>
                  </a:lnTo>
                  <a:lnTo>
                    <a:pt x="2445221" y="1422727"/>
                  </a:lnTo>
                  <a:lnTo>
                    <a:pt x="0" y="1422727"/>
                  </a:lnTo>
                  <a:close/>
                </a:path>
              </a:pathLst>
            </a:custGeom>
            <a:blipFill>
              <a:blip r:embed="rId4"/>
              <a:stretch>
                <a:fillRect l="-594" r="-594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724400" y="534924"/>
            <a:ext cx="11684000" cy="568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8"/>
              </a:lnSpc>
            </a:pPr>
            <a:r>
              <a:rPr lang="en-US" sz="4600" b="1" spc="92">
                <a:solidFill>
                  <a:srgbClr val="002849"/>
                </a:solidFill>
                <a:latin typeface="Poppins Bold"/>
                <a:ea typeface="Poppins Bold"/>
                <a:cs typeface="Poppins Bold"/>
                <a:sym typeface="Poppins Bold"/>
              </a:rPr>
              <a:t>POWER BI - LIVE OPS DASHBOARDS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64795" y="2483051"/>
            <a:ext cx="6038805" cy="7041949"/>
            <a:chOff x="0" y="0"/>
            <a:chExt cx="1393034" cy="16244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3034" cy="1624440"/>
            </a:xfrm>
            <a:custGeom>
              <a:avLst/>
              <a:gdLst/>
              <a:ahLst/>
              <a:cxnLst/>
              <a:rect l="l" t="t" r="r" b="b"/>
              <a:pathLst>
                <a:path w="1393034" h="1624440">
                  <a:moveTo>
                    <a:pt x="0" y="0"/>
                  </a:moveTo>
                  <a:lnTo>
                    <a:pt x="1393034" y="0"/>
                  </a:lnTo>
                  <a:lnTo>
                    <a:pt x="1393034" y="1624440"/>
                  </a:lnTo>
                  <a:lnTo>
                    <a:pt x="0" y="1624440"/>
                  </a:lnTo>
                  <a:close/>
                </a:path>
              </a:pathLst>
            </a:custGeom>
            <a:blipFill>
              <a:blip r:embed="rId2"/>
              <a:stretch>
                <a:fillRect l="-2839" r="-2839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586442" y="2483051"/>
            <a:ext cx="6038805" cy="7041949"/>
            <a:chOff x="0" y="0"/>
            <a:chExt cx="1393034" cy="16244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93034" cy="1624440"/>
            </a:xfrm>
            <a:custGeom>
              <a:avLst/>
              <a:gdLst/>
              <a:ahLst/>
              <a:cxnLst/>
              <a:rect l="l" t="t" r="r" b="b"/>
              <a:pathLst>
                <a:path w="1393034" h="1624440">
                  <a:moveTo>
                    <a:pt x="0" y="0"/>
                  </a:moveTo>
                  <a:lnTo>
                    <a:pt x="1393034" y="0"/>
                  </a:lnTo>
                  <a:lnTo>
                    <a:pt x="1393034" y="1624440"/>
                  </a:lnTo>
                  <a:lnTo>
                    <a:pt x="0" y="1624440"/>
                  </a:lnTo>
                  <a:close/>
                </a:path>
              </a:pathLst>
            </a:custGeom>
            <a:blipFill>
              <a:blip r:embed="rId3"/>
              <a:stretch>
                <a:fillRect t="-3723" b="-34312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6885552" y="-8644133"/>
            <a:ext cx="3992629" cy="17288266"/>
            <a:chOff x="0" y="0"/>
            <a:chExt cx="706515" cy="30592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6515" cy="3059241"/>
            </a:xfrm>
            <a:custGeom>
              <a:avLst/>
              <a:gdLst/>
              <a:ahLst/>
              <a:cxnLst/>
              <a:rect l="l" t="t" r="r" b="b"/>
              <a:pathLst>
                <a:path w="706515" h="3059241">
                  <a:moveTo>
                    <a:pt x="706515" y="81242"/>
                  </a:moveTo>
                  <a:lnTo>
                    <a:pt x="706515" y="3059241"/>
                  </a:lnTo>
                  <a:lnTo>
                    <a:pt x="353257" y="2960181"/>
                  </a:lnTo>
                  <a:lnTo>
                    <a:pt x="0" y="3059241"/>
                  </a:lnTo>
                  <a:lnTo>
                    <a:pt x="0" y="81242"/>
                  </a:lnTo>
                  <a:cubicBezTo>
                    <a:pt x="0" y="22860"/>
                    <a:pt x="42391" y="0"/>
                    <a:pt x="91847" y="0"/>
                  </a:cubicBezTo>
                  <a:lnTo>
                    <a:pt x="614668" y="0"/>
                  </a:lnTo>
                  <a:cubicBezTo>
                    <a:pt x="664124" y="0"/>
                    <a:pt x="706515" y="21590"/>
                    <a:pt x="706515" y="904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706515" cy="301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373489" y="1702047"/>
            <a:ext cx="16580940" cy="4631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10" name="TextBox 10"/>
          <p:cNvSpPr txBox="1"/>
          <p:nvPr/>
        </p:nvSpPr>
        <p:spPr>
          <a:xfrm>
            <a:off x="4648200" y="520637"/>
            <a:ext cx="11645900" cy="557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83"/>
              </a:lnSpc>
            </a:pPr>
            <a:r>
              <a:rPr lang="en-US" sz="4799" b="1" spc="95" dirty="0">
                <a:solidFill>
                  <a:srgbClr val="002849"/>
                </a:solidFill>
                <a:latin typeface="Poppins Bold"/>
                <a:ea typeface="Poppins Bold"/>
                <a:cs typeface="Poppins Bold"/>
                <a:sym typeface="Poppins Bold"/>
              </a:rPr>
              <a:t>AIRPORT STAFF APP - REAL TIME INFO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6029356" y="-1258658"/>
            <a:ext cx="906842" cy="2992085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12" name="Freeform 12"/>
          <p:cNvSpPr/>
          <p:nvPr/>
        </p:nvSpPr>
        <p:spPr>
          <a:xfrm>
            <a:off x="0" y="-176896"/>
            <a:ext cx="5172884" cy="5172884"/>
          </a:xfrm>
          <a:custGeom>
            <a:avLst/>
            <a:gdLst/>
            <a:ahLst/>
            <a:cxnLst/>
            <a:rect l="l" t="t" r="r" b="b"/>
            <a:pathLst>
              <a:path w="5172884" h="5172884">
                <a:moveTo>
                  <a:pt x="0" y="0"/>
                </a:moveTo>
                <a:lnTo>
                  <a:pt x="5172884" y="0"/>
                </a:lnTo>
                <a:lnTo>
                  <a:pt x="5172884" y="5172883"/>
                </a:lnTo>
                <a:lnTo>
                  <a:pt x="0" y="51728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3" name="Freeform 13"/>
          <p:cNvSpPr/>
          <p:nvPr/>
        </p:nvSpPr>
        <p:spPr>
          <a:xfrm flipH="1" flipV="1">
            <a:off x="13611088" y="5743122"/>
            <a:ext cx="5594625" cy="5594625"/>
          </a:xfrm>
          <a:custGeom>
            <a:avLst/>
            <a:gdLst/>
            <a:ahLst/>
            <a:cxnLst/>
            <a:rect l="l" t="t" r="r" b="b"/>
            <a:pathLst>
              <a:path w="5594625" h="5594625">
                <a:moveTo>
                  <a:pt x="5594624" y="5594625"/>
                </a:moveTo>
                <a:lnTo>
                  <a:pt x="0" y="5594625"/>
                </a:lnTo>
                <a:lnTo>
                  <a:pt x="0" y="0"/>
                </a:lnTo>
                <a:lnTo>
                  <a:pt x="5594624" y="0"/>
                </a:lnTo>
                <a:lnTo>
                  <a:pt x="5594624" y="55946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4" name="Freeform 14"/>
          <p:cNvSpPr/>
          <p:nvPr/>
        </p:nvSpPr>
        <p:spPr>
          <a:xfrm>
            <a:off x="15296666" y="2184311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0" y="0"/>
                </a:moveTo>
                <a:lnTo>
                  <a:pt x="1465379" y="0"/>
                </a:lnTo>
                <a:lnTo>
                  <a:pt x="1465379" y="1056130"/>
                </a:lnTo>
                <a:lnTo>
                  <a:pt x="0" y="10561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5" name="Freeform 15"/>
          <p:cNvSpPr/>
          <p:nvPr/>
        </p:nvSpPr>
        <p:spPr>
          <a:xfrm>
            <a:off x="7735771" y="2184311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0" y="0"/>
                </a:moveTo>
                <a:lnTo>
                  <a:pt x="1465379" y="0"/>
                </a:lnTo>
                <a:lnTo>
                  <a:pt x="1465379" y="1056130"/>
                </a:lnTo>
                <a:lnTo>
                  <a:pt x="0" y="10561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6" name="Freeform 16"/>
          <p:cNvSpPr/>
          <p:nvPr/>
        </p:nvSpPr>
        <p:spPr>
          <a:xfrm flipH="1" flipV="1">
            <a:off x="1879600" y="8765104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1465379" y="1056129"/>
                </a:moveTo>
                <a:lnTo>
                  <a:pt x="0" y="1056129"/>
                </a:lnTo>
                <a:lnTo>
                  <a:pt x="0" y="0"/>
                </a:lnTo>
                <a:lnTo>
                  <a:pt x="1465379" y="0"/>
                </a:lnTo>
                <a:lnTo>
                  <a:pt x="1465379" y="1056129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7" name="Freeform 17"/>
          <p:cNvSpPr/>
          <p:nvPr/>
        </p:nvSpPr>
        <p:spPr>
          <a:xfrm flipH="1" flipV="1">
            <a:off x="9332106" y="8765104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1465379" y="1056129"/>
                </a:moveTo>
                <a:lnTo>
                  <a:pt x="0" y="1056129"/>
                </a:lnTo>
                <a:lnTo>
                  <a:pt x="0" y="0"/>
                </a:lnTo>
                <a:lnTo>
                  <a:pt x="1465379" y="0"/>
                </a:lnTo>
                <a:lnTo>
                  <a:pt x="1465379" y="1056129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913453" y="2162452"/>
            <a:ext cx="7693817" cy="3737508"/>
            <a:chOff x="0" y="0"/>
            <a:chExt cx="2445221" cy="11878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5221" cy="1187841"/>
            </a:xfrm>
            <a:custGeom>
              <a:avLst/>
              <a:gdLst/>
              <a:ahLst/>
              <a:cxnLst/>
              <a:rect l="l" t="t" r="r" b="b"/>
              <a:pathLst>
                <a:path w="2445221" h="1187841">
                  <a:moveTo>
                    <a:pt x="0" y="0"/>
                  </a:moveTo>
                  <a:lnTo>
                    <a:pt x="2445221" y="0"/>
                  </a:lnTo>
                  <a:lnTo>
                    <a:pt x="2445221" y="1187841"/>
                  </a:lnTo>
                  <a:lnTo>
                    <a:pt x="0" y="1187841"/>
                  </a:lnTo>
                  <a:close/>
                </a:path>
              </a:pathLst>
            </a:custGeom>
            <a:blipFill>
              <a:blip r:embed="rId2"/>
              <a:stretch>
                <a:fillRect b="-15792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 rot="-5400000">
            <a:off x="6885552" y="-8644133"/>
            <a:ext cx="3992629" cy="17288266"/>
            <a:chOff x="0" y="0"/>
            <a:chExt cx="706515" cy="30592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06515" cy="3059241"/>
            </a:xfrm>
            <a:custGeom>
              <a:avLst/>
              <a:gdLst/>
              <a:ahLst/>
              <a:cxnLst/>
              <a:rect l="l" t="t" r="r" b="b"/>
              <a:pathLst>
                <a:path w="706515" h="3059241">
                  <a:moveTo>
                    <a:pt x="706515" y="81242"/>
                  </a:moveTo>
                  <a:lnTo>
                    <a:pt x="706515" y="3059241"/>
                  </a:lnTo>
                  <a:lnTo>
                    <a:pt x="353257" y="2960181"/>
                  </a:lnTo>
                  <a:lnTo>
                    <a:pt x="0" y="3059241"/>
                  </a:lnTo>
                  <a:lnTo>
                    <a:pt x="0" y="81242"/>
                  </a:lnTo>
                  <a:cubicBezTo>
                    <a:pt x="0" y="22860"/>
                    <a:pt x="42391" y="0"/>
                    <a:pt x="91847" y="0"/>
                  </a:cubicBezTo>
                  <a:lnTo>
                    <a:pt x="614668" y="0"/>
                  </a:lnTo>
                  <a:cubicBezTo>
                    <a:pt x="664124" y="0"/>
                    <a:pt x="706515" y="21590"/>
                    <a:pt x="706515" y="904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706515" cy="301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373489" y="1702047"/>
            <a:ext cx="16580940" cy="4631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8" name="AutoShape 8"/>
          <p:cNvSpPr/>
          <p:nvPr/>
        </p:nvSpPr>
        <p:spPr>
          <a:xfrm>
            <a:off x="16029356" y="-1258658"/>
            <a:ext cx="906842" cy="2992085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4724400" cy="4724400"/>
          </a:xfrm>
          <a:custGeom>
            <a:avLst/>
            <a:gdLst/>
            <a:ahLst/>
            <a:cxnLst/>
            <a:rect l="l" t="t" r="r" b="b"/>
            <a:pathLst>
              <a:path w="4724400" h="4724400">
                <a:moveTo>
                  <a:pt x="0" y="0"/>
                </a:moveTo>
                <a:lnTo>
                  <a:pt x="4724400" y="0"/>
                </a:lnTo>
                <a:lnTo>
                  <a:pt x="4724400" y="4724400"/>
                </a:ln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0" name="Group 10"/>
          <p:cNvGrpSpPr/>
          <p:nvPr/>
        </p:nvGrpSpPr>
        <p:grpSpPr>
          <a:xfrm>
            <a:off x="9913453" y="6319060"/>
            <a:ext cx="7693817" cy="3737508"/>
            <a:chOff x="0" y="0"/>
            <a:chExt cx="2445221" cy="118784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45221" cy="1187841"/>
            </a:xfrm>
            <a:custGeom>
              <a:avLst/>
              <a:gdLst/>
              <a:ahLst/>
              <a:cxnLst/>
              <a:rect l="l" t="t" r="r" b="b"/>
              <a:pathLst>
                <a:path w="2445221" h="1187841">
                  <a:moveTo>
                    <a:pt x="0" y="0"/>
                  </a:moveTo>
                  <a:lnTo>
                    <a:pt x="2445221" y="0"/>
                  </a:lnTo>
                  <a:lnTo>
                    <a:pt x="2445221" y="1187841"/>
                  </a:lnTo>
                  <a:lnTo>
                    <a:pt x="0" y="1187841"/>
                  </a:lnTo>
                  <a:close/>
                </a:path>
              </a:pathLst>
            </a:custGeom>
            <a:blipFill>
              <a:blip r:embed="rId4"/>
              <a:stretch>
                <a:fillRect t="-2903" b="-12889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2" name="Freeform 12"/>
          <p:cNvSpPr/>
          <p:nvPr/>
        </p:nvSpPr>
        <p:spPr>
          <a:xfrm>
            <a:off x="0" y="3249525"/>
            <a:ext cx="9696969" cy="6139070"/>
          </a:xfrm>
          <a:custGeom>
            <a:avLst/>
            <a:gdLst/>
            <a:ahLst/>
            <a:cxnLst/>
            <a:rect l="l" t="t" r="r" b="b"/>
            <a:pathLst>
              <a:path w="9696969" h="6139070">
                <a:moveTo>
                  <a:pt x="0" y="0"/>
                </a:moveTo>
                <a:lnTo>
                  <a:pt x="9696969" y="0"/>
                </a:lnTo>
                <a:lnTo>
                  <a:pt x="9696969" y="6139070"/>
                </a:lnTo>
                <a:lnTo>
                  <a:pt x="0" y="61390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13009" b="-408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3" name="TextBox 13"/>
          <p:cNvSpPr txBox="1"/>
          <p:nvPr/>
        </p:nvSpPr>
        <p:spPr>
          <a:xfrm>
            <a:off x="4724400" y="553974"/>
            <a:ext cx="11684000" cy="658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8"/>
              </a:lnSpc>
            </a:pPr>
            <a:r>
              <a:rPr lang="en-US" sz="5299" b="1" spc="105">
                <a:solidFill>
                  <a:srgbClr val="002849"/>
                </a:solidFill>
                <a:latin typeface="Poppins Bold"/>
                <a:ea typeface="Poppins Bold"/>
                <a:cs typeface="Poppins Bold"/>
                <a:sym typeface="Poppins Bold"/>
              </a:rPr>
              <a:t>INTEGRATED SUMMER PLAN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064795" y="2483051"/>
            <a:ext cx="6038805" cy="7041949"/>
            <a:chOff x="0" y="0"/>
            <a:chExt cx="1393034" cy="16244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3034" cy="1624440"/>
            </a:xfrm>
            <a:custGeom>
              <a:avLst/>
              <a:gdLst/>
              <a:ahLst/>
              <a:cxnLst/>
              <a:rect l="l" t="t" r="r" b="b"/>
              <a:pathLst>
                <a:path w="1393034" h="1624440">
                  <a:moveTo>
                    <a:pt x="0" y="0"/>
                  </a:moveTo>
                  <a:lnTo>
                    <a:pt x="1393034" y="0"/>
                  </a:lnTo>
                  <a:lnTo>
                    <a:pt x="1393034" y="1624440"/>
                  </a:lnTo>
                  <a:lnTo>
                    <a:pt x="0" y="1624440"/>
                  </a:lnTo>
                  <a:close/>
                </a:path>
              </a:pathLst>
            </a:custGeom>
            <a:blipFill>
              <a:blip r:embed="rId2"/>
              <a:stretch>
                <a:fillRect l="-15055" r="-15055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586442" y="2483051"/>
            <a:ext cx="6038805" cy="7041949"/>
            <a:chOff x="0" y="0"/>
            <a:chExt cx="1393034" cy="16244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93034" cy="1624440"/>
            </a:xfrm>
            <a:custGeom>
              <a:avLst/>
              <a:gdLst/>
              <a:ahLst/>
              <a:cxnLst/>
              <a:rect l="l" t="t" r="r" b="b"/>
              <a:pathLst>
                <a:path w="1393034" h="1624440">
                  <a:moveTo>
                    <a:pt x="0" y="0"/>
                  </a:moveTo>
                  <a:lnTo>
                    <a:pt x="1393034" y="0"/>
                  </a:lnTo>
                  <a:lnTo>
                    <a:pt x="1393034" y="1624440"/>
                  </a:lnTo>
                  <a:lnTo>
                    <a:pt x="0" y="1624440"/>
                  </a:lnTo>
                  <a:close/>
                </a:path>
              </a:pathLst>
            </a:custGeom>
            <a:blipFill>
              <a:blip r:embed="rId3"/>
              <a:stretch>
                <a:fillRect t="-7169" b="-7169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6885552" y="-8644133"/>
            <a:ext cx="3992629" cy="17288266"/>
            <a:chOff x="0" y="0"/>
            <a:chExt cx="706515" cy="30592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6515" cy="3059241"/>
            </a:xfrm>
            <a:custGeom>
              <a:avLst/>
              <a:gdLst/>
              <a:ahLst/>
              <a:cxnLst/>
              <a:rect l="l" t="t" r="r" b="b"/>
              <a:pathLst>
                <a:path w="706515" h="3059241">
                  <a:moveTo>
                    <a:pt x="706515" y="81242"/>
                  </a:moveTo>
                  <a:lnTo>
                    <a:pt x="706515" y="3059241"/>
                  </a:lnTo>
                  <a:lnTo>
                    <a:pt x="353257" y="2960181"/>
                  </a:lnTo>
                  <a:lnTo>
                    <a:pt x="0" y="3059241"/>
                  </a:lnTo>
                  <a:lnTo>
                    <a:pt x="0" y="81242"/>
                  </a:lnTo>
                  <a:cubicBezTo>
                    <a:pt x="0" y="22860"/>
                    <a:pt x="42391" y="0"/>
                    <a:pt x="91847" y="0"/>
                  </a:cubicBezTo>
                  <a:lnTo>
                    <a:pt x="614668" y="0"/>
                  </a:lnTo>
                  <a:cubicBezTo>
                    <a:pt x="664124" y="0"/>
                    <a:pt x="706515" y="21590"/>
                    <a:pt x="706515" y="904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706515" cy="301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373489" y="1702047"/>
            <a:ext cx="16580940" cy="4631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10" name="TextBox 10"/>
          <p:cNvSpPr txBox="1"/>
          <p:nvPr/>
        </p:nvSpPr>
        <p:spPr>
          <a:xfrm>
            <a:off x="5029200" y="520637"/>
            <a:ext cx="11264900" cy="606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3"/>
              </a:lnSpc>
            </a:pPr>
            <a:r>
              <a:rPr lang="en-US" sz="4799" b="1" spc="95">
                <a:solidFill>
                  <a:srgbClr val="002849"/>
                </a:solidFill>
                <a:latin typeface="Poppins Bold"/>
                <a:ea typeface="Poppins Bold"/>
                <a:cs typeface="Poppins Bold"/>
                <a:sym typeface="Poppins Bold"/>
              </a:rPr>
              <a:t>AIRWARE KIOSKS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6029356" y="-1258658"/>
            <a:ext cx="906842" cy="2992085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12" name="Freeform 12"/>
          <p:cNvSpPr/>
          <p:nvPr/>
        </p:nvSpPr>
        <p:spPr>
          <a:xfrm>
            <a:off x="0" y="-176896"/>
            <a:ext cx="5172884" cy="5172884"/>
          </a:xfrm>
          <a:custGeom>
            <a:avLst/>
            <a:gdLst/>
            <a:ahLst/>
            <a:cxnLst/>
            <a:rect l="l" t="t" r="r" b="b"/>
            <a:pathLst>
              <a:path w="5172884" h="5172884">
                <a:moveTo>
                  <a:pt x="0" y="0"/>
                </a:moveTo>
                <a:lnTo>
                  <a:pt x="5172884" y="0"/>
                </a:lnTo>
                <a:lnTo>
                  <a:pt x="5172884" y="5172883"/>
                </a:lnTo>
                <a:lnTo>
                  <a:pt x="0" y="51728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3" name="Freeform 13"/>
          <p:cNvSpPr/>
          <p:nvPr/>
        </p:nvSpPr>
        <p:spPr>
          <a:xfrm flipH="1" flipV="1">
            <a:off x="13611088" y="5743122"/>
            <a:ext cx="5594625" cy="5594625"/>
          </a:xfrm>
          <a:custGeom>
            <a:avLst/>
            <a:gdLst/>
            <a:ahLst/>
            <a:cxnLst/>
            <a:rect l="l" t="t" r="r" b="b"/>
            <a:pathLst>
              <a:path w="5594625" h="5594625">
                <a:moveTo>
                  <a:pt x="5594624" y="5594625"/>
                </a:moveTo>
                <a:lnTo>
                  <a:pt x="0" y="5594625"/>
                </a:lnTo>
                <a:lnTo>
                  <a:pt x="0" y="0"/>
                </a:lnTo>
                <a:lnTo>
                  <a:pt x="5594624" y="0"/>
                </a:lnTo>
                <a:lnTo>
                  <a:pt x="5594624" y="55946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4" name="Freeform 14"/>
          <p:cNvSpPr/>
          <p:nvPr/>
        </p:nvSpPr>
        <p:spPr>
          <a:xfrm>
            <a:off x="15296666" y="2184311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0" y="0"/>
                </a:moveTo>
                <a:lnTo>
                  <a:pt x="1465379" y="0"/>
                </a:lnTo>
                <a:lnTo>
                  <a:pt x="1465379" y="1056130"/>
                </a:lnTo>
                <a:lnTo>
                  <a:pt x="0" y="10561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5" name="Freeform 15"/>
          <p:cNvSpPr/>
          <p:nvPr/>
        </p:nvSpPr>
        <p:spPr>
          <a:xfrm>
            <a:off x="7735771" y="2184311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0" y="0"/>
                </a:moveTo>
                <a:lnTo>
                  <a:pt x="1465379" y="0"/>
                </a:lnTo>
                <a:lnTo>
                  <a:pt x="1465379" y="1056130"/>
                </a:lnTo>
                <a:lnTo>
                  <a:pt x="0" y="10561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6" name="Freeform 16"/>
          <p:cNvSpPr/>
          <p:nvPr/>
        </p:nvSpPr>
        <p:spPr>
          <a:xfrm flipH="1" flipV="1">
            <a:off x="1879600" y="8765104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1465379" y="1056129"/>
                </a:moveTo>
                <a:lnTo>
                  <a:pt x="0" y="1056129"/>
                </a:lnTo>
                <a:lnTo>
                  <a:pt x="0" y="0"/>
                </a:lnTo>
                <a:lnTo>
                  <a:pt x="1465379" y="0"/>
                </a:lnTo>
                <a:lnTo>
                  <a:pt x="1465379" y="1056129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7" name="Freeform 17"/>
          <p:cNvSpPr/>
          <p:nvPr/>
        </p:nvSpPr>
        <p:spPr>
          <a:xfrm flipH="1" flipV="1">
            <a:off x="9332106" y="8765104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1465379" y="1056129"/>
                </a:moveTo>
                <a:lnTo>
                  <a:pt x="0" y="1056129"/>
                </a:lnTo>
                <a:lnTo>
                  <a:pt x="0" y="0"/>
                </a:lnTo>
                <a:lnTo>
                  <a:pt x="1465379" y="0"/>
                </a:lnTo>
                <a:lnTo>
                  <a:pt x="1465379" y="1056129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6885552" y="-8644133"/>
            <a:ext cx="3992629" cy="17288266"/>
            <a:chOff x="0" y="0"/>
            <a:chExt cx="706515" cy="3059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06515" cy="3059241"/>
            </a:xfrm>
            <a:custGeom>
              <a:avLst/>
              <a:gdLst/>
              <a:ahLst/>
              <a:cxnLst/>
              <a:rect l="l" t="t" r="r" b="b"/>
              <a:pathLst>
                <a:path w="706515" h="3059241">
                  <a:moveTo>
                    <a:pt x="706515" y="81242"/>
                  </a:moveTo>
                  <a:lnTo>
                    <a:pt x="706515" y="3059241"/>
                  </a:lnTo>
                  <a:lnTo>
                    <a:pt x="353257" y="2960181"/>
                  </a:lnTo>
                  <a:lnTo>
                    <a:pt x="0" y="3059241"/>
                  </a:lnTo>
                  <a:lnTo>
                    <a:pt x="0" y="81242"/>
                  </a:lnTo>
                  <a:cubicBezTo>
                    <a:pt x="0" y="22860"/>
                    <a:pt x="42391" y="0"/>
                    <a:pt x="91847" y="0"/>
                  </a:cubicBezTo>
                  <a:lnTo>
                    <a:pt x="614668" y="0"/>
                  </a:lnTo>
                  <a:cubicBezTo>
                    <a:pt x="664124" y="0"/>
                    <a:pt x="706515" y="21590"/>
                    <a:pt x="706515" y="904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706515" cy="301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373489" y="1702047"/>
            <a:ext cx="16580940" cy="4631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5029200" y="520637"/>
            <a:ext cx="11264900" cy="606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3"/>
              </a:lnSpc>
            </a:pPr>
            <a:r>
              <a:rPr lang="en-US" sz="4799" b="1" spc="95">
                <a:solidFill>
                  <a:srgbClr val="002849"/>
                </a:solidFill>
                <a:latin typeface="Poppins Bold"/>
                <a:ea typeface="Poppins Bold"/>
                <a:cs typeface="Poppins Bold"/>
                <a:sym typeface="Poppins Bold"/>
              </a:rPr>
              <a:t>CAR PARKS - ANPR</a:t>
            </a:r>
          </a:p>
        </p:txBody>
      </p:sp>
      <p:sp>
        <p:nvSpPr>
          <p:cNvPr id="7" name="AutoShape 7"/>
          <p:cNvSpPr/>
          <p:nvPr/>
        </p:nvSpPr>
        <p:spPr>
          <a:xfrm>
            <a:off x="16029356" y="-1258658"/>
            <a:ext cx="906842" cy="2992085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8" name="Freeform 8"/>
          <p:cNvSpPr/>
          <p:nvPr/>
        </p:nvSpPr>
        <p:spPr>
          <a:xfrm>
            <a:off x="0" y="-176896"/>
            <a:ext cx="5172884" cy="5172884"/>
          </a:xfrm>
          <a:custGeom>
            <a:avLst/>
            <a:gdLst/>
            <a:ahLst/>
            <a:cxnLst/>
            <a:rect l="l" t="t" r="r" b="b"/>
            <a:pathLst>
              <a:path w="5172884" h="5172884">
                <a:moveTo>
                  <a:pt x="0" y="0"/>
                </a:moveTo>
                <a:lnTo>
                  <a:pt x="5172884" y="0"/>
                </a:lnTo>
                <a:lnTo>
                  <a:pt x="5172884" y="5172883"/>
                </a:lnTo>
                <a:lnTo>
                  <a:pt x="0" y="51728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9" name="Freeform 9"/>
          <p:cNvSpPr/>
          <p:nvPr/>
        </p:nvSpPr>
        <p:spPr>
          <a:xfrm flipH="1" flipV="1">
            <a:off x="13611088" y="5743122"/>
            <a:ext cx="5594625" cy="5594625"/>
          </a:xfrm>
          <a:custGeom>
            <a:avLst/>
            <a:gdLst/>
            <a:ahLst/>
            <a:cxnLst/>
            <a:rect l="l" t="t" r="r" b="b"/>
            <a:pathLst>
              <a:path w="5594625" h="5594625">
                <a:moveTo>
                  <a:pt x="5594624" y="5594625"/>
                </a:moveTo>
                <a:lnTo>
                  <a:pt x="0" y="5594625"/>
                </a:lnTo>
                <a:lnTo>
                  <a:pt x="0" y="0"/>
                </a:lnTo>
                <a:lnTo>
                  <a:pt x="5594624" y="0"/>
                </a:lnTo>
                <a:lnTo>
                  <a:pt x="5594624" y="55946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0" name="Freeform 10"/>
          <p:cNvSpPr/>
          <p:nvPr/>
        </p:nvSpPr>
        <p:spPr>
          <a:xfrm>
            <a:off x="8056844" y="2834748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0" y="0"/>
                </a:moveTo>
                <a:lnTo>
                  <a:pt x="1465379" y="0"/>
                </a:lnTo>
                <a:lnTo>
                  <a:pt x="1465379" y="1056130"/>
                </a:lnTo>
                <a:lnTo>
                  <a:pt x="0" y="10561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1" name="Freeform 11"/>
          <p:cNvSpPr/>
          <p:nvPr/>
        </p:nvSpPr>
        <p:spPr>
          <a:xfrm flipH="1" flipV="1">
            <a:off x="536177" y="8730235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1465379" y="1056130"/>
                </a:moveTo>
                <a:lnTo>
                  <a:pt x="0" y="1056130"/>
                </a:lnTo>
                <a:lnTo>
                  <a:pt x="0" y="0"/>
                </a:lnTo>
                <a:lnTo>
                  <a:pt x="1465379" y="0"/>
                </a:lnTo>
                <a:lnTo>
                  <a:pt x="1465379" y="105613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2" name="Freeform 12"/>
          <p:cNvSpPr/>
          <p:nvPr/>
        </p:nvSpPr>
        <p:spPr>
          <a:xfrm>
            <a:off x="9985633" y="2483051"/>
            <a:ext cx="4311134" cy="703396"/>
          </a:xfrm>
          <a:custGeom>
            <a:avLst/>
            <a:gdLst/>
            <a:ahLst/>
            <a:cxnLst/>
            <a:rect l="l" t="t" r="r" b="b"/>
            <a:pathLst>
              <a:path w="4311134" h="703396">
                <a:moveTo>
                  <a:pt x="0" y="0"/>
                </a:moveTo>
                <a:lnTo>
                  <a:pt x="4311134" y="0"/>
                </a:lnTo>
                <a:lnTo>
                  <a:pt x="4311134" y="703395"/>
                </a:lnTo>
                <a:lnTo>
                  <a:pt x="0" y="70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240" t="-12718" r="-100444" b="-689470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3" name="Freeform 13"/>
          <p:cNvSpPr/>
          <p:nvPr/>
        </p:nvSpPr>
        <p:spPr>
          <a:xfrm>
            <a:off x="8625246" y="2483051"/>
            <a:ext cx="9894712" cy="6327041"/>
          </a:xfrm>
          <a:custGeom>
            <a:avLst/>
            <a:gdLst/>
            <a:ahLst/>
            <a:cxnLst/>
            <a:rect l="l" t="t" r="r" b="b"/>
            <a:pathLst>
              <a:path w="9894712" h="6327041">
                <a:moveTo>
                  <a:pt x="0" y="0"/>
                </a:moveTo>
                <a:lnTo>
                  <a:pt x="9894712" y="0"/>
                </a:lnTo>
                <a:lnTo>
                  <a:pt x="9894712" y="6327041"/>
                </a:lnTo>
                <a:lnTo>
                  <a:pt x="0" y="63270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4" name="Freeform 14"/>
          <p:cNvSpPr/>
          <p:nvPr/>
        </p:nvSpPr>
        <p:spPr>
          <a:xfrm>
            <a:off x="1268866" y="3240441"/>
            <a:ext cx="7520667" cy="6063538"/>
          </a:xfrm>
          <a:custGeom>
            <a:avLst/>
            <a:gdLst/>
            <a:ahLst/>
            <a:cxnLst/>
            <a:rect l="l" t="t" r="r" b="b"/>
            <a:pathLst>
              <a:path w="7520667" h="6063538">
                <a:moveTo>
                  <a:pt x="0" y="0"/>
                </a:moveTo>
                <a:lnTo>
                  <a:pt x="7520668" y="0"/>
                </a:lnTo>
                <a:lnTo>
                  <a:pt x="7520668" y="6063538"/>
                </a:lnTo>
                <a:lnTo>
                  <a:pt x="0" y="60635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68843" y="2631169"/>
            <a:ext cx="12012357" cy="7237942"/>
            <a:chOff x="0" y="0"/>
            <a:chExt cx="2645006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45006" cy="1593725"/>
            </a:xfrm>
            <a:custGeom>
              <a:avLst/>
              <a:gdLst/>
              <a:ahLst/>
              <a:cxnLst/>
              <a:rect l="l" t="t" r="r" b="b"/>
              <a:pathLst>
                <a:path w="2645006" h="1593725">
                  <a:moveTo>
                    <a:pt x="0" y="0"/>
                  </a:moveTo>
                  <a:lnTo>
                    <a:pt x="2645006" y="0"/>
                  </a:lnTo>
                  <a:lnTo>
                    <a:pt x="2645006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t="-12236" b="-12236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 rot="-5400000">
            <a:off x="6885552" y="-8644133"/>
            <a:ext cx="3992629" cy="17288266"/>
            <a:chOff x="0" y="0"/>
            <a:chExt cx="706515" cy="30592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06515" cy="3059241"/>
            </a:xfrm>
            <a:custGeom>
              <a:avLst/>
              <a:gdLst/>
              <a:ahLst/>
              <a:cxnLst/>
              <a:rect l="l" t="t" r="r" b="b"/>
              <a:pathLst>
                <a:path w="706515" h="3059241">
                  <a:moveTo>
                    <a:pt x="706515" y="81242"/>
                  </a:moveTo>
                  <a:lnTo>
                    <a:pt x="706515" y="3059241"/>
                  </a:lnTo>
                  <a:lnTo>
                    <a:pt x="353257" y="2960181"/>
                  </a:lnTo>
                  <a:lnTo>
                    <a:pt x="0" y="3059241"/>
                  </a:lnTo>
                  <a:lnTo>
                    <a:pt x="0" y="81242"/>
                  </a:lnTo>
                  <a:cubicBezTo>
                    <a:pt x="0" y="22860"/>
                    <a:pt x="42391" y="0"/>
                    <a:pt x="91847" y="0"/>
                  </a:cubicBezTo>
                  <a:lnTo>
                    <a:pt x="614668" y="0"/>
                  </a:lnTo>
                  <a:cubicBezTo>
                    <a:pt x="664124" y="0"/>
                    <a:pt x="706515" y="21590"/>
                    <a:pt x="706515" y="904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706515" cy="301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373489" y="1702047"/>
            <a:ext cx="16580940" cy="4631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8" name="AutoShape 8"/>
          <p:cNvSpPr/>
          <p:nvPr/>
        </p:nvSpPr>
        <p:spPr>
          <a:xfrm>
            <a:off x="16029356" y="-1258658"/>
            <a:ext cx="906842" cy="2992085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4724400" cy="4724400"/>
          </a:xfrm>
          <a:custGeom>
            <a:avLst/>
            <a:gdLst/>
            <a:ahLst/>
            <a:cxnLst/>
            <a:rect l="l" t="t" r="r" b="b"/>
            <a:pathLst>
              <a:path w="4724400" h="4724400">
                <a:moveTo>
                  <a:pt x="0" y="0"/>
                </a:moveTo>
                <a:lnTo>
                  <a:pt x="4724400" y="0"/>
                </a:lnTo>
                <a:lnTo>
                  <a:pt x="4724400" y="4724400"/>
                </a:ln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0" name="Freeform 10"/>
          <p:cNvSpPr/>
          <p:nvPr/>
        </p:nvSpPr>
        <p:spPr>
          <a:xfrm flipH="1" flipV="1">
            <a:off x="13266026" y="5363087"/>
            <a:ext cx="6284747" cy="6284747"/>
          </a:xfrm>
          <a:custGeom>
            <a:avLst/>
            <a:gdLst/>
            <a:ahLst/>
            <a:cxnLst/>
            <a:rect l="l" t="t" r="r" b="b"/>
            <a:pathLst>
              <a:path w="6284747" h="6284747">
                <a:moveTo>
                  <a:pt x="6284748" y="6284747"/>
                </a:moveTo>
                <a:lnTo>
                  <a:pt x="0" y="6284747"/>
                </a:lnTo>
                <a:lnTo>
                  <a:pt x="0" y="0"/>
                </a:lnTo>
                <a:lnTo>
                  <a:pt x="6284748" y="0"/>
                </a:lnTo>
                <a:lnTo>
                  <a:pt x="6284748" y="628474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1" name="Freeform 11"/>
          <p:cNvSpPr/>
          <p:nvPr/>
        </p:nvSpPr>
        <p:spPr>
          <a:xfrm>
            <a:off x="13948510" y="2362200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0" y="0"/>
                </a:moveTo>
                <a:lnTo>
                  <a:pt x="1465380" y="0"/>
                </a:lnTo>
                <a:lnTo>
                  <a:pt x="1465380" y="1056129"/>
                </a:lnTo>
                <a:lnTo>
                  <a:pt x="0" y="10561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2" name="Freeform 12"/>
          <p:cNvSpPr/>
          <p:nvPr/>
        </p:nvSpPr>
        <p:spPr>
          <a:xfrm flipH="1" flipV="1">
            <a:off x="1936153" y="8996935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1465380" y="1056130"/>
                </a:moveTo>
                <a:lnTo>
                  <a:pt x="0" y="1056130"/>
                </a:lnTo>
                <a:lnTo>
                  <a:pt x="0" y="0"/>
                </a:lnTo>
                <a:lnTo>
                  <a:pt x="1465380" y="0"/>
                </a:lnTo>
                <a:lnTo>
                  <a:pt x="1465380" y="105613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3" name="TextBox 13"/>
          <p:cNvSpPr txBox="1"/>
          <p:nvPr/>
        </p:nvSpPr>
        <p:spPr>
          <a:xfrm>
            <a:off x="4527550" y="885825"/>
            <a:ext cx="12382500" cy="530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7"/>
              </a:lnSpc>
            </a:pPr>
            <a:r>
              <a:rPr lang="en-US" sz="4599" b="1" spc="91" dirty="0">
                <a:solidFill>
                  <a:srgbClr val="002849"/>
                </a:solidFill>
                <a:latin typeface="Poppins Bold"/>
                <a:ea typeface="Poppins Bold"/>
                <a:cs typeface="Poppins Bold"/>
                <a:sym typeface="Poppins Bold"/>
              </a:rPr>
              <a:t>CORK AIRPORT STAKEHOLDER COUNCIL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24400" y="2738758"/>
            <a:ext cx="4228946" cy="5111255"/>
            <a:chOff x="0" y="0"/>
            <a:chExt cx="1344028" cy="16244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4028" cy="1624440"/>
            </a:xfrm>
            <a:custGeom>
              <a:avLst/>
              <a:gdLst/>
              <a:ahLst/>
              <a:cxnLst/>
              <a:rect l="l" t="t" r="r" b="b"/>
              <a:pathLst>
                <a:path w="1344028" h="1624440">
                  <a:moveTo>
                    <a:pt x="0" y="0"/>
                  </a:moveTo>
                  <a:lnTo>
                    <a:pt x="1344028" y="0"/>
                  </a:lnTo>
                  <a:lnTo>
                    <a:pt x="1344028" y="1624440"/>
                  </a:lnTo>
                  <a:lnTo>
                    <a:pt x="0" y="1624440"/>
                  </a:lnTo>
                  <a:close/>
                </a:path>
              </a:pathLst>
            </a:custGeom>
            <a:blipFill>
              <a:blip r:embed="rId2"/>
              <a:stretch>
                <a:fillRect b="-14849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242381" y="2738758"/>
            <a:ext cx="4228946" cy="5111255"/>
            <a:chOff x="0" y="0"/>
            <a:chExt cx="1344028" cy="16244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4028" cy="1624440"/>
            </a:xfrm>
            <a:custGeom>
              <a:avLst/>
              <a:gdLst/>
              <a:ahLst/>
              <a:cxnLst/>
              <a:rect l="l" t="t" r="r" b="b"/>
              <a:pathLst>
                <a:path w="1344028" h="1624440">
                  <a:moveTo>
                    <a:pt x="0" y="0"/>
                  </a:moveTo>
                  <a:lnTo>
                    <a:pt x="1344028" y="0"/>
                  </a:lnTo>
                  <a:lnTo>
                    <a:pt x="1344028" y="1624440"/>
                  </a:lnTo>
                  <a:lnTo>
                    <a:pt x="0" y="1624440"/>
                  </a:lnTo>
                  <a:close/>
                </a:path>
              </a:pathLst>
            </a:custGeom>
            <a:blipFill>
              <a:blip r:embed="rId3"/>
              <a:stretch>
                <a:fillRect t="-2564" b="-15589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6885552" y="-8644133"/>
            <a:ext cx="3992629" cy="17288266"/>
            <a:chOff x="0" y="0"/>
            <a:chExt cx="706515" cy="305924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06515" cy="3059241"/>
            </a:xfrm>
            <a:custGeom>
              <a:avLst/>
              <a:gdLst/>
              <a:ahLst/>
              <a:cxnLst/>
              <a:rect l="l" t="t" r="r" b="b"/>
              <a:pathLst>
                <a:path w="706515" h="3059241">
                  <a:moveTo>
                    <a:pt x="706515" y="81242"/>
                  </a:moveTo>
                  <a:lnTo>
                    <a:pt x="706515" y="3059241"/>
                  </a:lnTo>
                  <a:lnTo>
                    <a:pt x="353257" y="2960181"/>
                  </a:lnTo>
                  <a:lnTo>
                    <a:pt x="0" y="3059241"/>
                  </a:lnTo>
                  <a:lnTo>
                    <a:pt x="0" y="81242"/>
                  </a:lnTo>
                  <a:cubicBezTo>
                    <a:pt x="0" y="22860"/>
                    <a:pt x="42391" y="0"/>
                    <a:pt x="91847" y="0"/>
                  </a:cubicBezTo>
                  <a:lnTo>
                    <a:pt x="614668" y="0"/>
                  </a:lnTo>
                  <a:cubicBezTo>
                    <a:pt x="664124" y="0"/>
                    <a:pt x="706515" y="21590"/>
                    <a:pt x="706515" y="904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706515" cy="301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AutoShape 11"/>
          <p:cNvSpPr/>
          <p:nvPr/>
        </p:nvSpPr>
        <p:spPr>
          <a:xfrm>
            <a:off x="373489" y="1702047"/>
            <a:ext cx="16580940" cy="4631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12" name="AutoShape 12"/>
          <p:cNvSpPr/>
          <p:nvPr/>
        </p:nvSpPr>
        <p:spPr>
          <a:xfrm>
            <a:off x="16029356" y="-1258658"/>
            <a:ext cx="906842" cy="2992085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13" name="Freeform 13"/>
          <p:cNvSpPr/>
          <p:nvPr/>
        </p:nvSpPr>
        <p:spPr>
          <a:xfrm flipH="1" flipV="1">
            <a:off x="13563600" y="4707639"/>
            <a:ext cx="6284747" cy="6284747"/>
          </a:xfrm>
          <a:custGeom>
            <a:avLst/>
            <a:gdLst/>
            <a:ahLst/>
            <a:cxnLst/>
            <a:rect l="l" t="t" r="r" b="b"/>
            <a:pathLst>
              <a:path w="6284747" h="6284747">
                <a:moveTo>
                  <a:pt x="6284747" y="6284747"/>
                </a:moveTo>
                <a:lnTo>
                  <a:pt x="0" y="6284747"/>
                </a:lnTo>
                <a:lnTo>
                  <a:pt x="0" y="0"/>
                </a:lnTo>
                <a:lnTo>
                  <a:pt x="6284747" y="0"/>
                </a:lnTo>
                <a:lnTo>
                  <a:pt x="6284747" y="628474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4" name="Freeform 14"/>
          <p:cNvSpPr/>
          <p:nvPr/>
        </p:nvSpPr>
        <p:spPr>
          <a:xfrm>
            <a:off x="0" y="0"/>
            <a:ext cx="4724400" cy="4724400"/>
          </a:xfrm>
          <a:custGeom>
            <a:avLst/>
            <a:gdLst/>
            <a:ahLst/>
            <a:cxnLst/>
            <a:rect l="l" t="t" r="r" b="b"/>
            <a:pathLst>
              <a:path w="4724400" h="4724400">
                <a:moveTo>
                  <a:pt x="0" y="0"/>
                </a:moveTo>
                <a:lnTo>
                  <a:pt x="4724400" y="0"/>
                </a:lnTo>
                <a:lnTo>
                  <a:pt x="4724400" y="4724400"/>
                </a:ln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5" name="Group 15"/>
          <p:cNvGrpSpPr/>
          <p:nvPr/>
        </p:nvGrpSpPr>
        <p:grpSpPr>
          <a:xfrm>
            <a:off x="206419" y="2738758"/>
            <a:ext cx="4260463" cy="5149347"/>
            <a:chOff x="0" y="0"/>
            <a:chExt cx="1344028" cy="16244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44028" cy="1624440"/>
            </a:xfrm>
            <a:custGeom>
              <a:avLst/>
              <a:gdLst/>
              <a:ahLst/>
              <a:cxnLst/>
              <a:rect l="l" t="t" r="r" b="b"/>
              <a:pathLst>
                <a:path w="1344028" h="1624440">
                  <a:moveTo>
                    <a:pt x="0" y="0"/>
                  </a:moveTo>
                  <a:lnTo>
                    <a:pt x="1344028" y="0"/>
                  </a:lnTo>
                  <a:lnTo>
                    <a:pt x="1344028" y="1624440"/>
                  </a:lnTo>
                  <a:lnTo>
                    <a:pt x="0" y="1624440"/>
                  </a:lnTo>
                  <a:close/>
                </a:path>
              </a:pathLst>
            </a:custGeom>
            <a:blipFill>
              <a:blip r:embed="rId6"/>
              <a:stretch>
                <a:fillRect b="-15075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466882" y="354964"/>
            <a:ext cx="11562474" cy="1014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0"/>
              </a:lnSpc>
            </a:pPr>
            <a:r>
              <a:rPr lang="en-US" sz="8000" b="1" spc="160">
                <a:solidFill>
                  <a:srgbClr val="002849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COMMUNITY FUND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B312742-2E6F-8CF1-13FD-FE69D849E4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60362" y="2767156"/>
            <a:ext cx="4228946" cy="508285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2950" y="3748716"/>
            <a:ext cx="7962900" cy="4633135"/>
            <a:chOff x="0" y="0"/>
            <a:chExt cx="2445221" cy="14227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5221" cy="1422727"/>
            </a:xfrm>
            <a:custGeom>
              <a:avLst/>
              <a:gdLst/>
              <a:ahLst/>
              <a:cxnLst/>
              <a:rect l="l" t="t" r="r" b="b"/>
              <a:pathLst>
                <a:path w="2445221" h="1422727">
                  <a:moveTo>
                    <a:pt x="0" y="0"/>
                  </a:moveTo>
                  <a:lnTo>
                    <a:pt x="2445221" y="0"/>
                  </a:lnTo>
                  <a:lnTo>
                    <a:pt x="2445221" y="1422727"/>
                  </a:lnTo>
                  <a:lnTo>
                    <a:pt x="0" y="1422727"/>
                  </a:lnTo>
                  <a:close/>
                </a:path>
              </a:pathLst>
            </a:custGeom>
            <a:blipFill>
              <a:blip r:embed="rId2"/>
              <a:stretch>
                <a:fillRect l="-1719" r="-1719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 rot="-5400000">
            <a:off x="6885552" y="-8644133"/>
            <a:ext cx="3992629" cy="17288266"/>
            <a:chOff x="0" y="0"/>
            <a:chExt cx="706515" cy="30592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06515" cy="3059241"/>
            </a:xfrm>
            <a:custGeom>
              <a:avLst/>
              <a:gdLst/>
              <a:ahLst/>
              <a:cxnLst/>
              <a:rect l="l" t="t" r="r" b="b"/>
              <a:pathLst>
                <a:path w="706515" h="3059241">
                  <a:moveTo>
                    <a:pt x="706515" y="81242"/>
                  </a:moveTo>
                  <a:lnTo>
                    <a:pt x="706515" y="3059241"/>
                  </a:lnTo>
                  <a:lnTo>
                    <a:pt x="353257" y="2960181"/>
                  </a:lnTo>
                  <a:lnTo>
                    <a:pt x="0" y="3059241"/>
                  </a:lnTo>
                  <a:lnTo>
                    <a:pt x="0" y="81242"/>
                  </a:lnTo>
                  <a:cubicBezTo>
                    <a:pt x="0" y="22860"/>
                    <a:pt x="42391" y="0"/>
                    <a:pt x="91847" y="0"/>
                  </a:cubicBezTo>
                  <a:lnTo>
                    <a:pt x="614668" y="0"/>
                  </a:lnTo>
                  <a:cubicBezTo>
                    <a:pt x="664124" y="0"/>
                    <a:pt x="706515" y="21590"/>
                    <a:pt x="706515" y="904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706515" cy="301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373489" y="1702047"/>
            <a:ext cx="16580940" cy="4631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8" name="AutoShape 8"/>
          <p:cNvSpPr/>
          <p:nvPr/>
        </p:nvSpPr>
        <p:spPr>
          <a:xfrm>
            <a:off x="16029356" y="-1258658"/>
            <a:ext cx="906842" cy="2992085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4724400" cy="4724400"/>
          </a:xfrm>
          <a:custGeom>
            <a:avLst/>
            <a:gdLst/>
            <a:ahLst/>
            <a:cxnLst/>
            <a:rect l="l" t="t" r="r" b="b"/>
            <a:pathLst>
              <a:path w="4724400" h="4724400">
                <a:moveTo>
                  <a:pt x="0" y="0"/>
                </a:moveTo>
                <a:lnTo>
                  <a:pt x="4724400" y="0"/>
                </a:lnTo>
                <a:lnTo>
                  <a:pt x="4724400" y="4724400"/>
                </a:ln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0" name="Group 10"/>
          <p:cNvGrpSpPr/>
          <p:nvPr/>
        </p:nvGrpSpPr>
        <p:grpSpPr>
          <a:xfrm>
            <a:off x="8881867" y="3748716"/>
            <a:ext cx="8893219" cy="4607498"/>
            <a:chOff x="0" y="0"/>
            <a:chExt cx="2445221" cy="126684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45221" cy="1266847"/>
            </a:xfrm>
            <a:custGeom>
              <a:avLst/>
              <a:gdLst/>
              <a:ahLst/>
              <a:cxnLst/>
              <a:rect l="l" t="t" r="r" b="b"/>
              <a:pathLst>
                <a:path w="2445221" h="1266847">
                  <a:moveTo>
                    <a:pt x="0" y="0"/>
                  </a:moveTo>
                  <a:lnTo>
                    <a:pt x="2445221" y="0"/>
                  </a:lnTo>
                  <a:lnTo>
                    <a:pt x="2445221" y="1266847"/>
                  </a:lnTo>
                  <a:lnTo>
                    <a:pt x="0" y="1266847"/>
                  </a:lnTo>
                  <a:close/>
                </a:path>
              </a:pathLst>
            </a:custGeom>
            <a:blipFill>
              <a:blip r:embed="rId4"/>
              <a:stretch>
                <a:fillRect t="-8571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724400" y="534924"/>
            <a:ext cx="11684000" cy="530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8"/>
              </a:lnSpc>
            </a:pPr>
            <a:r>
              <a:rPr lang="en-US" sz="4600" b="1" spc="92" dirty="0">
                <a:solidFill>
                  <a:srgbClr val="002849"/>
                </a:solidFill>
                <a:latin typeface="Poppins Bold"/>
                <a:ea typeface="Poppins Bold"/>
                <a:cs typeface="Poppins Bold"/>
                <a:sym typeface="Poppins Bold"/>
              </a:rPr>
              <a:t>SCOPE THREE EMISSIONS SOFTWARE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6885552" y="-8644133"/>
            <a:ext cx="3992629" cy="17288266"/>
            <a:chOff x="0" y="0"/>
            <a:chExt cx="706515" cy="305924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06515" cy="3059241"/>
            </a:xfrm>
            <a:custGeom>
              <a:avLst/>
              <a:gdLst/>
              <a:ahLst/>
              <a:cxnLst/>
              <a:rect l="l" t="t" r="r" b="b"/>
              <a:pathLst>
                <a:path w="706515" h="3059241">
                  <a:moveTo>
                    <a:pt x="706515" y="81242"/>
                  </a:moveTo>
                  <a:lnTo>
                    <a:pt x="706515" y="3059241"/>
                  </a:lnTo>
                  <a:lnTo>
                    <a:pt x="353257" y="2960181"/>
                  </a:lnTo>
                  <a:lnTo>
                    <a:pt x="0" y="3059241"/>
                  </a:lnTo>
                  <a:lnTo>
                    <a:pt x="0" y="81242"/>
                  </a:lnTo>
                  <a:cubicBezTo>
                    <a:pt x="0" y="22860"/>
                    <a:pt x="42391" y="0"/>
                    <a:pt x="91847" y="0"/>
                  </a:cubicBezTo>
                  <a:lnTo>
                    <a:pt x="614668" y="0"/>
                  </a:lnTo>
                  <a:cubicBezTo>
                    <a:pt x="664124" y="0"/>
                    <a:pt x="706515" y="21590"/>
                    <a:pt x="706515" y="904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706515" cy="301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373489" y="1702047"/>
            <a:ext cx="16580940" cy="4631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6" name="AutoShape 6"/>
          <p:cNvSpPr/>
          <p:nvPr/>
        </p:nvSpPr>
        <p:spPr>
          <a:xfrm>
            <a:off x="16029356" y="-1258658"/>
            <a:ext cx="906842" cy="2992085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4724400" cy="4724400"/>
          </a:xfrm>
          <a:custGeom>
            <a:avLst/>
            <a:gdLst/>
            <a:ahLst/>
            <a:cxnLst/>
            <a:rect l="l" t="t" r="r" b="b"/>
            <a:pathLst>
              <a:path w="4724400" h="4724400">
                <a:moveTo>
                  <a:pt x="0" y="0"/>
                </a:moveTo>
                <a:lnTo>
                  <a:pt x="4724400" y="0"/>
                </a:lnTo>
                <a:lnTo>
                  <a:pt x="4724400" y="4724400"/>
                </a:ln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8" name="Freeform 8"/>
          <p:cNvSpPr/>
          <p:nvPr/>
        </p:nvSpPr>
        <p:spPr>
          <a:xfrm flipH="1" flipV="1">
            <a:off x="13266026" y="5363087"/>
            <a:ext cx="6284747" cy="6284747"/>
          </a:xfrm>
          <a:custGeom>
            <a:avLst/>
            <a:gdLst/>
            <a:ahLst/>
            <a:cxnLst/>
            <a:rect l="l" t="t" r="r" b="b"/>
            <a:pathLst>
              <a:path w="6284747" h="6284747">
                <a:moveTo>
                  <a:pt x="6284748" y="6284747"/>
                </a:moveTo>
                <a:lnTo>
                  <a:pt x="0" y="6284747"/>
                </a:lnTo>
                <a:lnTo>
                  <a:pt x="0" y="0"/>
                </a:lnTo>
                <a:lnTo>
                  <a:pt x="6284748" y="0"/>
                </a:lnTo>
                <a:lnTo>
                  <a:pt x="6284748" y="628474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9" name="Freeform 9"/>
          <p:cNvSpPr/>
          <p:nvPr/>
        </p:nvSpPr>
        <p:spPr>
          <a:xfrm>
            <a:off x="13948510" y="2362200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0" y="0"/>
                </a:moveTo>
                <a:lnTo>
                  <a:pt x="1465380" y="0"/>
                </a:lnTo>
                <a:lnTo>
                  <a:pt x="1465380" y="1056129"/>
                </a:lnTo>
                <a:lnTo>
                  <a:pt x="0" y="10561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0" name="Freeform 10"/>
          <p:cNvSpPr/>
          <p:nvPr/>
        </p:nvSpPr>
        <p:spPr>
          <a:xfrm flipH="1" flipV="1">
            <a:off x="1936153" y="9341046"/>
            <a:ext cx="1465379" cy="1056129"/>
          </a:xfrm>
          <a:custGeom>
            <a:avLst/>
            <a:gdLst/>
            <a:ahLst/>
            <a:cxnLst/>
            <a:rect l="l" t="t" r="r" b="b"/>
            <a:pathLst>
              <a:path w="1465379" h="1056129">
                <a:moveTo>
                  <a:pt x="1465380" y="1056129"/>
                </a:moveTo>
                <a:lnTo>
                  <a:pt x="0" y="1056129"/>
                </a:lnTo>
                <a:lnTo>
                  <a:pt x="0" y="0"/>
                </a:lnTo>
                <a:lnTo>
                  <a:pt x="1465380" y="0"/>
                </a:lnTo>
                <a:lnTo>
                  <a:pt x="1465380" y="105612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1" name="Freeform 11"/>
          <p:cNvSpPr/>
          <p:nvPr/>
        </p:nvSpPr>
        <p:spPr>
          <a:xfrm>
            <a:off x="1491290" y="2890265"/>
            <a:ext cx="14205837" cy="7990783"/>
          </a:xfrm>
          <a:custGeom>
            <a:avLst/>
            <a:gdLst/>
            <a:ahLst/>
            <a:cxnLst/>
            <a:rect l="l" t="t" r="r" b="b"/>
            <a:pathLst>
              <a:path w="14205837" h="7990783">
                <a:moveTo>
                  <a:pt x="0" y="0"/>
                </a:moveTo>
                <a:lnTo>
                  <a:pt x="14205837" y="0"/>
                </a:lnTo>
                <a:lnTo>
                  <a:pt x="14205837" y="7990783"/>
                </a:lnTo>
                <a:lnTo>
                  <a:pt x="0" y="79907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2" name="Freeform 12"/>
          <p:cNvSpPr/>
          <p:nvPr/>
        </p:nvSpPr>
        <p:spPr>
          <a:xfrm>
            <a:off x="11283063" y="2362200"/>
            <a:ext cx="3951475" cy="7257242"/>
          </a:xfrm>
          <a:custGeom>
            <a:avLst/>
            <a:gdLst/>
            <a:ahLst/>
            <a:cxnLst/>
            <a:rect l="l" t="t" r="r" b="b"/>
            <a:pathLst>
              <a:path w="3951475" h="7257242">
                <a:moveTo>
                  <a:pt x="0" y="0"/>
                </a:moveTo>
                <a:lnTo>
                  <a:pt x="3951474" y="0"/>
                </a:lnTo>
                <a:lnTo>
                  <a:pt x="3951474" y="7257242"/>
                </a:lnTo>
                <a:lnTo>
                  <a:pt x="0" y="72572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31122" t="-1414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3" name="Freeform 13"/>
          <p:cNvSpPr/>
          <p:nvPr/>
        </p:nvSpPr>
        <p:spPr>
          <a:xfrm>
            <a:off x="2362200" y="2801543"/>
            <a:ext cx="8436760" cy="616787"/>
          </a:xfrm>
          <a:custGeom>
            <a:avLst/>
            <a:gdLst/>
            <a:ahLst/>
            <a:cxnLst/>
            <a:rect l="l" t="t" r="r" b="b"/>
            <a:pathLst>
              <a:path w="8436760" h="616787">
                <a:moveTo>
                  <a:pt x="0" y="0"/>
                </a:moveTo>
                <a:lnTo>
                  <a:pt x="8436760" y="0"/>
                </a:lnTo>
                <a:lnTo>
                  <a:pt x="8436760" y="616786"/>
                </a:lnTo>
                <a:lnTo>
                  <a:pt x="0" y="6167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557" t="-36891" r="-48365" b="-1039729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4" name="TextBox 14"/>
          <p:cNvSpPr txBox="1"/>
          <p:nvPr/>
        </p:nvSpPr>
        <p:spPr>
          <a:xfrm>
            <a:off x="4479690" y="354964"/>
            <a:ext cx="11549666" cy="1014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0"/>
              </a:lnSpc>
            </a:pPr>
            <a:r>
              <a:rPr lang="en-US" sz="8000" b="1" spc="160">
                <a:solidFill>
                  <a:srgbClr val="002849"/>
                </a:solidFill>
                <a:latin typeface="Poppins Bold"/>
                <a:ea typeface="Poppins Bold"/>
                <a:cs typeface="Poppins Bold"/>
                <a:sym typeface="Poppins Bold"/>
              </a:rPr>
              <a:t>SOLAR CAR PORT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2950" y="3792772"/>
            <a:ext cx="7962900" cy="4633135"/>
            <a:chOff x="0" y="0"/>
            <a:chExt cx="2445221" cy="142272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5221" cy="1422727"/>
            </a:xfrm>
            <a:custGeom>
              <a:avLst/>
              <a:gdLst/>
              <a:ahLst/>
              <a:cxnLst/>
              <a:rect l="l" t="t" r="r" b="b"/>
              <a:pathLst>
                <a:path w="2445221" h="1422727">
                  <a:moveTo>
                    <a:pt x="0" y="0"/>
                  </a:moveTo>
                  <a:lnTo>
                    <a:pt x="2445221" y="0"/>
                  </a:lnTo>
                  <a:lnTo>
                    <a:pt x="2445221" y="1422727"/>
                  </a:lnTo>
                  <a:lnTo>
                    <a:pt x="0" y="1422727"/>
                  </a:lnTo>
                  <a:close/>
                </a:path>
              </a:pathLst>
            </a:custGeom>
            <a:blipFill>
              <a:blip r:embed="rId2"/>
              <a:stretch>
                <a:fillRect l="-1719" r="-1719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 rot="-5400000">
            <a:off x="6885552" y="-8644133"/>
            <a:ext cx="3992629" cy="17288266"/>
            <a:chOff x="0" y="0"/>
            <a:chExt cx="706515" cy="305924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06515" cy="3059241"/>
            </a:xfrm>
            <a:custGeom>
              <a:avLst/>
              <a:gdLst/>
              <a:ahLst/>
              <a:cxnLst/>
              <a:rect l="l" t="t" r="r" b="b"/>
              <a:pathLst>
                <a:path w="706515" h="3059241">
                  <a:moveTo>
                    <a:pt x="706515" y="81242"/>
                  </a:moveTo>
                  <a:lnTo>
                    <a:pt x="706515" y="3059241"/>
                  </a:lnTo>
                  <a:lnTo>
                    <a:pt x="353257" y="2960181"/>
                  </a:lnTo>
                  <a:lnTo>
                    <a:pt x="0" y="3059241"/>
                  </a:lnTo>
                  <a:lnTo>
                    <a:pt x="0" y="81242"/>
                  </a:lnTo>
                  <a:cubicBezTo>
                    <a:pt x="0" y="22860"/>
                    <a:pt x="42391" y="0"/>
                    <a:pt x="91847" y="0"/>
                  </a:cubicBezTo>
                  <a:lnTo>
                    <a:pt x="614668" y="0"/>
                  </a:lnTo>
                  <a:cubicBezTo>
                    <a:pt x="664124" y="0"/>
                    <a:pt x="706515" y="21590"/>
                    <a:pt x="706515" y="904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706515" cy="301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AutoShape 7"/>
          <p:cNvSpPr/>
          <p:nvPr/>
        </p:nvSpPr>
        <p:spPr>
          <a:xfrm>
            <a:off x="373489" y="1702047"/>
            <a:ext cx="16580940" cy="4631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8" name="AutoShape 8"/>
          <p:cNvSpPr/>
          <p:nvPr/>
        </p:nvSpPr>
        <p:spPr>
          <a:xfrm>
            <a:off x="16029356" y="-1258658"/>
            <a:ext cx="906842" cy="2992085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9" name="Freeform 9"/>
          <p:cNvSpPr/>
          <p:nvPr/>
        </p:nvSpPr>
        <p:spPr>
          <a:xfrm>
            <a:off x="0" y="0"/>
            <a:ext cx="4724400" cy="4724400"/>
          </a:xfrm>
          <a:custGeom>
            <a:avLst/>
            <a:gdLst/>
            <a:ahLst/>
            <a:cxnLst/>
            <a:rect l="l" t="t" r="r" b="b"/>
            <a:pathLst>
              <a:path w="4724400" h="4724400">
                <a:moveTo>
                  <a:pt x="0" y="0"/>
                </a:moveTo>
                <a:lnTo>
                  <a:pt x="4724400" y="0"/>
                </a:lnTo>
                <a:lnTo>
                  <a:pt x="4724400" y="4724400"/>
                </a:ln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0" name="Group 10"/>
          <p:cNvGrpSpPr/>
          <p:nvPr/>
        </p:nvGrpSpPr>
        <p:grpSpPr>
          <a:xfrm>
            <a:off x="8991600" y="3792772"/>
            <a:ext cx="8893219" cy="4607498"/>
            <a:chOff x="0" y="0"/>
            <a:chExt cx="2445221" cy="126684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45221" cy="1266847"/>
            </a:xfrm>
            <a:custGeom>
              <a:avLst/>
              <a:gdLst/>
              <a:ahLst/>
              <a:cxnLst/>
              <a:rect l="l" t="t" r="r" b="b"/>
              <a:pathLst>
                <a:path w="2445221" h="1266847">
                  <a:moveTo>
                    <a:pt x="0" y="0"/>
                  </a:moveTo>
                  <a:lnTo>
                    <a:pt x="2445221" y="0"/>
                  </a:lnTo>
                  <a:lnTo>
                    <a:pt x="2445221" y="1266847"/>
                  </a:lnTo>
                  <a:lnTo>
                    <a:pt x="0" y="1266847"/>
                  </a:lnTo>
                  <a:close/>
                </a:path>
              </a:pathLst>
            </a:custGeom>
            <a:blipFill>
              <a:blip r:embed="rId4"/>
              <a:stretch>
                <a:fillRect t="-4285" b="-4285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724400" y="525399"/>
            <a:ext cx="11684000" cy="563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5"/>
              </a:lnSpc>
            </a:pPr>
            <a:r>
              <a:rPr lang="en-US" sz="4500" b="1" spc="90">
                <a:solidFill>
                  <a:srgbClr val="002849"/>
                </a:solidFill>
                <a:latin typeface="Poppins Bold"/>
                <a:ea typeface="Poppins Bold"/>
                <a:cs typeface="Poppins Bold"/>
                <a:sym typeface="Poppins Bold"/>
              </a:rPr>
              <a:t>CARGO HANGER INTO FORWARD GATES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rot="-5400000">
            <a:off x="6885552" y="-8644133"/>
            <a:ext cx="3992629" cy="17288266"/>
            <a:chOff x="0" y="0"/>
            <a:chExt cx="706515" cy="30592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6515" cy="3059241"/>
            </a:xfrm>
            <a:custGeom>
              <a:avLst/>
              <a:gdLst/>
              <a:ahLst/>
              <a:cxnLst/>
              <a:rect l="l" t="t" r="r" b="b"/>
              <a:pathLst>
                <a:path w="706515" h="3059241">
                  <a:moveTo>
                    <a:pt x="706515" y="81242"/>
                  </a:moveTo>
                  <a:lnTo>
                    <a:pt x="706515" y="3059241"/>
                  </a:lnTo>
                  <a:lnTo>
                    <a:pt x="353257" y="2960181"/>
                  </a:lnTo>
                  <a:lnTo>
                    <a:pt x="0" y="3059241"/>
                  </a:lnTo>
                  <a:lnTo>
                    <a:pt x="0" y="81242"/>
                  </a:lnTo>
                  <a:cubicBezTo>
                    <a:pt x="0" y="22860"/>
                    <a:pt x="42391" y="0"/>
                    <a:pt x="91847" y="0"/>
                  </a:cubicBezTo>
                  <a:lnTo>
                    <a:pt x="614668" y="0"/>
                  </a:lnTo>
                  <a:cubicBezTo>
                    <a:pt x="664124" y="0"/>
                    <a:pt x="706515" y="21590"/>
                    <a:pt x="706515" y="9043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706515" cy="301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373489" y="1702047"/>
            <a:ext cx="16580940" cy="4631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10" name="TextBox 10"/>
          <p:cNvSpPr txBox="1"/>
          <p:nvPr/>
        </p:nvSpPr>
        <p:spPr>
          <a:xfrm>
            <a:off x="5143500" y="219075"/>
            <a:ext cx="11562474" cy="101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3"/>
              </a:lnSpc>
            </a:pPr>
            <a:r>
              <a:rPr lang="en-US" sz="8799" b="1" spc="175" dirty="0">
                <a:solidFill>
                  <a:srgbClr val="002849"/>
                </a:solidFill>
                <a:latin typeface="Poppins Bold"/>
                <a:ea typeface="Poppins Bold"/>
                <a:cs typeface="Poppins Bold"/>
                <a:sym typeface="Poppins Bold"/>
              </a:rPr>
              <a:t>C3 - TECHNOLOGY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6029356" y="-1258658"/>
            <a:ext cx="906842" cy="2992085"/>
          </a:xfrm>
          <a:prstGeom prst="line">
            <a:avLst/>
          </a:prstGeom>
          <a:ln w="38100" cap="flat">
            <a:solidFill>
              <a:srgbClr val="8A15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sp>
        <p:nvSpPr>
          <p:cNvPr id="12" name="Freeform 12"/>
          <p:cNvSpPr/>
          <p:nvPr/>
        </p:nvSpPr>
        <p:spPr>
          <a:xfrm flipH="1" flipV="1">
            <a:off x="13563600" y="4707639"/>
            <a:ext cx="6284747" cy="6284747"/>
          </a:xfrm>
          <a:custGeom>
            <a:avLst/>
            <a:gdLst/>
            <a:ahLst/>
            <a:cxnLst/>
            <a:rect l="l" t="t" r="r" b="b"/>
            <a:pathLst>
              <a:path w="6284747" h="6284747">
                <a:moveTo>
                  <a:pt x="6284747" y="6284747"/>
                </a:moveTo>
                <a:lnTo>
                  <a:pt x="0" y="6284747"/>
                </a:lnTo>
                <a:lnTo>
                  <a:pt x="0" y="0"/>
                </a:lnTo>
                <a:lnTo>
                  <a:pt x="6284747" y="0"/>
                </a:lnTo>
                <a:lnTo>
                  <a:pt x="6284747" y="628474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13" name="Freeform 13"/>
          <p:cNvSpPr/>
          <p:nvPr/>
        </p:nvSpPr>
        <p:spPr>
          <a:xfrm>
            <a:off x="0" y="0"/>
            <a:ext cx="4724400" cy="4724400"/>
          </a:xfrm>
          <a:custGeom>
            <a:avLst/>
            <a:gdLst/>
            <a:ahLst/>
            <a:cxnLst/>
            <a:rect l="l" t="t" r="r" b="b"/>
            <a:pathLst>
              <a:path w="4724400" h="4724400">
                <a:moveTo>
                  <a:pt x="0" y="0"/>
                </a:moveTo>
                <a:lnTo>
                  <a:pt x="4724400" y="0"/>
                </a:lnTo>
                <a:lnTo>
                  <a:pt x="4724400" y="4724400"/>
                </a:ln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4" name="Group 14"/>
          <p:cNvGrpSpPr/>
          <p:nvPr/>
        </p:nvGrpSpPr>
        <p:grpSpPr>
          <a:xfrm>
            <a:off x="6695913" y="4381500"/>
            <a:ext cx="5496088" cy="3485174"/>
            <a:chOff x="0" y="0"/>
            <a:chExt cx="2570032" cy="162444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570032" cy="1624440"/>
            </a:xfrm>
            <a:custGeom>
              <a:avLst/>
              <a:gdLst/>
              <a:ahLst/>
              <a:cxnLst/>
              <a:rect l="l" t="t" r="r" b="b"/>
              <a:pathLst>
                <a:path w="2570032" h="1624440">
                  <a:moveTo>
                    <a:pt x="0" y="0"/>
                  </a:moveTo>
                  <a:lnTo>
                    <a:pt x="2570032" y="0"/>
                  </a:lnTo>
                  <a:lnTo>
                    <a:pt x="2570032" y="1624440"/>
                  </a:lnTo>
                  <a:lnTo>
                    <a:pt x="0" y="1624440"/>
                  </a:lnTo>
                  <a:close/>
                </a:path>
              </a:pathLst>
            </a:custGeom>
            <a:blipFill>
              <a:blip r:embed="rId4"/>
              <a:stretch>
                <a:fillRect t="-10614" b="-10614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77E880B5-3787-A743-1377-BA40208058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733" y="4381500"/>
            <a:ext cx="6195865" cy="348517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7D85B23-E70A-AE3D-05C3-2F915D57E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28669" y="4418002"/>
            <a:ext cx="5848203" cy="33162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458274194F8E4B9329DA50A017966C" ma:contentTypeVersion="11" ma:contentTypeDescription="Create a new document." ma:contentTypeScope="" ma:versionID="ac002b988ecf1fe8b056871dada2b493">
  <xsd:schema xmlns:xsd="http://www.w3.org/2001/XMLSchema" xmlns:xs="http://www.w3.org/2001/XMLSchema" xmlns:p="http://schemas.microsoft.com/office/2006/metadata/properties" xmlns:ns2="ed4df8d6-78e8-413d-96d0-3a92d4e6a032" xmlns:ns3="d06399e8-b413-4a99-882e-28ccf00e76f7" targetNamespace="http://schemas.microsoft.com/office/2006/metadata/properties" ma:root="true" ma:fieldsID="ff2a906fe82c8bb7e3b600ce751fb83a" ns2:_="" ns3:_="">
    <xsd:import namespace="ed4df8d6-78e8-413d-96d0-3a92d4e6a032"/>
    <xsd:import namespace="d06399e8-b413-4a99-882e-28ccf00e76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df8d6-78e8-413d-96d0-3a92d4e6a0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eec554-ca27-48f5-98a4-0a69c1ab37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6399e8-b413-4a99-882e-28ccf00e76f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b4efa36-96ff-4be2-b582-ab33d301a6aa}" ma:internalName="TaxCatchAll" ma:showField="CatchAllData" ma:web="d06399e8-b413-4a99-882e-28ccf00e76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6399e8-b413-4a99-882e-28ccf00e76f7" xsi:nil="true"/>
    <lcf76f155ced4ddcb4097134ff3c332f xmlns="ed4df8d6-78e8-413d-96d0-3a92d4e6a03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91858B1-649F-4CE9-B245-67A0A6B73BCF}"/>
</file>

<file path=customXml/itemProps2.xml><?xml version="1.0" encoding="utf-8"?>
<ds:datastoreItem xmlns:ds="http://schemas.openxmlformats.org/officeDocument/2006/customXml" ds:itemID="{E4D4665D-11CD-4F9D-BDBD-33A66D709B34}"/>
</file>

<file path=customXml/itemProps3.xml><?xml version="1.0" encoding="utf-8"?>
<ds:datastoreItem xmlns:ds="http://schemas.openxmlformats.org/officeDocument/2006/customXml" ds:itemID="{E415D6CE-2F76-4B60-8639-29E4C9F1B5C1}"/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48</Words>
  <Application>Microsoft Office PowerPoint</Application>
  <PresentationFormat>Custom</PresentationFormat>
  <Paragraphs>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Poppins Bold</vt:lpstr>
      <vt:lpstr>Arial</vt:lpstr>
      <vt:lpstr>PrivaOneItalicPro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Cork Airport Innovation Deck</dc:title>
  <dc:creator>Adam Kelly</dc:creator>
  <cp:lastModifiedBy>Adam Kelly</cp:lastModifiedBy>
  <cp:revision>2</cp:revision>
  <cp:lastPrinted>2026-04-22T14:12:30Z</cp:lastPrinted>
  <dcterms:created xsi:type="dcterms:W3CDTF">2006-08-16T00:00:00Z</dcterms:created>
  <dcterms:modified xsi:type="dcterms:W3CDTF">2026-04-22T16:38:11Z</dcterms:modified>
  <dc:identifier>DAHFsXusJ2Y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5236d87-3c41-4cd5-80ae-2a44d989df97_Enabled">
    <vt:lpwstr>true</vt:lpwstr>
  </property>
  <property fmtid="{D5CDD505-2E9C-101B-9397-08002B2CF9AE}" pid="3" name="MSIP_Label_35236d87-3c41-4cd5-80ae-2a44d989df97_SetDate">
    <vt:lpwstr>2026-04-22T16:37:35Z</vt:lpwstr>
  </property>
  <property fmtid="{D5CDD505-2E9C-101B-9397-08002B2CF9AE}" pid="4" name="MSIP_Label_35236d87-3c41-4cd5-80ae-2a44d989df97_Method">
    <vt:lpwstr>Standard</vt:lpwstr>
  </property>
  <property fmtid="{D5CDD505-2E9C-101B-9397-08002B2CF9AE}" pid="5" name="MSIP_Label_35236d87-3c41-4cd5-80ae-2a44d989df97_Name">
    <vt:lpwstr>35236d87-3c41-4cd5-80ae-2a44d989df97</vt:lpwstr>
  </property>
  <property fmtid="{D5CDD505-2E9C-101B-9397-08002B2CF9AE}" pid="6" name="MSIP_Label_35236d87-3c41-4cd5-80ae-2a44d989df97_SiteId">
    <vt:lpwstr>e092c3e4-727f-40c6-85c8-5a0f7ae68d2b</vt:lpwstr>
  </property>
  <property fmtid="{D5CDD505-2E9C-101B-9397-08002B2CF9AE}" pid="7" name="MSIP_Label_35236d87-3c41-4cd5-80ae-2a44d989df97_ActionId">
    <vt:lpwstr>92d07bc1-10bb-4e93-a5c5-ee533a290af4</vt:lpwstr>
  </property>
  <property fmtid="{D5CDD505-2E9C-101B-9397-08002B2CF9AE}" pid="8" name="MSIP_Label_35236d87-3c41-4cd5-80ae-2a44d989df97_ContentBits">
    <vt:lpwstr>2</vt:lpwstr>
  </property>
  <property fmtid="{D5CDD505-2E9C-101B-9397-08002B2CF9AE}" pid="9" name="MSIP_Label_35236d87-3c41-4cd5-80ae-2a44d989df97_Tag">
    <vt:lpwstr>10, 3, 0, 1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Document Classification:  Class 1 - General</vt:lpwstr>
  </property>
  <property fmtid="{D5CDD505-2E9C-101B-9397-08002B2CF9AE}" pid="12" name="ContentTypeId">
    <vt:lpwstr>0x0101004F458274194F8E4B9329DA50A017966C</vt:lpwstr>
  </property>
</Properties>
</file>