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9" r:id="rId5"/>
  </p:sldMasterIdLst>
  <p:notesMasterIdLst>
    <p:notesMasterId r:id="rId14"/>
  </p:notesMasterIdLst>
  <p:sldIdLst>
    <p:sldId id="256" r:id="rId6"/>
    <p:sldId id="259" r:id="rId7"/>
    <p:sldId id="269" r:id="rId8"/>
    <p:sldId id="270" r:id="rId9"/>
    <p:sldId id="2141413962" r:id="rId10"/>
    <p:sldId id="2141413963" r:id="rId11"/>
    <p:sldId id="2141413961" r:id="rId12"/>
    <p:sldId id="268" r:id="rId13"/>
  </p:sldIdLst>
  <p:sldSz cx="9144000" cy="5143500" type="screen16x9"/>
  <p:notesSz cx="6858000" cy="9144000"/>
  <p:defaultText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ile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essuno stile, nessuna grigli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41" autoAdjust="0"/>
  </p:normalViewPr>
  <p:slideViewPr>
    <p:cSldViewPr snapToGrid="0">
      <p:cViewPr varScale="1">
        <p:scale>
          <a:sx n="92" d="100"/>
          <a:sy n="92" d="100"/>
        </p:scale>
        <p:origin x="1214" y="293"/>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presProps" Target="presProps.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8454861711870701E-2"/>
          <c:y val="2.7398002852135374E-3"/>
          <c:w val="0.91899197871687655"/>
          <c:h val="0.87436317445658196"/>
        </c:manualLayout>
      </c:layout>
      <c:barChart>
        <c:barDir val="col"/>
        <c:grouping val="percentStacked"/>
        <c:varyColors val="0"/>
        <c:ser>
          <c:idx val="1"/>
          <c:order val="0"/>
          <c:tx>
            <c:strRef>
              <c:f>'Pax share'!$B$13</c:f>
              <c:strCache>
                <c:ptCount val="1"/>
                <c:pt idx="0">
                  <c:v>Train</c:v>
                </c:pt>
              </c:strCache>
            </c:strRef>
          </c:tx>
          <c:spPr>
            <a:solidFill>
              <a:schemeClr val="accent2"/>
            </a:solidFill>
            <a:ln>
              <a:noFill/>
            </a:ln>
            <a:effectLst/>
          </c:spPr>
          <c:invertIfNegative val="0"/>
          <c:dLbls>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45A-4335-8642-3351AE8C921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it-IT"/>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'Pax share'!$A$14:$A$15</c:f>
              <c:numCache>
                <c:formatCode>General</c:formatCode>
                <c:ptCount val="2"/>
                <c:pt idx="0">
                  <c:v>2023</c:v>
                </c:pt>
                <c:pt idx="1">
                  <c:v>2025</c:v>
                </c:pt>
              </c:numCache>
            </c:numRef>
          </c:cat>
          <c:val>
            <c:numRef>
              <c:f>'Pax share'!$B$14:$B$15</c:f>
              <c:numCache>
                <c:formatCode>0%</c:formatCode>
                <c:ptCount val="2"/>
                <c:pt idx="0">
                  <c:v>0</c:v>
                </c:pt>
                <c:pt idx="1">
                  <c:v>0.16</c:v>
                </c:pt>
              </c:numCache>
            </c:numRef>
          </c:val>
          <c:extLst>
            <c:ext xmlns:c16="http://schemas.microsoft.com/office/drawing/2014/chart" uri="{C3380CC4-5D6E-409C-BE32-E72D297353CC}">
              <c16:uniqueId val="{00000001-B45A-4335-8642-3351AE8C921D}"/>
            </c:ext>
          </c:extLst>
        </c:ser>
        <c:ser>
          <c:idx val="2"/>
          <c:order val="1"/>
          <c:tx>
            <c:strRef>
              <c:f>'Pax share'!$C$13</c:f>
              <c:strCache>
                <c:ptCount val="1"/>
                <c:pt idx="0">
                  <c:v>Bus</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'Pax share'!$A$14:$A$15</c:f>
              <c:numCache>
                <c:formatCode>General</c:formatCode>
                <c:ptCount val="2"/>
                <c:pt idx="0">
                  <c:v>2023</c:v>
                </c:pt>
                <c:pt idx="1">
                  <c:v>2025</c:v>
                </c:pt>
              </c:numCache>
            </c:numRef>
          </c:cat>
          <c:val>
            <c:numRef>
              <c:f>'Pax share'!$C$14:$C$15</c:f>
              <c:numCache>
                <c:formatCode>0%</c:formatCode>
                <c:ptCount val="2"/>
                <c:pt idx="0">
                  <c:v>0.2</c:v>
                </c:pt>
                <c:pt idx="1">
                  <c:v>0.16</c:v>
                </c:pt>
              </c:numCache>
            </c:numRef>
          </c:val>
          <c:extLst>
            <c:ext xmlns:c16="http://schemas.microsoft.com/office/drawing/2014/chart" uri="{C3380CC4-5D6E-409C-BE32-E72D297353CC}">
              <c16:uniqueId val="{00000002-B45A-4335-8642-3351AE8C921D}"/>
            </c:ext>
          </c:extLst>
        </c:ser>
        <c:ser>
          <c:idx val="5"/>
          <c:order val="2"/>
          <c:tx>
            <c:strRef>
              <c:f>'Pax share'!$D$13</c:f>
              <c:strCache>
                <c:ptCount val="1"/>
                <c:pt idx="0">
                  <c:v>Taxi</c:v>
                </c:pt>
              </c:strCache>
            </c:strRef>
          </c:tx>
          <c:spPr>
            <a:solidFill>
              <a:schemeClr val="accent4"/>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45A-4335-8642-3351AE8C921D}"/>
                </c:ext>
              </c:extLst>
            </c:dLbl>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45A-4335-8642-3351AE8C921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it-IT"/>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'Pax share'!$A$14:$A$15</c:f>
              <c:numCache>
                <c:formatCode>General</c:formatCode>
                <c:ptCount val="2"/>
                <c:pt idx="0">
                  <c:v>2023</c:v>
                </c:pt>
                <c:pt idx="1">
                  <c:v>2025</c:v>
                </c:pt>
              </c:numCache>
            </c:numRef>
          </c:cat>
          <c:val>
            <c:numRef>
              <c:f>'Pax share'!$D$14:$D$15</c:f>
              <c:numCache>
                <c:formatCode>0%</c:formatCode>
                <c:ptCount val="2"/>
                <c:pt idx="0">
                  <c:v>0.12</c:v>
                </c:pt>
                <c:pt idx="1">
                  <c:v>0.11</c:v>
                </c:pt>
              </c:numCache>
            </c:numRef>
          </c:val>
          <c:extLst>
            <c:ext xmlns:c16="http://schemas.microsoft.com/office/drawing/2014/chart" uri="{C3380CC4-5D6E-409C-BE32-E72D297353CC}">
              <c16:uniqueId val="{00000005-B45A-4335-8642-3351AE8C921D}"/>
            </c:ext>
          </c:extLst>
        </c:ser>
        <c:ser>
          <c:idx val="3"/>
          <c:order val="3"/>
          <c:tx>
            <c:strRef>
              <c:f>'Pax share'!$E$13</c:f>
              <c:strCache>
                <c:ptCount val="1"/>
                <c:pt idx="0">
                  <c:v>Car Sharing</c:v>
                </c:pt>
              </c:strCache>
            </c:strRef>
          </c:tx>
          <c:spPr>
            <a:solidFill>
              <a:schemeClr val="accent6"/>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'Pax share'!$A$14:$A$15</c:f>
              <c:numCache>
                <c:formatCode>General</c:formatCode>
                <c:ptCount val="2"/>
                <c:pt idx="0">
                  <c:v>2023</c:v>
                </c:pt>
                <c:pt idx="1">
                  <c:v>2025</c:v>
                </c:pt>
              </c:numCache>
            </c:numRef>
          </c:cat>
          <c:val>
            <c:numRef>
              <c:f>'Pax share'!$E$14:$E$15</c:f>
              <c:numCache>
                <c:formatCode>0%</c:formatCode>
                <c:ptCount val="2"/>
                <c:pt idx="0">
                  <c:v>0.01</c:v>
                </c:pt>
                <c:pt idx="1">
                  <c:v>0.01</c:v>
                </c:pt>
              </c:numCache>
            </c:numRef>
          </c:val>
          <c:extLst>
            <c:ext xmlns:c16="http://schemas.microsoft.com/office/drawing/2014/chart" uri="{C3380CC4-5D6E-409C-BE32-E72D297353CC}">
              <c16:uniqueId val="{00000006-B45A-4335-8642-3351AE8C921D}"/>
            </c:ext>
          </c:extLst>
        </c:ser>
        <c:ser>
          <c:idx val="4"/>
          <c:order val="4"/>
          <c:tx>
            <c:strRef>
              <c:f>'Pax share'!$F$13</c:f>
              <c:strCache>
                <c:ptCount val="1"/>
                <c:pt idx="0">
                  <c:v>Limo</c:v>
                </c:pt>
              </c:strCache>
            </c:strRef>
          </c:tx>
          <c:spPr>
            <a:solidFill>
              <a:srgbClr val="FFC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'Pax share'!$A$14:$A$15</c:f>
              <c:numCache>
                <c:formatCode>General</c:formatCode>
                <c:ptCount val="2"/>
                <c:pt idx="0">
                  <c:v>2023</c:v>
                </c:pt>
                <c:pt idx="1">
                  <c:v>2025</c:v>
                </c:pt>
              </c:numCache>
            </c:numRef>
          </c:cat>
          <c:val>
            <c:numRef>
              <c:f>'Pax share'!$F$14:$F$15</c:f>
              <c:numCache>
                <c:formatCode>0%</c:formatCode>
                <c:ptCount val="2"/>
                <c:pt idx="0">
                  <c:v>0.02</c:v>
                </c:pt>
                <c:pt idx="1">
                  <c:v>0.02</c:v>
                </c:pt>
              </c:numCache>
            </c:numRef>
          </c:val>
          <c:extLst>
            <c:ext xmlns:c16="http://schemas.microsoft.com/office/drawing/2014/chart" uri="{C3380CC4-5D6E-409C-BE32-E72D297353CC}">
              <c16:uniqueId val="{00000007-B45A-4335-8642-3351AE8C921D}"/>
            </c:ext>
          </c:extLst>
        </c:ser>
        <c:ser>
          <c:idx val="6"/>
          <c:order val="5"/>
          <c:tx>
            <c:strRef>
              <c:f>'Pax share'!$G$13</c:f>
              <c:strCache>
                <c:ptCount val="1"/>
                <c:pt idx="0">
                  <c:v>Rent a Car</c:v>
                </c:pt>
              </c:strCache>
            </c:strRef>
          </c:tx>
          <c:spPr>
            <a:solidFill>
              <a:schemeClr val="accent1">
                <a:lumMod val="60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bg1"/>
                    </a:solidFill>
                    <a:latin typeface="+mn-lt"/>
                    <a:ea typeface="+mn-ea"/>
                    <a:cs typeface="+mn-cs"/>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'Pax share'!$A$14:$A$15</c:f>
              <c:numCache>
                <c:formatCode>General</c:formatCode>
                <c:ptCount val="2"/>
                <c:pt idx="0">
                  <c:v>2023</c:v>
                </c:pt>
                <c:pt idx="1">
                  <c:v>2025</c:v>
                </c:pt>
              </c:numCache>
            </c:numRef>
          </c:cat>
          <c:val>
            <c:numRef>
              <c:f>'Pax share'!$G$14:$G$15</c:f>
              <c:numCache>
                <c:formatCode>0%</c:formatCode>
                <c:ptCount val="2"/>
                <c:pt idx="0">
                  <c:v>0.06</c:v>
                </c:pt>
                <c:pt idx="1">
                  <c:v>0.06</c:v>
                </c:pt>
              </c:numCache>
            </c:numRef>
          </c:val>
          <c:extLst>
            <c:ext xmlns:c16="http://schemas.microsoft.com/office/drawing/2014/chart" uri="{C3380CC4-5D6E-409C-BE32-E72D297353CC}">
              <c16:uniqueId val="{00000008-B45A-4335-8642-3351AE8C921D}"/>
            </c:ext>
          </c:extLst>
        </c:ser>
        <c:ser>
          <c:idx val="8"/>
          <c:order val="6"/>
          <c:tx>
            <c:strRef>
              <c:f>'Pax share'!$H$13</c:f>
              <c:strCache>
                <c:ptCount val="1"/>
                <c:pt idx="0">
                  <c:v>Parking private car</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it-I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'Pax share'!$A$14:$A$15</c:f>
              <c:numCache>
                <c:formatCode>General</c:formatCode>
                <c:ptCount val="2"/>
                <c:pt idx="0">
                  <c:v>2023</c:v>
                </c:pt>
                <c:pt idx="1">
                  <c:v>2025</c:v>
                </c:pt>
              </c:numCache>
            </c:numRef>
          </c:cat>
          <c:val>
            <c:numRef>
              <c:f>'Pax share'!$H$14:$H$15</c:f>
              <c:numCache>
                <c:formatCode>0%</c:formatCode>
                <c:ptCount val="2"/>
                <c:pt idx="0">
                  <c:v>0.15</c:v>
                </c:pt>
                <c:pt idx="1">
                  <c:v>0.14000000000000001</c:v>
                </c:pt>
              </c:numCache>
            </c:numRef>
          </c:val>
          <c:extLst>
            <c:ext xmlns:c16="http://schemas.microsoft.com/office/drawing/2014/chart" uri="{C3380CC4-5D6E-409C-BE32-E72D297353CC}">
              <c16:uniqueId val="{00000009-B45A-4335-8642-3351AE8C921D}"/>
            </c:ext>
          </c:extLst>
        </c:ser>
        <c:ser>
          <c:idx val="7"/>
          <c:order val="7"/>
          <c:tx>
            <c:strRef>
              <c:f>'Pax share'!$I$13</c:f>
              <c:strCache>
                <c:ptCount val="1"/>
                <c:pt idx="0">
                  <c:v>Third party parking</c:v>
                </c:pt>
              </c:strCache>
            </c:strRef>
          </c:tx>
          <c:spPr>
            <a:solidFill>
              <a:schemeClr val="accent1">
                <a:lumMod val="60000"/>
                <a:lumOff val="40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'Pax share'!$A$14:$A$15</c:f>
              <c:numCache>
                <c:formatCode>General</c:formatCode>
                <c:ptCount val="2"/>
                <c:pt idx="0">
                  <c:v>2023</c:v>
                </c:pt>
                <c:pt idx="1">
                  <c:v>2025</c:v>
                </c:pt>
              </c:numCache>
            </c:numRef>
          </c:cat>
          <c:val>
            <c:numRef>
              <c:f>'Pax share'!$I$14:$I$15</c:f>
              <c:numCache>
                <c:formatCode>0%</c:formatCode>
                <c:ptCount val="2"/>
                <c:pt idx="0">
                  <c:v>0.06</c:v>
                </c:pt>
                <c:pt idx="1">
                  <c:v>0.06</c:v>
                </c:pt>
              </c:numCache>
            </c:numRef>
          </c:val>
          <c:extLst>
            <c:ext xmlns:c16="http://schemas.microsoft.com/office/drawing/2014/chart" uri="{C3380CC4-5D6E-409C-BE32-E72D297353CC}">
              <c16:uniqueId val="{0000000A-B45A-4335-8642-3351AE8C921D}"/>
            </c:ext>
          </c:extLst>
        </c:ser>
        <c:ser>
          <c:idx val="9"/>
          <c:order val="8"/>
          <c:tx>
            <c:strRef>
              <c:f>'Pax share'!$J$13</c:f>
              <c:strCache>
                <c:ptCount val="1"/>
                <c:pt idx="0">
                  <c:v>Dropped/picked up private car</c:v>
                </c:pt>
              </c:strCache>
            </c:strRef>
          </c:tx>
          <c:spPr>
            <a:solidFill>
              <a:schemeClr val="bg1">
                <a:lumMod val="6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it-IT"/>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'Pax share'!$A$14:$A$15</c:f>
              <c:numCache>
                <c:formatCode>General</c:formatCode>
                <c:ptCount val="2"/>
                <c:pt idx="0">
                  <c:v>2023</c:v>
                </c:pt>
                <c:pt idx="1">
                  <c:v>2025</c:v>
                </c:pt>
              </c:numCache>
            </c:numRef>
          </c:cat>
          <c:val>
            <c:numRef>
              <c:f>'Pax share'!$J$14:$J$15</c:f>
              <c:numCache>
                <c:formatCode>0%</c:formatCode>
                <c:ptCount val="2"/>
                <c:pt idx="0">
                  <c:v>0.38</c:v>
                </c:pt>
                <c:pt idx="1">
                  <c:v>0.28000000000000003</c:v>
                </c:pt>
              </c:numCache>
            </c:numRef>
          </c:val>
          <c:extLst>
            <c:ext xmlns:c16="http://schemas.microsoft.com/office/drawing/2014/chart" uri="{C3380CC4-5D6E-409C-BE32-E72D297353CC}">
              <c16:uniqueId val="{0000000B-B45A-4335-8642-3351AE8C921D}"/>
            </c:ext>
          </c:extLst>
        </c:ser>
        <c:dLbls>
          <c:showLegendKey val="0"/>
          <c:showVal val="0"/>
          <c:showCatName val="0"/>
          <c:showSerName val="0"/>
          <c:showPercent val="0"/>
          <c:showBubbleSize val="0"/>
        </c:dLbls>
        <c:gapWidth val="150"/>
        <c:overlap val="100"/>
        <c:axId val="1520518655"/>
        <c:axId val="1520516255"/>
      </c:barChart>
      <c:catAx>
        <c:axId val="152051865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2"/>
                </a:solidFill>
                <a:latin typeface="+mn-lt"/>
                <a:ea typeface="+mn-ea"/>
                <a:cs typeface="+mn-cs"/>
              </a:defRPr>
            </a:pPr>
            <a:endParaRPr lang="it-IT"/>
          </a:p>
        </c:txPr>
        <c:crossAx val="1520516255"/>
        <c:crosses val="autoZero"/>
        <c:auto val="1"/>
        <c:lblAlgn val="ctr"/>
        <c:lblOffset val="100"/>
        <c:noMultiLvlLbl val="0"/>
      </c:catAx>
      <c:valAx>
        <c:axId val="1520516255"/>
        <c:scaling>
          <c:orientation val="minMax"/>
          <c:min val="0"/>
        </c:scaling>
        <c:delete val="1"/>
        <c:axPos val="l"/>
        <c:majorGridlines>
          <c:spPr>
            <a:ln w="9525" cap="flat" cmpd="sng" algn="ctr">
              <a:noFill/>
              <a:round/>
            </a:ln>
            <a:effectLst/>
          </c:spPr>
        </c:majorGridlines>
        <c:numFmt formatCode="0%" sourceLinked="1"/>
        <c:majorTickMark val="none"/>
        <c:minorTickMark val="none"/>
        <c:tickLblPos val="nextTo"/>
        <c:crossAx val="1520518655"/>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7084121336953466"/>
          <c:y val="0.18318481388656827"/>
          <c:w val="0.5017725374757035"/>
          <c:h val="0.74469341912903975"/>
        </c:manualLayout>
      </c:layout>
      <c:doughnutChart>
        <c:varyColors val="1"/>
        <c:ser>
          <c:idx val="0"/>
          <c:order val="0"/>
          <c:spPr>
            <a:ln>
              <a:solidFill>
                <a:schemeClr val="bg1"/>
              </a:solidFill>
            </a:ln>
            <a:scene3d>
              <a:camera prst="orthographicFront"/>
              <a:lightRig rig="brightRoom" dir="t"/>
            </a:scene3d>
            <a:sp3d prstMaterial="flat">
              <a:contourClr>
                <a:srgbClr val="000000"/>
              </a:contourClr>
            </a:sp3d>
          </c:spPr>
          <c:dPt>
            <c:idx val="0"/>
            <c:bubble3D val="0"/>
            <c:spPr>
              <a:solidFill>
                <a:schemeClr val="accent2"/>
              </a:solidFill>
              <a:ln>
                <a:solidFill>
                  <a:schemeClr val="bg1"/>
                </a:solidFill>
              </a:ln>
              <a:effectLst/>
              <a:scene3d>
                <a:camera prst="orthographicFront"/>
                <a:lightRig rig="brightRoom" dir="t"/>
              </a:scene3d>
              <a:sp3d prstMaterial="flat">
                <a:contourClr>
                  <a:srgbClr val="000000"/>
                </a:contourClr>
              </a:sp3d>
            </c:spPr>
            <c:extLst>
              <c:ext xmlns:c16="http://schemas.microsoft.com/office/drawing/2014/chart" uri="{C3380CC4-5D6E-409C-BE32-E72D297353CC}">
                <c16:uniqueId val="{00000001-FEC8-4523-810D-8FB08736D8D5}"/>
              </c:ext>
            </c:extLst>
          </c:dPt>
          <c:dPt>
            <c:idx val="1"/>
            <c:bubble3D val="0"/>
            <c:spPr>
              <a:solidFill>
                <a:schemeClr val="accent1"/>
              </a:solidFill>
              <a:ln>
                <a:solidFill>
                  <a:schemeClr val="bg1"/>
                </a:solidFill>
              </a:ln>
              <a:effectLst/>
              <a:scene3d>
                <a:camera prst="orthographicFront"/>
                <a:lightRig rig="brightRoom" dir="t"/>
              </a:scene3d>
              <a:sp3d prstMaterial="flat">
                <a:contourClr>
                  <a:srgbClr val="000000"/>
                </a:contourClr>
              </a:sp3d>
            </c:spPr>
            <c:extLst>
              <c:ext xmlns:c16="http://schemas.microsoft.com/office/drawing/2014/chart" uri="{C3380CC4-5D6E-409C-BE32-E72D297353CC}">
                <c16:uniqueId val="{00000003-FEC8-4523-810D-8FB08736D8D5}"/>
              </c:ext>
            </c:extLst>
          </c:dPt>
          <c:dPt>
            <c:idx val="2"/>
            <c:bubble3D val="0"/>
            <c:spPr>
              <a:solidFill>
                <a:schemeClr val="accent4"/>
              </a:solidFill>
              <a:ln>
                <a:solidFill>
                  <a:schemeClr val="bg1"/>
                </a:solidFill>
              </a:ln>
              <a:effectLst/>
              <a:scene3d>
                <a:camera prst="orthographicFront"/>
                <a:lightRig rig="brightRoom" dir="t"/>
              </a:scene3d>
              <a:sp3d prstMaterial="flat">
                <a:contourClr>
                  <a:srgbClr val="000000"/>
                </a:contourClr>
              </a:sp3d>
            </c:spPr>
            <c:extLst>
              <c:ext xmlns:c16="http://schemas.microsoft.com/office/drawing/2014/chart" uri="{C3380CC4-5D6E-409C-BE32-E72D297353CC}">
                <c16:uniqueId val="{00000005-FEC8-4523-810D-8FB08736D8D5}"/>
              </c:ext>
            </c:extLst>
          </c:dPt>
          <c:dPt>
            <c:idx val="3"/>
            <c:bubble3D val="0"/>
            <c:spPr>
              <a:solidFill>
                <a:schemeClr val="accent6"/>
              </a:solidFill>
              <a:ln>
                <a:solidFill>
                  <a:schemeClr val="bg1"/>
                </a:solidFill>
              </a:ln>
              <a:effectLst/>
              <a:scene3d>
                <a:camera prst="orthographicFront"/>
                <a:lightRig rig="brightRoom" dir="t"/>
              </a:scene3d>
              <a:sp3d prstMaterial="flat">
                <a:contourClr>
                  <a:srgbClr val="000000"/>
                </a:contourClr>
              </a:sp3d>
            </c:spPr>
            <c:extLst>
              <c:ext xmlns:c16="http://schemas.microsoft.com/office/drawing/2014/chart" uri="{C3380CC4-5D6E-409C-BE32-E72D297353CC}">
                <c16:uniqueId val="{00000007-FEC8-4523-810D-8FB08736D8D5}"/>
              </c:ext>
            </c:extLst>
          </c:dPt>
          <c:dPt>
            <c:idx val="4"/>
            <c:bubble3D val="0"/>
            <c:spPr>
              <a:solidFill>
                <a:srgbClr val="FFC000"/>
              </a:solidFill>
              <a:ln>
                <a:solidFill>
                  <a:schemeClr val="bg1"/>
                </a:solidFill>
              </a:ln>
              <a:effectLst/>
              <a:scene3d>
                <a:camera prst="orthographicFront"/>
                <a:lightRig rig="brightRoom" dir="t"/>
              </a:scene3d>
              <a:sp3d prstMaterial="flat">
                <a:contourClr>
                  <a:srgbClr val="000000"/>
                </a:contourClr>
              </a:sp3d>
            </c:spPr>
            <c:extLst>
              <c:ext xmlns:c16="http://schemas.microsoft.com/office/drawing/2014/chart" uri="{C3380CC4-5D6E-409C-BE32-E72D297353CC}">
                <c16:uniqueId val="{00000009-FEC8-4523-810D-8FB08736D8D5}"/>
              </c:ext>
            </c:extLst>
          </c:dPt>
          <c:dPt>
            <c:idx val="5"/>
            <c:bubble3D val="0"/>
            <c:spPr>
              <a:solidFill>
                <a:schemeClr val="tx2"/>
              </a:solidFill>
              <a:ln>
                <a:solidFill>
                  <a:schemeClr val="bg1"/>
                </a:solidFill>
              </a:ln>
              <a:effectLst/>
              <a:scene3d>
                <a:camera prst="orthographicFront"/>
                <a:lightRig rig="brightRoom" dir="t"/>
              </a:scene3d>
              <a:sp3d prstMaterial="flat">
                <a:contourClr>
                  <a:srgbClr val="000000"/>
                </a:contourClr>
              </a:sp3d>
            </c:spPr>
            <c:extLst>
              <c:ext xmlns:c16="http://schemas.microsoft.com/office/drawing/2014/chart" uri="{C3380CC4-5D6E-409C-BE32-E72D297353CC}">
                <c16:uniqueId val="{0000000B-FEC8-4523-810D-8FB08736D8D5}"/>
              </c:ext>
            </c:extLst>
          </c:dPt>
          <c:dPt>
            <c:idx val="6"/>
            <c:bubble3D val="0"/>
            <c:spPr>
              <a:solidFill>
                <a:schemeClr val="accent3"/>
              </a:solidFill>
              <a:ln>
                <a:solidFill>
                  <a:schemeClr val="bg1"/>
                </a:solidFill>
              </a:ln>
              <a:effectLst/>
              <a:scene3d>
                <a:camera prst="orthographicFront"/>
                <a:lightRig rig="brightRoom" dir="t"/>
              </a:scene3d>
              <a:sp3d prstMaterial="flat">
                <a:contourClr>
                  <a:srgbClr val="000000"/>
                </a:contourClr>
              </a:sp3d>
            </c:spPr>
            <c:extLst>
              <c:ext xmlns:c16="http://schemas.microsoft.com/office/drawing/2014/chart" uri="{C3380CC4-5D6E-409C-BE32-E72D297353CC}">
                <c16:uniqueId val="{0000000D-FEC8-4523-810D-8FB08736D8D5}"/>
              </c:ext>
            </c:extLst>
          </c:dPt>
          <c:dPt>
            <c:idx val="7"/>
            <c:bubble3D val="0"/>
            <c:spPr>
              <a:solidFill>
                <a:schemeClr val="tx2">
                  <a:lumMod val="40000"/>
                  <a:lumOff val="60000"/>
                </a:schemeClr>
              </a:solidFill>
              <a:ln>
                <a:solidFill>
                  <a:schemeClr val="bg1"/>
                </a:solidFill>
              </a:ln>
              <a:effectLst/>
              <a:scene3d>
                <a:camera prst="orthographicFront"/>
                <a:lightRig rig="brightRoom" dir="t"/>
              </a:scene3d>
              <a:sp3d prstMaterial="flat">
                <a:contourClr>
                  <a:srgbClr val="000000"/>
                </a:contourClr>
              </a:sp3d>
            </c:spPr>
            <c:extLst>
              <c:ext xmlns:c16="http://schemas.microsoft.com/office/drawing/2014/chart" uri="{C3380CC4-5D6E-409C-BE32-E72D297353CC}">
                <c16:uniqueId val="{0000000F-FEC8-4523-810D-8FB08736D8D5}"/>
              </c:ext>
            </c:extLst>
          </c:dPt>
          <c:dPt>
            <c:idx val="8"/>
            <c:bubble3D val="0"/>
            <c:spPr>
              <a:solidFill>
                <a:schemeClr val="bg1">
                  <a:lumMod val="75000"/>
                </a:schemeClr>
              </a:solidFill>
              <a:ln>
                <a:solidFill>
                  <a:schemeClr val="bg1"/>
                </a:solidFill>
              </a:ln>
              <a:effectLst/>
              <a:scene3d>
                <a:camera prst="orthographicFront"/>
                <a:lightRig rig="brightRoom" dir="t"/>
              </a:scene3d>
              <a:sp3d prstMaterial="flat">
                <a:contourClr>
                  <a:srgbClr val="000000"/>
                </a:contourClr>
              </a:sp3d>
            </c:spPr>
            <c:extLst>
              <c:ext xmlns:c16="http://schemas.microsoft.com/office/drawing/2014/chart" uri="{C3380CC4-5D6E-409C-BE32-E72D297353CC}">
                <c16:uniqueId val="{00000011-FEC8-4523-810D-8FB08736D8D5}"/>
              </c:ext>
            </c:extLst>
          </c:dPt>
          <c:dLbls>
            <c:dLbl>
              <c:idx val="0"/>
              <c:layout>
                <c:manualLayout>
                  <c:x val="4.4136784945229849E-3"/>
                  <c:y val="-0.10191651969429749"/>
                </c:manualLayout>
              </c:layout>
              <c:tx>
                <c:rich>
                  <a:bodyPr/>
                  <a:lstStyle/>
                  <a:p>
                    <a:fld id="{C03697D2-44A6-43B4-846C-8F3AAA36E54A}" type="PERCENTAGE">
                      <a:rPr lang="en-US">
                        <a:solidFill>
                          <a:schemeClr val="bg1"/>
                        </a:solidFill>
                      </a:rPr>
                      <a:pPr/>
                      <a:t>[PERCENTUALE]</a:t>
                    </a:fld>
                    <a:endParaRPr lang="it-IT"/>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FEC8-4523-810D-8FB08736D8D5}"/>
                </c:ext>
              </c:extLst>
            </c:dLbl>
            <c:dLbl>
              <c:idx val="1"/>
              <c:layout>
                <c:manualLayout>
                  <c:x val="1.2310445791291222E-2"/>
                  <c:y val="-7.8172345119992048E-2"/>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FEC8-4523-810D-8FB08736D8D5}"/>
                </c:ext>
              </c:extLst>
            </c:dLbl>
            <c:dLbl>
              <c:idx val="3"/>
              <c:delete val="1"/>
              <c:extLst>
                <c:ext xmlns:c15="http://schemas.microsoft.com/office/drawing/2012/chart" uri="{CE6537A1-D6FC-4f65-9D91-7224C49458BB}"/>
                <c:ext xmlns:c16="http://schemas.microsoft.com/office/drawing/2014/chart" uri="{C3380CC4-5D6E-409C-BE32-E72D297353CC}">
                  <c16:uniqueId val="{00000007-FEC8-4523-810D-8FB08736D8D5}"/>
                </c:ext>
              </c:extLst>
            </c:dLbl>
            <c:dLbl>
              <c:idx val="4"/>
              <c:layout>
                <c:manualLayout>
                  <c:x val="8.2764968775087377E-2"/>
                  <c:y val="-0.10655836318188863"/>
                </c:manualLayout>
              </c:layout>
              <c:tx>
                <c:rich>
                  <a:bodyPr/>
                  <a:lstStyle/>
                  <a:p>
                    <a:fld id="{939FAAB8-B596-41F2-AFD4-B9F320330862}" type="PERCENTAGE">
                      <a:rPr lang="en-US">
                        <a:solidFill>
                          <a:sysClr val="windowText" lastClr="000000"/>
                        </a:solidFill>
                      </a:rPr>
                      <a:pPr/>
                      <a:t>[PERCENTUALE]</a:t>
                    </a:fld>
                    <a:endParaRPr lang="it-IT"/>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FEC8-4523-810D-8FB08736D8D5}"/>
                </c:ext>
              </c:extLst>
            </c:dLbl>
            <c:dLbl>
              <c:idx val="6"/>
              <c:tx>
                <c:rich>
                  <a:bodyPr/>
                  <a:lstStyle/>
                  <a:p>
                    <a:fld id="{D28F1539-5418-40CF-A3C4-0EDF80E1927E}" type="PERCENTAGE">
                      <a:rPr lang="en-US">
                        <a:solidFill>
                          <a:schemeClr val="tx1"/>
                        </a:solidFill>
                      </a:rPr>
                      <a:pPr/>
                      <a:t>[PERCENTUALE]</a:t>
                    </a:fld>
                    <a:endParaRPr lang="it-IT"/>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D-FEC8-4523-810D-8FB08736D8D5}"/>
                </c:ext>
              </c:extLst>
            </c:dLbl>
            <c:dLbl>
              <c:idx val="7"/>
              <c:tx>
                <c:rich>
                  <a:bodyPr/>
                  <a:lstStyle/>
                  <a:p>
                    <a:fld id="{D80E0977-85A7-4422-83F2-DADAB66E2797}" type="PERCENTAGE">
                      <a:rPr lang="en-US">
                        <a:solidFill>
                          <a:schemeClr val="tx1"/>
                        </a:solidFill>
                      </a:rPr>
                      <a:pPr/>
                      <a:t>[PERCENTUALE]</a:t>
                    </a:fld>
                    <a:endParaRPr lang="it-IT"/>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F-FEC8-4523-810D-8FB08736D8D5}"/>
                </c:ext>
              </c:extLst>
            </c:dLbl>
            <c:dLbl>
              <c:idx val="8"/>
              <c:tx>
                <c:rich>
                  <a:bodyPr/>
                  <a:lstStyle/>
                  <a:p>
                    <a:fld id="{4974D6CE-6625-4B8A-A8ED-4E11CC747FB9}" type="PERCENTAGE">
                      <a:rPr lang="en-US">
                        <a:solidFill>
                          <a:schemeClr val="tx1"/>
                        </a:solidFill>
                      </a:rPr>
                      <a:pPr/>
                      <a:t>[PERCENTUALE]</a:t>
                    </a:fld>
                    <a:endParaRPr lang="it-IT"/>
                  </a:p>
                </c:rich>
              </c:tx>
              <c:showLegendKey val="0"/>
              <c:showVal val="0"/>
              <c:showCatName val="0"/>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11-FEC8-4523-810D-8FB08736D8D5}"/>
                </c:ext>
              </c:extLst>
            </c:dLbl>
            <c:spPr>
              <a:noFill/>
              <a:ln>
                <a:noFill/>
              </a:ln>
              <a:effectLst/>
            </c:spPr>
            <c:txPr>
              <a:bodyPr rot="0" spcFirstLastPara="1" vertOverflow="overflow" horzOverflow="overflow" vert="horz" wrap="square" lIns="38100" tIns="19050" rIns="38100" bIns="19050" anchor="ctr" anchorCtr="1">
                <a:spAutoFit/>
              </a:bodyPr>
              <a:lstStyle/>
              <a:p>
                <a:pPr>
                  <a:defRPr sz="900" b="1" i="0" u="none" strike="noStrike" kern="1200" baseline="0">
                    <a:solidFill>
                      <a:schemeClr val="bg1"/>
                    </a:solidFill>
                    <a:latin typeface="+mn-lt"/>
                    <a:ea typeface="+mn-ea"/>
                    <a:cs typeface="+mn-cs"/>
                  </a:defRPr>
                </a:pPr>
                <a:endParaRPr lang="it-IT"/>
              </a:p>
            </c:txPr>
            <c:showLegendKey val="0"/>
            <c:showVal val="0"/>
            <c:showCatName val="0"/>
            <c:showSerName val="0"/>
            <c:showPercent val="1"/>
            <c:showBubbleSize val="0"/>
            <c:showLeaderLines val="0"/>
            <c:extLst>
              <c:ext xmlns:c15="http://schemas.microsoft.com/office/drawing/2012/chart" uri="{CE6537A1-D6FC-4f65-9D91-7224C49458BB}">
                <c15:spPr xmlns:c15="http://schemas.microsoft.com/office/drawing/2012/chart">
                  <a:prstGeom prst="rect">
                    <a:avLst/>
                  </a:prstGeom>
                  <a:noFill/>
                  <a:ln>
                    <a:noFill/>
                  </a:ln>
                </c15:spPr>
              </c:ext>
            </c:extLst>
          </c:dLbls>
          <c:cat>
            <c:strRef>
              <c:f>'CO2 share '!$B$13:$J$13</c:f>
              <c:strCache>
                <c:ptCount val="9"/>
                <c:pt idx="0">
                  <c:v>Train</c:v>
                </c:pt>
                <c:pt idx="1">
                  <c:v>Bus</c:v>
                </c:pt>
                <c:pt idx="2">
                  <c:v>Taxi</c:v>
                </c:pt>
                <c:pt idx="3">
                  <c:v>Car Sharing</c:v>
                </c:pt>
                <c:pt idx="4">
                  <c:v>Limo</c:v>
                </c:pt>
                <c:pt idx="5">
                  <c:v>Rent a Car</c:v>
                </c:pt>
                <c:pt idx="6">
                  <c:v>Parking private car</c:v>
                </c:pt>
                <c:pt idx="7">
                  <c:v>Third party parking</c:v>
                </c:pt>
                <c:pt idx="8">
                  <c:v>Dropped/picked up private car</c:v>
                </c:pt>
              </c:strCache>
            </c:strRef>
          </c:cat>
          <c:val>
            <c:numRef>
              <c:f>'CO2 share '!$B$15:$J$15</c:f>
              <c:numCache>
                <c:formatCode>0%</c:formatCode>
                <c:ptCount val="9"/>
                <c:pt idx="0">
                  <c:v>1.8499999999999999E-2</c:v>
                </c:pt>
                <c:pt idx="1">
                  <c:v>2.7900000000000001E-2</c:v>
                </c:pt>
                <c:pt idx="2">
                  <c:v>7.3499999999999996E-2</c:v>
                </c:pt>
                <c:pt idx="3">
                  <c:v>1.1000000000000001E-3</c:v>
                </c:pt>
                <c:pt idx="4">
                  <c:v>5.4000000000000003E-3</c:v>
                </c:pt>
                <c:pt idx="5">
                  <c:v>0.1109</c:v>
                </c:pt>
                <c:pt idx="6">
                  <c:v>0.1032</c:v>
                </c:pt>
                <c:pt idx="7">
                  <c:v>4.8800000000000003E-2</c:v>
                </c:pt>
                <c:pt idx="8">
                  <c:v>0.61070000000000002</c:v>
                </c:pt>
              </c:numCache>
            </c:numRef>
          </c:val>
          <c:extLst>
            <c:ext xmlns:c16="http://schemas.microsoft.com/office/drawing/2014/chart" uri="{C3380CC4-5D6E-409C-BE32-E72D297353CC}">
              <c16:uniqueId val="{00000012-FEC8-4523-810D-8FB08736D8D5}"/>
            </c:ext>
          </c:extLst>
        </c:ser>
        <c:dLbls>
          <c:showLegendKey val="0"/>
          <c:showVal val="0"/>
          <c:showCatName val="0"/>
          <c:showSerName val="0"/>
          <c:showPercent val="1"/>
          <c:showBubbleSize val="0"/>
          <c:showLeaderLines val="0"/>
        </c:dLbls>
        <c:firstSliceAng val="0"/>
        <c:holeSize val="30"/>
      </c:doughnutChart>
      <c:spPr>
        <a:noFill/>
        <a:ln>
          <a:solidFill>
            <a:schemeClr val="bg1"/>
          </a:solidFill>
        </a:ln>
        <a:effectLst/>
      </c:spPr>
    </c:plotArea>
    <c:legend>
      <c:legendPos val="t"/>
      <c:layout>
        <c:manualLayout>
          <c:xMode val="edge"/>
          <c:yMode val="edge"/>
          <c:x val="2.0647079441156815E-2"/>
          <c:y val="5.1342592592592606E-2"/>
          <c:w val="0.44400406192772512"/>
          <c:h val="0.88831291921843103"/>
        </c:manualLayout>
      </c:layout>
      <c:overlay val="0"/>
      <c:spPr>
        <a:noFill/>
        <a:ln>
          <a:noFill/>
        </a:ln>
        <a:effectLst/>
      </c:spPr>
      <c:txPr>
        <a:bodyPr rot="0" spcFirstLastPara="1" vertOverflow="ellipsis" vert="horz" wrap="square" anchor="ctr" anchorCtr="1"/>
        <a:lstStyle/>
        <a:p>
          <a:pPr rtl="0">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it-I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it-IT"/>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lt1"/>
    </cs:fontRef>
    <cs:defRPr sz="900"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87A70F-BFF1-48C2-A616-E95FC121C56A}" type="doc">
      <dgm:prSet loTypeId="urn:microsoft.com/office/officeart/2005/8/layout/chevron1" loCatId="process" qsTypeId="urn:microsoft.com/office/officeart/2005/8/quickstyle/simple1" qsCatId="simple" csTypeId="urn:microsoft.com/office/officeart/2005/8/colors/accent1_3" csCatId="accent1" phldr="1"/>
      <dgm:spPr/>
      <dgm:t>
        <a:bodyPr/>
        <a:lstStyle/>
        <a:p>
          <a:endParaRPr lang="it-IT"/>
        </a:p>
      </dgm:t>
    </dgm:pt>
    <dgm:pt modelId="{8BF261F8-11EA-4252-A338-36FD8D610755}">
      <dgm:prSet phldrT="[Testo]" phldr="0" custT="1"/>
      <dgm:spPr>
        <a:solidFill>
          <a:schemeClr val="accent1">
            <a:lumMod val="60000"/>
            <a:lumOff val="40000"/>
          </a:schemeClr>
        </a:solidFill>
      </dgm:spPr>
      <dgm:t>
        <a:bodyPr/>
        <a:lstStyle/>
        <a:p>
          <a:endParaRPr lang="it-IT" sz="1400">
            <a:latin typeface="Aptos" panose="020B0004020202020204" pitchFamily="34" charset="0"/>
          </a:endParaRPr>
        </a:p>
      </dgm:t>
    </dgm:pt>
    <dgm:pt modelId="{40EADF5E-A85A-4020-B4F3-55DE2C4642D2}" type="parTrans" cxnId="{74E60066-2802-47A4-9856-8D2DDF4878A0}">
      <dgm:prSet/>
      <dgm:spPr/>
      <dgm:t>
        <a:bodyPr/>
        <a:lstStyle/>
        <a:p>
          <a:endParaRPr lang="it-IT"/>
        </a:p>
      </dgm:t>
    </dgm:pt>
    <dgm:pt modelId="{73522690-31DD-4ACB-99B5-DF978FC846AB}" type="sibTrans" cxnId="{74E60066-2802-47A4-9856-8D2DDF4878A0}">
      <dgm:prSet/>
      <dgm:spPr/>
      <dgm:t>
        <a:bodyPr/>
        <a:lstStyle/>
        <a:p>
          <a:endParaRPr lang="it-IT"/>
        </a:p>
      </dgm:t>
    </dgm:pt>
    <dgm:pt modelId="{C3E5341F-6013-45D6-B9F9-CB5B8004F0E2}">
      <dgm:prSet phldrT="[Testo]" phldr="0" custT="1"/>
      <dgm:spPr/>
      <dgm:t>
        <a:bodyPr/>
        <a:lstStyle/>
        <a:p>
          <a:endParaRPr lang="it-IT" sz="1400">
            <a:latin typeface="Aptos" panose="020B0004020202020204" pitchFamily="34" charset="0"/>
          </a:endParaRPr>
        </a:p>
      </dgm:t>
    </dgm:pt>
    <dgm:pt modelId="{48CD9C41-5961-4BE0-8F24-DD203EC14AC7}" type="parTrans" cxnId="{89FD0169-F69B-4C1C-924E-15CA79177232}">
      <dgm:prSet/>
      <dgm:spPr/>
      <dgm:t>
        <a:bodyPr/>
        <a:lstStyle/>
        <a:p>
          <a:endParaRPr lang="it-IT"/>
        </a:p>
      </dgm:t>
    </dgm:pt>
    <dgm:pt modelId="{8C0C0991-7571-4E3E-8F1E-3B6FD826A2AB}" type="sibTrans" cxnId="{89FD0169-F69B-4C1C-924E-15CA79177232}">
      <dgm:prSet/>
      <dgm:spPr/>
      <dgm:t>
        <a:bodyPr/>
        <a:lstStyle/>
        <a:p>
          <a:endParaRPr lang="it-IT"/>
        </a:p>
      </dgm:t>
    </dgm:pt>
    <dgm:pt modelId="{E6514EED-5F1E-40E7-836D-8B7B0EE0A390}">
      <dgm:prSet phldrT="[Testo]" phldr="0" custT="1"/>
      <dgm:spPr>
        <a:solidFill>
          <a:schemeClr val="accent1">
            <a:lumMod val="75000"/>
          </a:schemeClr>
        </a:solidFill>
      </dgm:spPr>
      <dgm:t>
        <a:bodyPr/>
        <a:lstStyle/>
        <a:p>
          <a:pPr marL="0" lvl="0" indent="0" algn="ctr" defTabSz="622300">
            <a:lnSpc>
              <a:spcPct val="90000"/>
            </a:lnSpc>
            <a:spcBef>
              <a:spcPct val="0"/>
            </a:spcBef>
            <a:spcAft>
              <a:spcPct val="35000"/>
            </a:spcAft>
            <a:buNone/>
          </a:pPr>
          <a:endParaRPr lang="it-IT" sz="1400" kern="1200">
            <a:solidFill>
              <a:prstClr val="white"/>
            </a:solidFill>
            <a:latin typeface="Aptos" panose="020B0004020202020204" pitchFamily="34" charset="0"/>
            <a:ea typeface="+mn-ea"/>
            <a:cs typeface="+mn-cs"/>
          </a:endParaRPr>
        </a:p>
      </dgm:t>
    </dgm:pt>
    <dgm:pt modelId="{A480224C-1773-4CCD-85EF-2F9629DC863E}" type="parTrans" cxnId="{2DA22B28-B365-4D48-B27B-A07F775EC6E9}">
      <dgm:prSet/>
      <dgm:spPr/>
      <dgm:t>
        <a:bodyPr/>
        <a:lstStyle/>
        <a:p>
          <a:endParaRPr lang="it-IT"/>
        </a:p>
      </dgm:t>
    </dgm:pt>
    <dgm:pt modelId="{E5712EC5-620A-4566-A910-D29AE593198F}" type="sibTrans" cxnId="{2DA22B28-B365-4D48-B27B-A07F775EC6E9}">
      <dgm:prSet/>
      <dgm:spPr/>
      <dgm:t>
        <a:bodyPr/>
        <a:lstStyle/>
        <a:p>
          <a:endParaRPr lang="it-IT"/>
        </a:p>
      </dgm:t>
    </dgm:pt>
    <dgm:pt modelId="{7204D5FA-5F0D-4664-AB50-610E0C30BB90}" type="pres">
      <dgm:prSet presAssocID="{BA87A70F-BFF1-48C2-A616-E95FC121C56A}" presName="Name0" presStyleCnt="0">
        <dgm:presLayoutVars>
          <dgm:dir/>
          <dgm:animLvl val="lvl"/>
          <dgm:resizeHandles val="exact"/>
        </dgm:presLayoutVars>
      </dgm:prSet>
      <dgm:spPr/>
    </dgm:pt>
    <dgm:pt modelId="{7BB83407-89DE-4DA8-824A-4A5F7DE067AC}" type="pres">
      <dgm:prSet presAssocID="{8BF261F8-11EA-4252-A338-36FD8D610755}" presName="parTxOnly" presStyleLbl="node1" presStyleIdx="0" presStyleCnt="3">
        <dgm:presLayoutVars>
          <dgm:chMax val="0"/>
          <dgm:chPref val="0"/>
          <dgm:bulletEnabled val="1"/>
        </dgm:presLayoutVars>
      </dgm:prSet>
      <dgm:spPr/>
    </dgm:pt>
    <dgm:pt modelId="{6F4BE0B2-0B71-4647-BF80-D9F720501C1F}" type="pres">
      <dgm:prSet presAssocID="{73522690-31DD-4ACB-99B5-DF978FC846AB}" presName="parTxOnlySpace" presStyleCnt="0"/>
      <dgm:spPr/>
    </dgm:pt>
    <dgm:pt modelId="{999FDF57-773B-44BB-9D6B-C004A8582947}" type="pres">
      <dgm:prSet presAssocID="{C3E5341F-6013-45D6-B9F9-CB5B8004F0E2}" presName="parTxOnly" presStyleLbl="node1" presStyleIdx="1" presStyleCnt="3">
        <dgm:presLayoutVars>
          <dgm:chMax val="0"/>
          <dgm:chPref val="0"/>
          <dgm:bulletEnabled val="1"/>
        </dgm:presLayoutVars>
      </dgm:prSet>
      <dgm:spPr/>
    </dgm:pt>
    <dgm:pt modelId="{C25D0BF5-C730-47FD-AECF-DAD3B400209B}" type="pres">
      <dgm:prSet presAssocID="{8C0C0991-7571-4E3E-8F1E-3B6FD826A2AB}" presName="parTxOnlySpace" presStyleCnt="0"/>
      <dgm:spPr/>
    </dgm:pt>
    <dgm:pt modelId="{4BC69A88-0265-4E06-9122-A6CD08727133}" type="pres">
      <dgm:prSet presAssocID="{E6514EED-5F1E-40E7-836D-8B7B0EE0A390}" presName="parTxOnly" presStyleLbl="node1" presStyleIdx="2" presStyleCnt="3">
        <dgm:presLayoutVars>
          <dgm:chMax val="0"/>
          <dgm:chPref val="0"/>
          <dgm:bulletEnabled val="1"/>
        </dgm:presLayoutVars>
      </dgm:prSet>
      <dgm:spPr/>
    </dgm:pt>
  </dgm:ptLst>
  <dgm:cxnLst>
    <dgm:cxn modelId="{09F33803-B04C-4CBE-AE4D-7252F5884CC2}" type="presOf" srcId="{BA87A70F-BFF1-48C2-A616-E95FC121C56A}" destId="{7204D5FA-5F0D-4664-AB50-610E0C30BB90}" srcOrd="0" destOrd="0" presId="urn:microsoft.com/office/officeart/2005/8/layout/chevron1"/>
    <dgm:cxn modelId="{2DA22B28-B365-4D48-B27B-A07F775EC6E9}" srcId="{BA87A70F-BFF1-48C2-A616-E95FC121C56A}" destId="{E6514EED-5F1E-40E7-836D-8B7B0EE0A390}" srcOrd="2" destOrd="0" parTransId="{A480224C-1773-4CCD-85EF-2F9629DC863E}" sibTransId="{E5712EC5-620A-4566-A910-D29AE593198F}"/>
    <dgm:cxn modelId="{1096D644-9942-4273-B1A7-573EC443EB60}" type="presOf" srcId="{C3E5341F-6013-45D6-B9F9-CB5B8004F0E2}" destId="{999FDF57-773B-44BB-9D6B-C004A8582947}" srcOrd="0" destOrd="0" presId="urn:microsoft.com/office/officeart/2005/8/layout/chevron1"/>
    <dgm:cxn modelId="{74E60066-2802-47A4-9856-8D2DDF4878A0}" srcId="{BA87A70F-BFF1-48C2-A616-E95FC121C56A}" destId="{8BF261F8-11EA-4252-A338-36FD8D610755}" srcOrd="0" destOrd="0" parTransId="{40EADF5E-A85A-4020-B4F3-55DE2C4642D2}" sibTransId="{73522690-31DD-4ACB-99B5-DF978FC846AB}"/>
    <dgm:cxn modelId="{89FD0169-F69B-4C1C-924E-15CA79177232}" srcId="{BA87A70F-BFF1-48C2-A616-E95FC121C56A}" destId="{C3E5341F-6013-45D6-B9F9-CB5B8004F0E2}" srcOrd="1" destOrd="0" parTransId="{48CD9C41-5961-4BE0-8F24-DD203EC14AC7}" sibTransId="{8C0C0991-7571-4E3E-8F1E-3B6FD826A2AB}"/>
    <dgm:cxn modelId="{B558DB70-9ECA-4069-8279-77069163E2ED}" type="presOf" srcId="{E6514EED-5F1E-40E7-836D-8B7B0EE0A390}" destId="{4BC69A88-0265-4E06-9122-A6CD08727133}" srcOrd="0" destOrd="0" presId="urn:microsoft.com/office/officeart/2005/8/layout/chevron1"/>
    <dgm:cxn modelId="{19DEF28B-6A78-4BD5-A5BB-152410D4E78F}" type="presOf" srcId="{8BF261F8-11EA-4252-A338-36FD8D610755}" destId="{7BB83407-89DE-4DA8-824A-4A5F7DE067AC}" srcOrd="0" destOrd="0" presId="urn:microsoft.com/office/officeart/2005/8/layout/chevron1"/>
    <dgm:cxn modelId="{5CAC2A15-6C5D-47DC-9BB0-2F4A7E8CB771}" type="presParOf" srcId="{7204D5FA-5F0D-4664-AB50-610E0C30BB90}" destId="{7BB83407-89DE-4DA8-824A-4A5F7DE067AC}" srcOrd="0" destOrd="0" presId="urn:microsoft.com/office/officeart/2005/8/layout/chevron1"/>
    <dgm:cxn modelId="{B216B5C9-25BC-429E-B9E7-6FC2021CF211}" type="presParOf" srcId="{7204D5FA-5F0D-4664-AB50-610E0C30BB90}" destId="{6F4BE0B2-0B71-4647-BF80-D9F720501C1F}" srcOrd="1" destOrd="0" presId="urn:microsoft.com/office/officeart/2005/8/layout/chevron1"/>
    <dgm:cxn modelId="{AD40BB8A-068F-4F49-9B49-2F134F4EC0FA}" type="presParOf" srcId="{7204D5FA-5F0D-4664-AB50-610E0C30BB90}" destId="{999FDF57-773B-44BB-9D6B-C004A8582947}" srcOrd="2" destOrd="0" presId="urn:microsoft.com/office/officeart/2005/8/layout/chevron1"/>
    <dgm:cxn modelId="{BF109656-DE2F-424F-B022-91B37871CBBC}" type="presParOf" srcId="{7204D5FA-5F0D-4664-AB50-610E0C30BB90}" destId="{C25D0BF5-C730-47FD-AECF-DAD3B400209B}" srcOrd="3" destOrd="0" presId="urn:microsoft.com/office/officeart/2005/8/layout/chevron1"/>
    <dgm:cxn modelId="{FAB9E88F-6D74-4A93-B5A3-2C1350E0A385}" type="presParOf" srcId="{7204D5FA-5F0D-4664-AB50-610E0C30BB90}" destId="{4BC69A88-0265-4E06-9122-A6CD08727133}" srcOrd="4"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B83407-89DE-4DA8-824A-4A5F7DE067AC}">
      <dsp:nvSpPr>
        <dsp:cNvPr id="0" name=""/>
        <dsp:cNvSpPr/>
      </dsp:nvSpPr>
      <dsp:spPr>
        <a:xfrm>
          <a:off x="2476" y="244513"/>
          <a:ext cx="3017531" cy="1207012"/>
        </a:xfrm>
        <a:prstGeom prst="chevron">
          <a:avLst/>
        </a:prstGeom>
        <a:solidFill>
          <a:schemeClr val="accent1">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endParaRPr lang="it-IT" sz="1400" kern="1200">
            <a:latin typeface="Aptos" panose="020B0004020202020204" pitchFamily="34" charset="0"/>
          </a:endParaRPr>
        </a:p>
      </dsp:txBody>
      <dsp:txXfrm>
        <a:off x="605982" y="244513"/>
        <a:ext cx="1810519" cy="1207012"/>
      </dsp:txXfrm>
    </dsp:sp>
    <dsp:sp modelId="{999FDF57-773B-44BB-9D6B-C004A8582947}">
      <dsp:nvSpPr>
        <dsp:cNvPr id="0" name=""/>
        <dsp:cNvSpPr/>
      </dsp:nvSpPr>
      <dsp:spPr>
        <a:xfrm>
          <a:off x="2718255" y="244513"/>
          <a:ext cx="3017531" cy="1207012"/>
        </a:xfrm>
        <a:prstGeom prst="chevron">
          <a:avLst/>
        </a:prstGeom>
        <a:solidFill>
          <a:schemeClr val="accent1">
            <a:shade val="80000"/>
            <a:hueOff val="174641"/>
            <a:satOff val="-3128"/>
            <a:lumOff val="1329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endParaRPr lang="it-IT" sz="1400" kern="1200">
            <a:latin typeface="Aptos" panose="020B0004020202020204" pitchFamily="34" charset="0"/>
          </a:endParaRPr>
        </a:p>
      </dsp:txBody>
      <dsp:txXfrm>
        <a:off x="3321761" y="244513"/>
        <a:ext cx="1810519" cy="1207012"/>
      </dsp:txXfrm>
    </dsp:sp>
    <dsp:sp modelId="{4BC69A88-0265-4E06-9122-A6CD08727133}">
      <dsp:nvSpPr>
        <dsp:cNvPr id="0" name=""/>
        <dsp:cNvSpPr/>
      </dsp:nvSpPr>
      <dsp:spPr>
        <a:xfrm>
          <a:off x="5434034" y="244513"/>
          <a:ext cx="3017531" cy="1207012"/>
        </a:xfrm>
        <a:prstGeom prst="chevron">
          <a:avLst/>
        </a:prstGeom>
        <a:solidFill>
          <a:schemeClr val="accent1">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6007" tIns="18669" rIns="18669" bIns="18669" numCol="1" spcCol="1270" anchor="ctr" anchorCtr="0">
          <a:noAutofit/>
        </a:bodyPr>
        <a:lstStyle/>
        <a:p>
          <a:pPr marL="0" lvl="0" indent="0" algn="ctr" defTabSz="622300">
            <a:lnSpc>
              <a:spcPct val="90000"/>
            </a:lnSpc>
            <a:spcBef>
              <a:spcPct val="0"/>
            </a:spcBef>
            <a:spcAft>
              <a:spcPct val="35000"/>
            </a:spcAft>
            <a:buNone/>
          </a:pPr>
          <a:endParaRPr lang="it-IT" sz="1400" kern="1200">
            <a:solidFill>
              <a:prstClr val="white"/>
            </a:solidFill>
            <a:latin typeface="Aptos" panose="020B0004020202020204" pitchFamily="34" charset="0"/>
            <a:ea typeface="+mn-ea"/>
            <a:cs typeface="+mn-cs"/>
          </a:endParaRPr>
        </a:p>
      </dsp:txBody>
      <dsp:txXfrm>
        <a:off x="6037540" y="244513"/>
        <a:ext cx="1810519" cy="1207012"/>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57F5C0-9838-40D5-864E-0A07D7AC0804}" type="datetimeFigureOut">
              <a:rPr lang="it-IT" smtClean="0"/>
              <a:t>23/04/2026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0B8C46-13E8-4FC5-9FEA-7DA6F4533E86}" type="slidenum">
              <a:rPr lang="it-IT" smtClean="0"/>
              <a:t>‹N›</a:t>
            </a:fld>
            <a:endParaRPr lang="it-IT"/>
          </a:p>
        </p:txBody>
      </p:sp>
    </p:spTree>
    <p:extLst>
      <p:ext uri="{BB962C8B-B14F-4D97-AF65-F5344CB8AC3E}">
        <p14:creationId xmlns:p14="http://schemas.microsoft.com/office/powerpoint/2010/main" val="2449454425"/>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900" kern="100">
                <a:effectLst/>
                <a:latin typeface="Aptos" panose="020B0004020202020204" pitchFamily="34" charset="0"/>
                <a:ea typeface="Aptos" panose="020B0004020202020204" pitchFamily="34" charset="0"/>
                <a:cs typeface="Times New Roman" panose="02020603050405020304" pitchFamily="18" charset="0"/>
              </a:rPr>
              <a:t>Privacy by design (passenger notice signage, </a:t>
            </a:r>
            <a:r>
              <a:rPr lang="en-US" sz="900" kern="100">
                <a:effectLst/>
                <a:latin typeface="Aptos" panose="020B0004020202020204" pitchFamily="34" charset="0"/>
                <a:ea typeface="Aptos" panose="020B0004020202020204" pitchFamily="34" charset="0"/>
                <a:cs typeface="Times New Roman" panose="02020603050405020304" pitchFamily="18" charset="0"/>
              </a:rPr>
              <a:t>real‑time analytics with no </a:t>
            </a:r>
            <a:r>
              <a:rPr lang="it-IT" sz="900" kern="100">
                <a:effectLst/>
                <a:latin typeface="Aptos" panose="020B0004020202020204" pitchFamily="34" charset="0"/>
                <a:ea typeface="Aptos" panose="020B0004020202020204" pitchFamily="34" charset="0"/>
                <a:cs typeface="Times New Roman" panose="02020603050405020304" pitchFamily="18" charset="0"/>
              </a:rPr>
              <a:t>video </a:t>
            </a:r>
            <a:r>
              <a:rPr lang="en-GB" sz="900" kern="100">
                <a:effectLst/>
                <a:latin typeface="Aptos" panose="020B0004020202020204" pitchFamily="34" charset="0"/>
                <a:ea typeface="Aptos" panose="020B0004020202020204" pitchFamily="34" charset="0"/>
                <a:cs typeface="Times New Roman" panose="02020603050405020304" pitchFamily="18" charset="0"/>
              </a:rPr>
              <a:t>storage, GDPR‑compliant).</a:t>
            </a:r>
            <a:endParaRPr lang="it-IT" sz="900" kern="100">
              <a:effectLst/>
              <a:latin typeface="Aptos" panose="020B0004020202020204" pitchFamily="34" charset="0"/>
              <a:ea typeface="Aptos" panose="020B0004020202020204" pitchFamily="34" charset="0"/>
              <a:cs typeface="Times New Roman" panose="02020603050405020304" pitchFamily="18" charset="0"/>
            </a:endParaRPr>
          </a:p>
          <a:p>
            <a:endParaRPr lang="it-IT"/>
          </a:p>
        </p:txBody>
      </p:sp>
      <p:sp>
        <p:nvSpPr>
          <p:cNvPr id="4" name="Segnaposto numero diapositiva 3"/>
          <p:cNvSpPr>
            <a:spLocks noGrp="1"/>
          </p:cNvSpPr>
          <p:nvPr>
            <p:ph type="sldNum" sz="quarter" idx="5"/>
          </p:nvPr>
        </p:nvSpPr>
        <p:spPr/>
        <p:txBody>
          <a:bodyPr/>
          <a:lstStyle/>
          <a:p>
            <a:fld id="{FE0B8C46-13E8-4FC5-9FEA-7DA6F4533E86}" type="slidenum">
              <a:rPr lang="it-IT" smtClean="0"/>
              <a:t>5</a:t>
            </a:fld>
            <a:endParaRPr lang="it-IT"/>
          </a:p>
        </p:txBody>
      </p:sp>
    </p:spTree>
    <p:extLst>
      <p:ext uri="{BB962C8B-B14F-4D97-AF65-F5344CB8AC3E}">
        <p14:creationId xmlns:p14="http://schemas.microsoft.com/office/powerpoint/2010/main" val="9107158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24750192-0FC4-D343-8993-5B478C945E7A}" type="slidenum">
              <a:rPr lang="it-IT" smtClean="0"/>
              <a:t>7</a:t>
            </a:fld>
            <a:endParaRPr lang="it-IT"/>
          </a:p>
        </p:txBody>
      </p:sp>
    </p:spTree>
    <p:extLst>
      <p:ext uri="{BB962C8B-B14F-4D97-AF65-F5344CB8AC3E}">
        <p14:creationId xmlns:p14="http://schemas.microsoft.com/office/powerpoint/2010/main" val="2833469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pertina">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F813F0AB-250A-5A4D-81C0-72AC5666CAE3}"/>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1" y="898128"/>
            <a:ext cx="7447175" cy="4245372"/>
          </a:xfrm>
          <a:prstGeom prst="rect">
            <a:avLst/>
          </a:prstGeom>
        </p:spPr>
      </p:pic>
      <p:pic>
        <p:nvPicPr>
          <p:cNvPr id="8" name="Immagine 7" descr="Immagine che contiene disegnando, cibo&#10;&#10;Descrizione generata automaticamente">
            <a:extLst>
              <a:ext uri="{FF2B5EF4-FFF2-40B4-BE49-F238E27FC236}">
                <a16:creationId xmlns:a16="http://schemas.microsoft.com/office/drawing/2014/main" id="{A5275060-6F63-EE42-A953-D5C7049AC179}"/>
              </a:ext>
            </a:extLst>
          </p:cNvPr>
          <p:cNvPicPr>
            <a:picLocks noChangeAspect="1"/>
          </p:cNvPicPr>
          <p:nvPr/>
        </p:nvPicPr>
        <p:blipFill>
          <a:blip r:embed="rId3"/>
          <a:stretch>
            <a:fillRect/>
          </a:stretch>
        </p:blipFill>
        <p:spPr>
          <a:xfrm>
            <a:off x="6343954" y="1"/>
            <a:ext cx="2800046" cy="1530692"/>
          </a:xfrm>
          <a:prstGeom prst="rect">
            <a:avLst/>
          </a:prstGeom>
        </p:spPr>
      </p:pic>
      <p:sp>
        <p:nvSpPr>
          <p:cNvPr id="2" name="Titolo 1">
            <a:extLst>
              <a:ext uri="{FF2B5EF4-FFF2-40B4-BE49-F238E27FC236}">
                <a16:creationId xmlns:a16="http://schemas.microsoft.com/office/drawing/2014/main" id="{B42549EB-1B8B-17BF-0592-6CF70E4224E3}"/>
              </a:ext>
            </a:extLst>
          </p:cNvPr>
          <p:cNvSpPr>
            <a:spLocks noGrp="1"/>
          </p:cNvSpPr>
          <p:nvPr>
            <p:ph type="title"/>
          </p:nvPr>
        </p:nvSpPr>
        <p:spPr>
          <a:xfrm>
            <a:off x="408888" y="1574331"/>
            <a:ext cx="7886700" cy="994172"/>
          </a:xfrm>
        </p:spPr>
        <p:txBody>
          <a:bodyPr/>
          <a:lstStyle>
            <a:lvl1pPr>
              <a:defRPr sz="3000" b="1">
                <a:solidFill>
                  <a:srgbClr val="0070C0"/>
                </a:solidFill>
                <a:latin typeface="Arial" panose="020B0604020202020204" pitchFamily="34" charset="0"/>
                <a:cs typeface="Arial" panose="020B0604020202020204" pitchFamily="34" charset="0"/>
              </a:defRPr>
            </a:lvl1pPr>
          </a:lstStyle>
          <a:p>
            <a:r>
              <a:rPr lang="it-IT"/>
              <a:t>Fare clic per modificare lo stile del titolo dello schema</a:t>
            </a:r>
          </a:p>
        </p:txBody>
      </p:sp>
      <p:sp>
        <p:nvSpPr>
          <p:cNvPr id="5" name="CasellaDiTesto 4">
            <a:extLst>
              <a:ext uri="{FF2B5EF4-FFF2-40B4-BE49-F238E27FC236}">
                <a16:creationId xmlns:a16="http://schemas.microsoft.com/office/drawing/2014/main" id="{92E969D7-F84F-9FD8-0BE1-D1C21923DA8D}"/>
              </a:ext>
            </a:extLst>
          </p:cNvPr>
          <p:cNvSpPr txBox="1"/>
          <p:nvPr userDrawn="1"/>
        </p:nvSpPr>
        <p:spPr>
          <a:xfrm>
            <a:off x="1828800" y="3144982"/>
            <a:ext cx="1385455" cy="408709"/>
          </a:xfrm>
          <a:prstGeom prst="rect">
            <a:avLst/>
          </a:prstGeom>
          <a:noFill/>
        </p:spPr>
        <p:txBody>
          <a:bodyPr wrap="square" rtlCol="0">
            <a:spAutoFit/>
          </a:bodyPr>
          <a:lstStyle/>
          <a:p>
            <a:endParaRPr lang="it-IT"/>
          </a:p>
        </p:txBody>
      </p:sp>
    </p:spTree>
    <p:extLst>
      <p:ext uri="{BB962C8B-B14F-4D97-AF65-F5344CB8AC3E}">
        <p14:creationId xmlns:p14="http://schemas.microsoft.com/office/powerpoint/2010/main" val="38729426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olo - contenuto">
    <p:spTree>
      <p:nvGrpSpPr>
        <p:cNvPr id="1" name=""/>
        <p:cNvGrpSpPr/>
        <p:nvPr/>
      </p:nvGrpSpPr>
      <p:grpSpPr>
        <a:xfrm>
          <a:off x="0" y="0"/>
          <a:ext cx="0" cy="0"/>
          <a:chOff x="0" y="0"/>
          <a:chExt cx="0" cy="0"/>
        </a:xfrm>
      </p:grpSpPr>
      <p:sp>
        <p:nvSpPr>
          <p:cNvPr id="9" name="Rettangolo 8">
            <a:extLst>
              <a:ext uri="{FF2B5EF4-FFF2-40B4-BE49-F238E27FC236}">
                <a16:creationId xmlns:a16="http://schemas.microsoft.com/office/drawing/2014/main" id="{22E32933-AD66-124E-BEC6-DCA181A4DD97}"/>
              </a:ext>
            </a:extLst>
          </p:cNvPr>
          <p:cNvSpPr/>
          <p:nvPr/>
        </p:nvSpPr>
        <p:spPr>
          <a:xfrm>
            <a:off x="0" y="517609"/>
            <a:ext cx="6675663" cy="795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ln>
                <a:solidFill>
                  <a:schemeClr val="tx1">
                    <a:lumMod val="65000"/>
                    <a:lumOff val="35000"/>
                  </a:schemeClr>
                </a:solidFill>
              </a:ln>
            </a:endParaRPr>
          </a:p>
        </p:txBody>
      </p:sp>
      <p:pic>
        <p:nvPicPr>
          <p:cNvPr id="10" name="Immagine 9">
            <a:extLst>
              <a:ext uri="{FF2B5EF4-FFF2-40B4-BE49-F238E27FC236}">
                <a16:creationId xmlns:a16="http://schemas.microsoft.com/office/drawing/2014/main" id="{C4D44B62-1CD0-6A4D-BB21-F57F9FDB3A0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296757" y="146074"/>
            <a:ext cx="743071" cy="743071"/>
          </a:xfrm>
          <a:prstGeom prst="rect">
            <a:avLst/>
          </a:prstGeom>
        </p:spPr>
      </p:pic>
      <p:sp>
        <p:nvSpPr>
          <p:cNvPr id="11" name="Slide Number Placeholder 5">
            <a:extLst>
              <a:ext uri="{FF2B5EF4-FFF2-40B4-BE49-F238E27FC236}">
                <a16:creationId xmlns:a16="http://schemas.microsoft.com/office/drawing/2014/main" id="{98AFD044-B6B2-BA40-AA50-5AD78079763E}"/>
              </a:ext>
            </a:extLst>
          </p:cNvPr>
          <p:cNvSpPr>
            <a:spLocks noGrp="1"/>
          </p:cNvSpPr>
          <p:nvPr>
            <p:ph type="sldNum" sz="quarter" idx="4"/>
          </p:nvPr>
        </p:nvSpPr>
        <p:spPr>
          <a:xfrm>
            <a:off x="6827916" y="4779950"/>
            <a:ext cx="2057400" cy="273844"/>
          </a:xfrm>
          <a:prstGeom prst="rect">
            <a:avLst/>
          </a:prstGeom>
        </p:spPr>
        <p:txBody>
          <a:bodyPr vert="horz" lIns="91440" tIns="45720" rIns="91440" bIns="45720" rtlCol="0" anchor="ctr"/>
          <a:lstStyle>
            <a:lvl1pPr algn="r">
              <a:defRPr sz="1200">
                <a:solidFill>
                  <a:schemeClr val="accent1"/>
                </a:solidFill>
              </a:defRPr>
            </a:lvl1pPr>
          </a:lstStyle>
          <a:p>
            <a:fld id="{9AA0F06D-9ECA-45D5-B363-6396AEB0C1B7}" type="slidenum">
              <a:rPr lang="it-IT" smtClean="0"/>
              <a:t>‹N›</a:t>
            </a:fld>
            <a:endParaRPr lang="it-IT"/>
          </a:p>
        </p:txBody>
      </p:sp>
      <p:sp>
        <p:nvSpPr>
          <p:cNvPr id="14" name="Segnaposto piè di pagina 13">
            <a:extLst>
              <a:ext uri="{FF2B5EF4-FFF2-40B4-BE49-F238E27FC236}">
                <a16:creationId xmlns:a16="http://schemas.microsoft.com/office/drawing/2014/main" id="{1B409DA1-083B-F149-963B-64F1540E7D07}"/>
              </a:ext>
            </a:extLst>
          </p:cNvPr>
          <p:cNvSpPr>
            <a:spLocks noGrp="1"/>
          </p:cNvSpPr>
          <p:nvPr>
            <p:ph type="ftr" sz="quarter" idx="11"/>
          </p:nvPr>
        </p:nvSpPr>
        <p:spPr>
          <a:xfrm>
            <a:off x="154150" y="4842240"/>
            <a:ext cx="4830260" cy="342034"/>
          </a:xfrm>
        </p:spPr>
        <p:txBody>
          <a:bodyPr/>
          <a:lstStyle>
            <a:lvl1pPr algn="l">
              <a:defRPr/>
            </a:lvl1pPr>
          </a:lstStyle>
          <a:p>
            <a:endParaRPr lang="it-IT"/>
          </a:p>
        </p:txBody>
      </p:sp>
      <p:cxnSp>
        <p:nvCxnSpPr>
          <p:cNvPr id="15" name="Connettore 1 14">
            <a:extLst>
              <a:ext uri="{FF2B5EF4-FFF2-40B4-BE49-F238E27FC236}">
                <a16:creationId xmlns:a16="http://schemas.microsoft.com/office/drawing/2014/main" id="{73B61404-5E1C-4B4D-BC28-E673A9F81814}"/>
              </a:ext>
            </a:extLst>
          </p:cNvPr>
          <p:cNvCxnSpPr>
            <a:cxnSpLocks/>
          </p:cNvCxnSpPr>
          <p:nvPr/>
        </p:nvCxnSpPr>
        <p:spPr>
          <a:xfrm>
            <a:off x="244818" y="379675"/>
            <a:ext cx="8051939" cy="0"/>
          </a:xfrm>
          <a:prstGeom prst="line">
            <a:avLst/>
          </a:prstGeom>
          <a:ln>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7" name="Connettore 1 16">
            <a:extLst>
              <a:ext uri="{FF2B5EF4-FFF2-40B4-BE49-F238E27FC236}">
                <a16:creationId xmlns:a16="http://schemas.microsoft.com/office/drawing/2014/main" id="{FE765966-683D-1544-B493-C5E1076FE7F3}"/>
              </a:ext>
            </a:extLst>
          </p:cNvPr>
          <p:cNvCxnSpPr>
            <a:cxnSpLocks/>
          </p:cNvCxnSpPr>
          <p:nvPr/>
        </p:nvCxnSpPr>
        <p:spPr>
          <a:xfrm>
            <a:off x="154150" y="4779949"/>
            <a:ext cx="8731167" cy="0"/>
          </a:xfrm>
          <a:prstGeom prst="line">
            <a:avLst/>
          </a:prstGeom>
          <a:ln>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 name="Text Placeholder 2">
            <a:extLst>
              <a:ext uri="{FF2B5EF4-FFF2-40B4-BE49-F238E27FC236}">
                <a16:creationId xmlns:a16="http://schemas.microsoft.com/office/drawing/2014/main" id="{FAD96674-FB64-B7F2-E03D-EA6B783D4770}"/>
              </a:ext>
            </a:extLst>
          </p:cNvPr>
          <p:cNvSpPr>
            <a:spLocks noGrp="1"/>
          </p:cNvSpPr>
          <p:nvPr>
            <p:ph type="body" idx="1"/>
          </p:nvPr>
        </p:nvSpPr>
        <p:spPr>
          <a:xfrm>
            <a:off x="244819" y="1633428"/>
            <a:ext cx="7984782" cy="3007846"/>
          </a:xfrm>
        </p:spPr>
        <p:txBody>
          <a:bodyPr>
            <a:normAutofit/>
          </a:bodyPr>
          <a:lstStyle>
            <a:lvl1pPr marL="0" indent="0">
              <a:buNone/>
              <a:defRPr sz="1100">
                <a:solidFill>
                  <a:schemeClr val="tx1"/>
                </a:solidFill>
                <a:latin typeface="Arial" panose="020B0604020202020204" pitchFamily="34" charset="0"/>
                <a:cs typeface="Arial" panose="020B0604020202020204" pitchFamily="34" charset="0"/>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it-IT"/>
              <a:t>Fare clic per modificare gli stili del testo dello schema</a:t>
            </a:r>
          </a:p>
        </p:txBody>
      </p:sp>
      <p:sp>
        <p:nvSpPr>
          <p:cNvPr id="4" name="Titolo 3">
            <a:extLst>
              <a:ext uri="{FF2B5EF4-FFF2-40B4-BE49-F238E27FC236}">
                <a16:creationId xmlns:a16="http://schemas.microsoft.com/office/drawing/2014/main" id="{B7AF5CB9-45C9-D589-E023-9FA662C4B9F9}"/>
              </a:ext>
            </a:extLst>
          </p:cNvPr>
          <p:cNvSpPr>
            <a:spLocks noGrp="1"/>
          </p:cNvSpPr>
          <p:nvPr>
            <p:ph type="title"/>
          </p:nvPr>
        </p:nvSpPr>
        <p:spPr>
          <a:xfrm>
            <a:off x="244818" y="697912"/>
            <a:ext cx="6190067" cy="481228"/>
          </a:xfrm>
        </p:spPr>
        <p:txBody>
          <a:bodyPr/>
          <a:lstStyle>
            <a:lvl1pPr>
              <a:defRPr sz="1800" b="1">
                <a:solidFill>
                  <a:schemeClr val="bg1"/>
                </a:solidFill>
                <a:latin typeface="Arial" panose="020B0604020202020204" pitchFamily="34" charset="0"/>
                <a:cs typeface="Arial" panose="020B0604020202020204" pitchFamily="34" charset="0"/>
              </a:defRPr>
            </a:lvl1pPr>
          </a:lstStyle>
          <a:p>
            <a:r>
              <a:rPr lang="it-IT"/>
              <a:t>Fare clic per modificare lo stile del titolo dello schema</a:t>
            </a:r>
          </a:p>
        </p:txBody>
      </p:sp>
    </p:spTree>
    <p:extLst>
      <p:ext uri="{BB962C8B-B14F-4D97-AF65-F5344CB8AC3E}">
        <p14:creationId xmlns:p14="http://schemas.microsoft.com/office/powerpoint/2010/main" val="31449632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olo e contenuto">
    <p:spTree>
      <p:nvGrpSpPr>
        <p:cNvPr id="1" name=""/>
        <p:cNvGrpSpPr/>
        <p:nvPr/>
      </p:nvGrpSpPr>
      <p:grpSpPr>
        <a:xfrm>
          <a:off x="0" y="0"/>
          <a:ext cx="0" cy="0"/>
          <a:chOff x="0" y="0"/>
          <a:chExt cx="0" cy="0"/>
        </a:xfrm>
      </p:grpSpPr>
      <p:pic>
        <p:nvPicPr>
          <p:cNvPr id="10" name="Immagine 9">
            <a:extLst>
              <a:ext uri="{FF2B5EF4-FFF2-40B4-BE49-F238E27FC236}">
                <a16:creationId xmlns:a16="http://schemas.microsoft.com/office/drawing/2014/main" id="{C4D44B62-1CD0-6A4D-BB21-F57F9FDB3A07}"/>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8296757" y="146074"/>
            <a:ext cx="743071" cy="743071"/>
          </a:xfrm>
          <a:prstGeom prst="rect">
            <a:avLst/>
          </a:prstGeom>
        </p:spPr>
      </p:pic>
      <p:sp>
        <p:nvSpPr>
          <p:cNvPr id="11" name="Slide Number Placeholder 5">
            <a:extLst>
              <a:ext uri="{FF2B5EF4-FFF2-40B4-BE49-F238E27FC236}">
                <a16:creationId xmlns:a16="http://schemas.microsoft.com/office/drawing/2014/main" id="{98AFD044-B6B2-BA40-AA50-5AD78079763E}"/>
              </a:ext>
            </a:extLst>
          </p:cNvPr>
          <p:cNvSpPr>
            <a:spLocks noGrp="1"/>
          </p:cNvSpPr>
          <p:nvPr>
            <p:ph type="sldNum" sz="quarter" idx="4"/>
          </p:nvPr>
        </p:nvSpPr>
        <p:spPr>
          <a:xfrm>
            <a:off x="6827916" y="4779950"/>
            <a:ext cx="2057400" cy="273844"/>
          </a:xfrm>
          <a:prstGeom prst="rect">
            <a:avLst/>
          </a:prstGeom>
        </p:spPr>
        <p:txBody>
          <a:bodyPr vert="horz" lIns="91440" tIns="45720" rIns="91440" bIns="45720" rtlCol="0" anchor="ctr"/>
          <a:lstStyle>
            <a:lvl1pPr algn="r">
              <a:defRPr sz="1200">
                <a:solidFill>
                  <a:schemeClr val="accent1"/>
                </a:solidFill>
              </a:defRPr>
            </a:lvl1pPr>
          </a:lstStyle>
          <a:p>
            <a:fld id="{07CE569E-9B7C-4CB9-AB80-C0841F922CFF}" type="slidenum">
              <a:rPr lang="en-US" smtClean="0"/>
              <a:pPr/>
              <a:t>‹N›</a:t>
            </a:fld>
            <a:endParaRPr lang="en-US"/>
          </a:p>
        </p:txBody>
      </p:sp>
      <p:sp>
        <p:nvSpPr>
          <p:cNvPr id="14" name="Segnaposto piè di pagina 13">
            <a:extLst>
              <a:ext uri="{FF2B5EF4-FFF2-40B4-BE49-F238E27FC236}">
                <a16:creationId xmlns:a16="http://schemas.microsoft.com/office/drawing/2014/main" id="{1B409DA1-083B-F149-963B-64F1540E7D07}"/>
              </a:ext>
            </a:extLst>
          </p:cNvPr>
          <p:cNvSpPr>
            <a:spLocks noGrp="1"/>
          </p:cNvSpPr>
          <p:nvPr>
            <p:ph type="ftr" sz="quarter" idx="11"/>
          </p:nvPr>
        </p:nvSpPr>
        <p:spPr>
          <a:xfrm>
            <a:off x="154150" y="4842240"/>
            <a:ext cx="4830260" cy="342034"/>
          </a:xfrm>
        </p:spPr>
        <p:txBody>
          <a:bodyPr/>
          <a:lstStyle>
            <a:lvl1pPr algn="l">
              <a:defRPr/>
            </a:lvl1pPr>
          </a:lstStyle>
          <a:p>
            <a:endParaRPr lang="en-US"/>
          </a:p>
        </p:txBody>
      </p:sp>
      <p:cxnSp>
        <p:nvCxnSpPr>
          <p:cNvPr id="15" name="Connettore 1 14">
            <a:extLst>
              <a:ext uri="{FF2B5EF4-FFF2-40B4-BE49-F238E27FC236}">
                <a16:creationId xmlns:a16="http://schemas.microsoft.com/office/drawing/2014/main" id="{73B61404-5E1C-4B4D-BC28-E673A9F81814}"/>
              </a:ext>
            </a:extLst>
          </p:cNvPr>
          <p:cNvCxnSpPr>
            <a:cxnSpLocks/>
          </p:cNvCxnSpPr>
          <p:nvPr/>
        </p:nvCxnSpPr>
        <p:spPr>
          <a:xfrm>
            <a:off x="244818" y="379675"/>
            <a:ext cx="8051939" cy="0"/>
          </a:xfrm>
          <a:prstGeom prst="line">
            <a:avLst/>
          </a:prstGeom>
          <a:ln>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7" name="Connettore 1 16">
            <a:extLst>
              <a:ext uri="{FF2B5EF4-FFF2-40B4-BE49-F238E27FC236}">
                <a16:creationId xmlns:a16="http://schemas.microsoft.com/office/drawing/2014/main" id="{FE765966-683D-1544-B493-C5E1076FE7F3}"/>
              </a:ext>
            </a:extLst>
          </p:cNvPr>
          <p:cNvCxnSpPr>
            <a:cxnSpLocks/>
          </p:cNvCxnSpPr>
          <p:nvPr/>
        </p:nvCxnSpPr>
        <p:spPr>
          <a:xfrm>
            <a:off x="154150" y="4779949"/>
            <a:ext cx="8731167" cy="0"/>
          </a:xfrm>
          <a:prstGeom prst="line">
            <a:avLst/>
          </a:prstGeom>
          <a:ln>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7" name="Title 1"/>
          <p:cNvSpPr>
            <a:spLocks noGrp="1"/>
          </p:cNvSpPr>
          <p:nvPr>
            <p:ph type="title"/>
          </p:nvPr>
        </p:nvSpPr>
        <p:spPr>
          <a:xfrm>
            <a:off x="327004" y="666871"/>
            <a:ext cx="6348659" cy="423143"/>
          </a:xfrm>
        </p:spPr>
        <p:txBody>
          <a:bodyPr anchor="t">
            <a:normAutofit/>
          </a:bodyPr>
          <a:lstStyle>
            <a:lvl1pPr>
              <a:defRPr sz="1800" b="1">
                <a:solidFill>
                  <a:srgbClr val="2E75B6"/>
                </a:solidFill>
                <a:latin typeface="Arial" panose="020B0604020202020204" pitchFamily="34" charset="0"/>
                <a:cs typeface="Arial" panose="020B0604020202020204" pitchFamily="34" charset="0"/>
              </a:defRPr>
            </a:lvl1pPr>
          </a:lstStyle>
          <a:p>
            <a:r>
              <a:rPr lang="it-IT"/>
              <a:t>Fare clic per modificare lo stile del titolo dello schema</a:t>
            </a:r>
            <a:endParaRPr lang="en-US"/>
          </a:p>
        </p:txBody>
      </p:sp>
      <p:sp>
        <p:nvSpPr>
          <p:cNvPr id="8" name="Text Placeholder 2"/>
          <p:cNvSpPr>
            <a:spLocks noGrp="1"/>
          </p:cNvSpPr>
          <p:nvPr>
            <p:ph type="body" idx="1"/>
          </p:nvPr>
        </p:nvSpPr>
        <p:spPr>
          <a:xfrm>
            <a:off x="327004" y="1283794"/>
            <a:ext cx="8183585" cy="3283445"/>
          </a:xfrm>
        </p:spPr>
        <p:txBody>
          <a:bodyPr>
            <a:normAutofit/>
          </a:bodyPr>
          <a:lstStyle>
            <a:lvl1pPr marL="0" indent="0">
              <a:buNone/>
              <a:defRPr sz="1100">
                <a:solidFill>
                  <a:schemeClr val="tx1"/>
                </a:solidFill>
                <a:latin typeface="Arial" panose="020B0604020202020204" pitchFamily="34" charset="0"/>
                <a:cs typeface="Arial" panose="020B0604020202020204" pitchFamily="34" charset="0"/>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it-IT"/>
              <a:t>Fare clic per modificare gli stili del testo dello schema</a:t>
            </a:r>
          </a:p>
        </p:txBody>
      </p:sp>
    </p:spTree>
    <p:extLst>
      <p:ext uri="{BB962C8B-B14F-4D97-AF65-F5344CB8AC3E}">
        <p14:creationId xmlns:p14="http://schemas.microsoft.com/office/powerpoint/2010/main" val="97050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pertura presentazione/capitoli">
    <p:spTree>
      <p:nvGrpSpPr>
        <p:cNvPr id="1" name=""/>
        <p:cNvGrpSpPr/>
        <p:nvPr/>
      </p:nvGrpSpPr>
      <p:grpSpPr>
        <a:xfrm>
          <a:off x="0" y="0"/>
          <a:ext cx="0" cy="0"/>
          <a:chOff x="0" y="0"/>
          <a:chExt cx="0" cy="0"/>
        </a:xfrm>
      </p:grpSpPr>
      <p:pic>
        <p:nvPicPr>
          <p:cNvPr id="8" name="Immagine 7" descr="Immagine che contiene disegnando, cibo&#10;&#10;Descrizione generata automaticamente">
            <a:extLst>
              <a:ext uri="{FF2B5EF4-FFF2-40B4-BE49-F238E27FC236}">
                <a16:creationId xmlns:a16="http://schemas.microsoft.com/office/drawing/2014/main" id="{A5275060-6F63-EE42-A953-D5C7049AC179}"/>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6921627" y="-1"/>
            <a:ext cx="2122480" cy="1160289"/>
          </a:xfrm>
          <a:prstGeom prst="rect">
            <a:avLst/>
          </a:prstGeom>
        </p:spPr>
      </p:pic>
      <p:sp>
        <p:nvSpPr>
          <p:cNvPr id="3" name="Slide Number Placeholder 5">
            <a:extLst>
              <a:ext uri="{FF2B5EF4-FFF2-40B4-BE49-F238E27FC236}">
                <a16:creationId xmlns:a16="http://schemas.microsoft.com/office/drawing/2014/main" id="{98AFD044-B6B2-BA40-AA50-5AD78079763E}"/>
              </a:ext>
            </a:extLst>
          </p:cNvPr>
          <p:cNvSpPr>
            <a:spLocks noGrp="1"/>
          </p:cNvSpPr>
          <p:nvPr>
            <p:ph type="sldNum" sz="quarter" idx="4"/>
          </p:nvPr>
        </p:nvSpPr>
        <p:spPr>
          <a:xfrm>
            <a:off x="6827916" y="4779950"/>
            <a:ext cx="2057400" cy="273844"/>
          </a:xfrm>
          <a:prstGeom prst="rect">
            <a:avLst/>
          </a:prstGeom>
        </p:spPr>
        <p:txBody>
          <a:bodyPr vert="horz" lIns="91440" tIns="45720" rIns="91440" bIns="45720" rtlCol="0" anchor="ctr"/>
          <a:lstStyle>
            <a:lvl1pPr algn="r">
              <a:defRPr sz="1200">
                <a:solidFill>
                  <a:schemeClr val="accent1"/>
                </a:solidFill>
              </a:defRPr>
            </a:lvl1pPr>
          </a:lstStyle>
          <a:p>
            <a:fld id="{9AA0F06D-9ECA-45D5-B363-6396AEB0C1B7}" type="slidenum">
              <a:rPr lang="it-IT" smtClean="0"/>
              <a:t>‹N›</a:t>
            </a:fld>
            <a:endParaRPr lang="it-IT"/>
          </a:p>
        </p:txBody>
      </p:sp>
      <p:sp>
        <p:nvSpPr>
          <p:cNvPr id="2" name="Text Placeholder 2">
            <a:extLst>
              <a:ext uri="{FF2B5EF4-FFF2-40B4-BE49-F238E27FC236}">
                <a16:creationId xmlns:a16="http://schemas.microsoft.com/office/drawing/2014/main" id="{F20E146C-F7CB-5040-7A10-FFBD1EB95882}"/>
              </a:ext>
            </a:extLst>
          </p:cNvPr>
          <p:cNvSpPr>
            <a:spLocks noGrp="1"/>
          </p:cNvSpPr>
          <p:nvPr>
            <p:ph type="body" idx="1"/>
          </p:nvPr>
        </p:nvSpPr>
        <p:spPr>
          <a:xfrm>
            <a:off x="327004" y="1283794"/>
            <a:ext cx="8183585" cy="3283445"/>
          </a:xfrm>
        </p:spPr>
        <p:txBody>
          <a:bodyPr>
            <a:normAutofit/>
          </a:bodyPr>
          <a:lstStyle>
            <a:lvl1pPr marL="0" indent="0">
              <a:buNone/>
              <a:defRPr sz="1100">
                <a:solidFill>
                  <a:schemeClr val="tx1"/>
                </a:solidFill>
                <a:latin typeface="Arial" panose="020B0604020202020204" pitchFamily="34" charset="0"/>
                <a:cs typeface="Arial" panose="020B0604020202020204" pitchFamily="34" charset="0"/>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a:r>
              <a:rPr lang="it-IT"/>
              <a:t>Fare clic per modificare gli stili del testo dello schema</a:t>
            </a:r>
          </a:p>
        </p:txBody>
      </p:sp>
    </p:spTree>
    <p:extLst>
      <p:ext uri="{BB962C8B-B14F-4D97-AF65-F5344CB8AC3E}">
        <p14:creationId xmlns:p14="http://schemas.microsoft.com/office/powerpoint/2010/main" val="7100009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_Titolo - contenuto">
    <p:spTree>
      <p:nvGrpSpPr>
        <p:cNvPr id="1" name=""/>
        <p:cNvGrpSpPr/>
        <p:nvPr/>
      </p:nvGrpSpPr>
      <p:grpSpPr>
        <a:xfrm>
          <a:off x="0" y="0"/>
          <a:ext cx="0" cy="0"/>
          <a:chOff x="0" y="0"/>
          <a:chExt cx="0" cy="0"/>
        </a:xfrm>
      </p:grpSpPr>
      <p:sp>
        <p:nvSpPr>
          <p:cNvPr id="9" name="Rettangolo 8">
            <a:extLst>
              <a:ext uri="{FF2B5EF4-FFF2-40B4-BE49-F238E27FC236}">
                <a16:creationId xmlns:a16="http://schemas.microsoft.com/office/drawing/2014/main" id="{22E32933-AD66-124E-BEC6-DCA181A4DD97}"/>
              </a:ext>
            </a:extLst>
          </p:cNvPr>
          <p:cNvSpPr/>
          <p:nvPr userDrawn="1"/>
        </p:nvSpPr>
        <p:spPr>
          <a:xfrm>
            <a:off x="0" y="517609"/>
            <a:ext cx="6675663" cy="795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ln>
                <a:solidFill>
                  <a:schemeClr val="tx1">
                    <a:lumMod val="65000"/>
                    <a:lumOff val="35000"/>
                  </a:schemeClr>
                </a:solidFill>
              </a:ln>
            </a:endParaRPr>
          </a:p>
        </p:txBody>
      </p:sp>
      <p:pic>
        <p:nvPicPr>
          <p:cNvPr id="10" name="Immagine 9">
            <a:extLst>
              <a:ext uri="{FF2B5EF4-FFF2-40B4-BE49-F238E27FC236}">
                <a16:creationId xmlns:a16="http://schemas.microsoft.com/office/drawing/2014/main" id="{C4D44B62-1CD0-6A4D-BB21-F57F9FDB3A07}"/>
              </a:ext>
            </a:extLst>
          </p:cNvPr>
          <p:cNvPicPr>
            <a:picLocks noChangeAspect="1"/>
          </p:cNvPicPr>
          <p:nvPr userDrawn="1"/>
        </p:nvPicPr>
        <p:blipFill>
          <a:blip r:embed="rId2"/>
          <a:stretch>
            <a:fillRect/>
          </a:stretch>
        </p:blipFill>
        <p:spPr>
          <a:xfrm>
            <a:off x="8296757" y="146074"/>
            <a:ext cx="743071" cy="743071"/>
          </a:xfrm>
          <a:prstGeom prst="rect">
            <a:avLst/>
          </a:prstGeom>
        </p:spPr>
      </p:pic>
      <p:sp>
        <p:nvSpPr>
          <p:cNvPr id="11" name="Slide Number Placeholder 5">
            <a:extLst>
              <a:ext uri="{FF2B5EF4-FFF2-40B4-BE49-F238E27FC236}">
                <a16:creationId xmlns:a16="http://schemas.microsoft.com/office/drawing/2014/main" id="{98AFD044-B6B2-BA40-AA50-5AD78079763E}"/>
              </a:ext>
            </a:extLst>
          </p:cNvPr>
          <p:cNvSpPr>
            <a:spLocks noGrp="1"/>
          </p:cNvSpPr>
          <p:nvPr>
            <p:ph type="sldNum" sz="quarter" idx="4"/>
          </p:nvPr>
        </p:nvSpPr>
        <p:spPr>
          <a:xfrm>
            <a:off x="6827916" y="4779950"/>
            <a:ext cx="2057400" cy="273844"/>
          </a:xfrm>
          <a:prstGeom prst="rect">
            <a:avLst/>
          </a:prstGeom>
        </p:spPr>
        <p:txBody>
          <a:bodyPr vert="horz" lIns="91440" tIns="45720" rIns="91440" bIns="45720" rtlCol="0" anchor="ctr"/>
          <a:lstStyle>
            <a:lvl1pPr algn="r">
              <a:defRPr sz="1200">
                <a:solidFill>
                  <a:schemeClr val="accent1"/>
                </a:solidFill>
              </a:defRPr>
            </a:lvl1pPr>
          </a:lstStyle>
          <a:p>
            <a:fld id="{5196BE84-5824-7443-9134-8DB9B51DEAF1}" type="slidenum">
              <a:rPr lang="it-IT" smtClean="0"/>
              <a:pPr/>
              <a:t>‹N›</a:t>
            </a:fld>
            <a:endParaRPr lang="it-IT" dirty="0"/>
          </a:p>
        </p:txBody>
      </p:sp>
      <p:sp>
        <p:nvSpPr>
          <p:cNvPr id="14" name="Segnaposto piè di pagina 13">
            <a:extLst>
              <a:ext uri="{FF2B5EF4-FFF2-40B4-BE49-F238E27FC236}">
                <a16:creationId xmlns:a16="http://schemas.microsoft.com/office/drawing/2014/main" id="{1B409DA1-083B-F149-963B-64F1540E7D07}"/>
              </a:ext>
            </a:extLst>
          </p:cNvPr>
          <p:cNvSpPr>
            <a:spLocks noGrp="1"/>
          </p:cNvSpPr>
          <p:nvPr>
            <p:ph type="ftr" sz="quarter" idx="11"/>
          </p:nvPr>
        </p:nvSpPr>
        <p:spPr>
          <a:xfrm>
            <a:off x="154150" y="4842240"/>
            <a:ext cx="4830260" cy="342034"/>
          </a:xfrm>
        </p:spPr>
        <p:txBody>
          <a:bodyPr/>
          <a:lstStyle>
            <a:lvl1pPr algn="l">
              <a:defRPr/>
            </a:lvl1pPr>
          </a:lstStyle>
          <a:p>
            <a:r>
              <a:rPr lang="it-IT" dirty="0"/>
              <a:t>Copyright </a:t>
            </a:r>
            <a:r>
              <a:rPr lang="it-IT" dirty="0">
                <a:solidFill>
                  <a:schemeClr val="accent1"/>
                </a:solidFill>
              </a:rPr>
              <a:t>2020 SAGAT </a:t>
            </a:r>
            <a:r>
              <a:rPr lang="it-IT" dirty="0"/>
              <a:t>S.p.A. </a:t>
            </a:r>
          </a:p>
          <a:p>
            <a:endParaRPr lang="it-IT" dirty="0"/>
          </a:p>
        </p:txBody>
      </p:sp>
      <p:cxnSp>
        <p:nvCxnSpPr>
          <p:cNvPr id="15" name="Connettore 1 14">
            <a:extLst>
              <a:ext uri="{FF2B5EF4-FFF2-40B4-BE49-F238E27FC236}">
                <a16:creationId xmlns:a16="http://schemas.microsoft.com/office/drawing/2014/main" id="{73B61404-5E1C-4B4D-BC28-E673A9F81814}"/>
              </a:ext>
            </a:extLst>
          </p:cNvPr>
          <p:cNvCxnSpPr>
            <a:cxnSpLocks/>
          </p:cNvCxnSpPr>
          <p:nvPr userDrawn="1"/>
        </p:nvCxnSpPr>
        <p:spPr>
          <a:xfrm>
            <a:off x="244818" y="379675"/>
            <a:ext cx="8051939" cy="0"/>
          </a:xfrm>
          <a:prstGeom prst="line">
            <a:avLst/>
          </a:prstGeom>
          <a:ln>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7" name="Connettore 1 16">
            <a:extLst>
              <a:ext uri="{FF2B5EF4-FFF2-40B4-BE49-F238E27FC236}">
                <a16:creationId xmlns:a16="http://schemas.microsoft.com/office/drawing/2014/main" id="{FE765966-683D-1544-B493-C5E1076FE7F3}"/>
              </a:ext>
            </a:extLst>
          </p:cNvPr>
          <p:cNvCxnSpPr>
            <a:cxnSpLocks/>
          </p:cNvCxnSpPr>
          <p:nvPr userDrawn="1"/>
        </p:nvCxnSpPr>
        <p:spPr>
          <a:xfrm>
            <a:off x="154150" y="4779949"/>
            <a:ext cx="8731167" cy="0"/>
          </a:xfrm>
          <a:prstGeom prst="line">
            <a:avLst/>
          </a:prstGeom>
          <a:ln>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9903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apertura pres/capitoli">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74E4507C-1C71-1602-9524-2FFA50992621}"/>
              </a:ext>
            </a:extLst>
          </p:cNvPr>
          <p:cNvPicPr>
            <a:picLocks noChangeAspect="1"/>
          </p:cNvPicPr>
          <p:nvPr userDrawn="1"/>
        </p:nvPicPr>
        <p:blipFill>
          <a:blip r:embed="rId2"/>
          <a:srcRect/>
          <a:stretch/>
        </p:blipFill>
        <p:spPr>
          <a:xfrm>
            <a:off x="1354" y="0"/>
            <a:ext cx="9141291" cy="5143499"/>
          </a:xfrm>
          <a:prstGeom prst="rect">
            <a:avLst/>
          </a:prstGeom>
        </p:spPr>
      </p:pic>
    </p:spTree>
    <p:extLst>
      <p:ext uri="{BB962C8B-B14F-4D97-AF65-F5344CB8AC3E}">
        <p14:creationId xmlns:p14="http://schemas.microsoft.com/office/powerpoint/2010/main" val="25712156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pertura pres/capitoli">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74E4507C-1C71-1602-9524-2FFA50992621}"/>
              </a:ext>
            </a:extLst>
          </p:cNvPr>
          <p:cNvPicPr>
            <a:picLocks noChangeAspect="1"/>
          </p:cNvPicPr>
          <p:nvPr userDrawn="1"/>
        </p:nvPicPr>
        <p:blipFill>
          <a:blip r:embed="rId2"/>
          <a:srcRect/>
          <a:stretch/>
        </p:blipFill>
        <p:spPr>
          <a:xfrm>
            <a:off x="1354" y="761"/>
            <a:ext cx="9141291" cy="5141976"/>
          </a:xfrm>
          <a:prstGeom prst="rect">
            <a:avLst/>
          </a:prstGeom>
        </p:spPr>
      </p:pic>
    </p:spTree>
    <p:extLst>
      <p:ext uri="{BB962C8B-B14F-4D97-AF65-F5344CB8AC3E}">
        <p14:creationId xmlns:p14="http://schemas.microsoft.com/office/powerpoint/2010/main" val="1922468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apertura pres/capitoli">
    <p:spTree>
      <p:nvGrpSpPr>
        <p:cNvPr id="1" name=""/>
        <p:cNvGrpSpPr/>
        <p:nvPr/>
      </p:nvGrpSpPr>
      <p:grpSpPr>
        <a:xfrm>
          <a:off x="0" y="0"/>
          <a:ext cx="0" cy="0"/>
          <a:chOff x="0" y="0"/>
          <a:chExt cx="0" cy="0"/>
        </a:xfrm>
      </p:grpSpPr>
      <p:pic>
        <p:nvPicPr>
          <p:cNvPr id="8" name="Immagine 7" descr="Immagine che contiene disegnando, cibo&#10;&#10;Descrizione generata automaticamente">
            <a:extLst>
              <a:ext uri="{FF2B5EF4-FFF2-40B4-BE49-F238E27FC236}">
                <a16:creationId xmlns:a16="http://schemas.microsoft.com/office/drawing/2014/main" id="{A5275060-6F63-EE42-A953-D5C7049AC179}"/>
              </a:ext>
            </a:extLst>
          </p:cNvPr>
          <p:cNvPicPr>
            <a:picLocks noChangeAspect="1"/>
          </p:cNvPicPr>
          <p:nvPr userDrawn="1"/>
        </p:nvPicPr>
        <p:blipFill>
          <a:blip r:embed="rId2"/>
          <a:stretch>
            <a:fillRect/>
          </a:stretch>
        </p:blipFill>
        <p:spPr>
          <a:xfrm>
            <a:off x="6921627" y="-1"/>
            <a:ext cx="2122480" cy="1160289"/>
          </a:xfrm>
          <a:prstGeom prst="rect">
            <a:avLst/>
          </a:prstGeom>
        </p:spPr>
      </p:pic>
    </p:spTree>
    <p:extLst>
      <p:ext uri="{BB962C8B-B14F-4D97-AF65-F5344CB8AC3E}">
        <p14:creationId xmlns:p14="http://schemas.microsoft.com/office/powerpoint/2010/main" val="9197485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olo - contenuto">
    <p:spTree>
      <p:nvGrpSpPr>
        <p:cNvPr id="1" name=""/>
        <p:cNvGrpSpPr/>
        <p:nvPr/>
      </p:nvGrpSpPr>
      <p:grpSpPr>
        <a:xfrm>
          <a:off x="0" y="0"/>
          <a:ext cx="0" cy="0"/>
          <a:chOff x="0" y="0"/>
          <a:chExt cx="0" cy="0"/>
        </a:xfrm>
      </p:grpSpPr>
      <p:sp>
        <p:nvSpPr>
          <p:cNvPr id="9" name="Rettangolo 8">
            <a:extLst>
              <a:ext uri="{FF2B5EF4-FFF2-40B4-BE49-F238E27FC236}">
                <a16:creationId xmlns:a16="http://schemas.microsoft.com/office/drawing/2014/main" id="{22E32933-AD66-124E-BEC6-DCA181A4DD97}"/>
              </a:ext>
            </a:extLst>
          </p:cNvPr>
          <p:cNvSpPr/>
          <p:nvPr userDrawn="1"/>
        </p:nvSpPr>
        <p:spPr>
          <a:xfrm>
            <a:off x="0" y="662640"/>
            <a:ext cx="6675663" cy="79577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ln>
                <a:solidFill>
                  <a:schemeClr val="tx1">
                    <a:lumMod val="65000"/>
                    <a:lumOff val="35000"/>
                  </a:schemeClr>
                </a:solidFill>
              </a:ln>
            </a:endParaRPr>
          </a:p>
        </p:txBody>
      </p:sp>
      <p:pic>
        <p:nvPicPr>
          <p:cNvPr id="10" name="Immagine 9">
            <a:extLst>
              <a:ext uri="{FF2B5EF4-FFF2-40B4-BE49-F238E27FC236}">
                <a16:creationId xmlns:a16="http://schemas.microsoft.com/office/drawing/2014/main" id="{C4D44B62-1CD0-6A4D-BB21-F57F9FDB3A07}"/>
              </a:ext>
            </a:extLst>
          </p:cNvPr>
          <p:cNvPicPr>
            <a:picLocks noChangeAspect="1"/>
          </p:cNvPicPr>
          <p:nvPr userDrawn="1"/>
        </p:nvPicPr>
        <p:blipFill>
          <a:blip r:embed="rId2"/>
          <a:stretch>
            <a:fillRect/>
          </a:stretch>
        </p:blipFill>
        <p:spPr>
          <a:xfrm>
            <a:off x="8296756" y="146073"/>
            <a:ext cx="743071" cy="743071"/>
          </a:xfrm>
          <a:prstGeom prst="rect">
            <a:avLst/>
          </a:prstGeom>
        </p:spPr>
      </p:pic>
      <p:sp>
        <p:nvSpPr>
          <p:cNvPr id="11" name="Slide Number Placeholder 5">
            <a:extLst>
              <a:ext uri="{FF2B5EF4-FFF2-40B4-BE49-F238E27FC236}">
                <a16:creationId xmlns:a16="http://schemas.microsoft.com/office/drawing/2014/main" id="{98AFD044-B6B2-BA40-AA50-5AD78079763E}"/>
              </a:ext>
            </a:extLst>
          </p:cNvPr>
          <p:cNvSpPr>
            <a:spLocks noGrp="1"/>
          </p:cNvSpPr>
          <p:nvPr>
            <p:ph type="sldNum" sz="quarter" idx="4"/>
          </p:nvPr>
        </p:nvSpPr>
        <p:spPr>
          <a:xfrm>
            <a:off x="6827916" y="4779949"/>
            <a:ext cx="2057400" cy="273844"/>
          </a:xfrm>
          <a:prstGeom prst="rect">
            <a:avLst/>
          </a:prstGeom>
        </p:spPr>
        <p:txBody>
          <a:bodyPr vert="horz" lIns="91440" tIns="45720" rIns="91440" bIns="45720" rtlCol="0" anchor="ctr"/>
          <a:lstStyle>
            <a:lvl1pPr algn="r">
              <a:defRPr sz="1200">
                <a:solidFill>
                  <a:schemeClr val="accent1"/>
                </a:solidFill>
              </a:defRPr>
            </a:lvl1pPr>
          </a:lstStyle>
          <a:p>
            <a:fld id="{5196BE84-5824-7443-9134-8DB9B51DEAF1}" type="slidenum">
              <a:rPr lang="it-IT" smtClean="0"/>
              <a:pPr/>
              <a:t>‹N›</a:t>
            </a:fld>
            <a:endParaRPr lang="it-IT" dirty="0"/>
          </a:p>
        </p:txBody>
      </p:sp>
      <p:sp>
        <p:nvSpPr>
          <p:cNvPr id="14" name="Segnaposto piè di pagina 13">
            <a:extLst>
              <a:ext uri="{FF2B5EF4-FFF2-40B4-BE49-F238E27FC236}">
                <a16:creationId xmlns:a16="http://schemas.microsoft.com/office/drawing/2014/main" id="{1B409DA1-083B-F149-963B-64F1540E7D07}"/>
              </a:ext>
            </a:extLst>
          </p:cNvPr>
          <p:cNvSpPr>
            <a:spLocks noGrp="1"/>
          </p:cNvSpPr>
          <p:nvPr>
            <p:ph type="ftr" sz="quarter" idx="11"/>
          </p:nvPr>
        </p:nvSpPr>
        <p:spPr>
          <a:xfrm>
            <a:off x="154149" y="4842239"/>
            <a:ext cx="4830260" cy="342034"/>
          </a:xfrm>
        </p:spPr>
        <p:txBody>
          <a:bodyPr/>
          <a:lstStyle>
            <a:lvl1pPr algn="l">
              <a:defRPr/>
            </a:lvl1pPr>
          </a:lstStyle>
          <a:p>
            <a:r>
              <a:rPr lang="it-IT" dirty="0"/>
              <a:t>Copyright </a:t>
            </a:r>
            <a:r>
              <a:rPr lang="it-IT" dirty="0">
                <a:solidFill>
                  <a:schemeClr val="accent1"/>
                </a:solidFill>
              </a:rPr>
              <a:t>2020 SAGAT </a:t>
            </a:r>
            <a:r>
              <a:rPr lang="it-IT" dirty="0"/>
              <a:t>S.p.A. </a:t>
            </a:r>
          </a:p>
          <a:p>
            <a:endParaRPr lang="it-IT" dirty="0"/>
          </a:p>
        </p:txBody>
      </p:sp>
      <p:cxnSp>
        <p:nvCxnSpPr>
          <p:cNvPr id="15" name="Connettore 1 14">
            <a:extLst>
              <a:ext uri="{FF2B5EF4-FFF2-40B4-BE49-F238E27FC236}">
                <a16:creationId xmlns:a16="http://schemas.microsoft.com/office/drawing/2014/main" id="{73B61404-5E1C-4B4D-BC28-E673A9F81814}"/>
              </a:ext>
            </a:extLst>
          </p:cNvPr>
          <p:cNvCxnSpPr>
            <a:cxnSpLocks/>
          </p:cNvCxnSpPr>
          <p:nvPr userDrawn="1"/>
        </p:nvCxnSpPr>
        <p:spPr>
          <a:xfrm>
            <a:off x="244817" y="379675"/>
            <a:ext cx="8051939" cy="0"/>
          </a:xfrm>
          <a:prstGeom prst="line">
            <a:avLst/>
          </a:prstGeom>
          <a:ln>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7" name="Connettore 1 16">
            <a:extLst>
              <a:ext uri="{FF2B5EF4-FFF2-40B4-BE49-F238E27FC236}">
                <a16:creationId xmlns:a16="http://schemas.microsoft.com/office/drawing/2014/main" id="{FE765966-683D-1544-B493-C5E1076FE7F3}"/>
              </a:ext>
            </a:extLst>
          </p:cNvPr>
          <p:cNvCxnSpPr>
            <a:cxnSpLocks/>
          </p:cNvCxnSpPr>
          <p:nvPr userDrawn="1"/>
        </p:nvCxnSpPr>
        <p:spPr>
          <a:xfrm>
            <a:off x="154149" y="4779949"/>
            <a:ext cx="8731167" cy="0"/>
          </a:xfrm>
          <a:prstGeom prst="line">
            <a:avLst/>
          </a:prstGeom>
          <a:ln>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37101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olo e contenuto">
    <p:spTree>
      <p:nvGrpSpPr>
        <p:cNvPr id="1" name=""/>
        <p:cNvGrpSpPr/>
        <p:nvPr/>
      </p:nvGrpSpPr>
      <p:grpSpPr>
        <a:xfrm>
          <a:off x="0" y="0"/>
          <a:ext cx="0" cy="0"/>
          <a:chOff x="0" y="0"/>
          <a:chExt cx="0" cy="0"/>
        </a:xfrm>
      </p:grpSpPr>
      <p:pic>
        <p:nvPicPr>
          <p:cNvPr id="10" name="Immagine 9">
            <a:extLst>
              <a:ext uri="{FF2B5EF4-FFF2-40B4-BE49-F238E27FC236}">
                <a16:creationId xmlns:a16="http://schemas.microsoft.com/office/drawing/2014/main" id="{C4D44B62-1CD0-6A4D-BB21-F57F9FDB3A07}"/>
              </a:ext>
            </a:extLst>
          </p:cNvPr>
          <p:cNvPicPr>
            <a:picLocks noChangeAspect="1"/>
          </p:cNvPicPr>
          <p:nvPr userDrawn="1"/>
        </p:nvPicPr>
        <p:blipFill>
          <a:blip r:embed="rId2"/>
          <a:stretch>
            <a:fillRect/>
          </a:stretch>
        </p:blipFill>
        <p:spPr>
          <a:xfrm>
            <a:off x="8296756" y="146073"/>
            <a:ext cx="743071" cy="743071"/>
          </a:xfrm>
          <a:prstGeom prst="rect">
            <a:avLst/>
          </a:prstGeom>
        </p:spPr>
      </p:pic>
      <p:sp>
        <p:nvSpPr>
          <p:cNvPr id="11" name="Slide Number Placeholder 5">
            <a:extLst>
              <a:ext uri="{FF2B5EF4-FFF2-40B4-BE49-F238E27FC236}">
                <a16:creationId xmlns:a16="http://schemas.microsoft.com/office/drawing/2014/main" id="{98AFD044-B6B2-BA40-AA50-5AD78079763E}"/>
              </a:ext>
            </a:extLst>
          </p:cNvPr>
          <p:cNvSpPr>
            <a:spLocks noGrp="1"/>
          </p:cNvSpPr>
          <p:nvPr>
            <p:ph type="sldNum" sz="quarter" idx="4"/>
          </p:nvPr>
        </p:nvSpPr>
        <p:spPr>
          <a:xfrm>
            <a:off x="6827916" y="4779949"/>
            <a:ext cx="2057400" cy="273844"/>
          </a:xfrm>
          <a:prstGeom prst="rect">
            <a:avLst/>
          </a:prstGeom>
        </p:spPr>
        <p:txBody>
          <a:bodyPr vert="horz" lIns="91440" tIns="45720" rIns="91440" bIns="45720" rtlCol="0" anchor="ctr"/>
          <a:lstStyle>
            <a:lvl1pPr algn="r">
              <a:defRPr sz="1200">
                <a:solidFill>
                  <a:schemeClr val="accent1"/>
                </a:solidFill>
              </a:defRPr>
            </a:lvl1pPr>
          </a:lstStyle>
          <a:p>
            <a:fld id="{5196BE84-5824-7443-9134-8DB9B51DEAF1}" type="slidenum">
              <a:rPr lang="it-IT" smtClean="0"/>
              <a:pPr/>
              <a:t>‹N›</a:t>
            </a:fld>
            <a:endParaRPr lang="it-IT" dirty="0"/>
          </a:p>
        </p:txBody>
      </p:sp>
      <p:sp>
        <p:nvSpPr>
          <p:cNvPr id="14" name="Segnaposto piè di pagina 13">
            <a:extLst>
              <a:ext uri="{FF2B5EF4-FFF2-40B4-BE49-F238E27FC236}">
                <a16:creationId xmlns:a16="http://schemas.microsoft.com/office/drawing/2014/main" id="{1B409DA1-083B-F149-963B-64F1540E7D07}"/>
              </a:ext>
            </a:extLst>
          </p:cNvPr>
          <p:cNvSpPr>
            <a:spLocks noGrp="1"/>
          </p:cNvSpPr>
          <p:nvPr>
            <p:ph type="ftr" sz="quarter" idx="11"/>
          </p:nvPr>
        </p:nvSpPr>
        <p:spPr>
          <a:xfrm>
            <a:off x="154149" y="4842239"/>
            <a:ext cx="4830260" cy="342034"/>
          </a:xfrm>
        </p:spPr>
        <p:txBody>
          <a:bodyPr/>
          <a:lstStyle>
            <a:lvl1pPr algn="l">
              <a:defRPr/>
            </a:lvl1pPr>
          </a:lstStyle>
          <a:p>
            <a:r>
              <a:rPr lang="it-IT" dirty="0"/>
              <a:t>Copyright </a:t>
            </a:r>
            <a:r>
              <a:rPr lang="it-IT" dirty="0">
                <a:solidFill>
                  <a:schemeClr val="accent1"/>
                </a:solidFill>
              </a:rPr>
              <a:t>2021 SAGAT </a:t>
            </a:r>
            <a:r>
              <a:rPr lang="it-IT" dirty="0"/>
              <a:t>S.p.A. </a:t>
            </a:r>
          </a:p>
          <a:p>
            <a:endParaRPr lang="it-IT" dirty="0"/>
          </a:p>
        </p:txBody>
      </p:sp>
      <p:cxnSp>
        <p:nvCxnSpPr>
          <p:cNvPr id="15" name="Connettore 1 14">
            <a:extLst>
              <a:ext uri="{FF2B5EF4-FFF2-40B4-BE49-F238E27FC236}">
                <a16:creationId xmlns:a16="http://schemas.microsoft.com/office/drawing/2014/main" id="{73B61404-5E1C-4B4D-BC28-E673A9F81814}"/>
              </a:ext>
            </a:extLst>
          </p:cNvPr>
          <p:cNvCxnSpPr>
            <a:cxnSpLocks/>
          </p:cNvCxnSpPr>
          <p:nvPr userDrawn="1"/>
        </p:nvCxnSpPr>
        <p:spPr>
          <a:xfrm>
            <a:off x="244817" y="379675"/>
            <a:ext cx="8051939" cy="0"/>
          </a:xfrm>
          <a:prstGeom prst="line">
            <a:avLst/>
          </a:prstGeom>
          <a:ln>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17" name="Connettore 1 16">
            <a:extLst>
              <a:ext uri="{FF2B5EF4-FFF2-40B4-BE49-F238E27FC236}">
                <a16:creationId xmlns:a16="http://schemas.microsoft.com/office/drawing/2014/main" id="{FE765966-683D-1544-B493-C5E1076FE7F3}"/>
              </a:ext>
            </a:extLst>
          </p:cNvPr>
          <p:cNvCxnSpPr>
            <a:cxnSpLocks/>
          </p:cNvCxnSpPr>
          <p:nvPr userDrawn="1"/>
        </p:nvCxnSpPr>
        <p:spPr>
          <a:xfrm>
            <a:off x="154149" y="4779949"/>
            <a:ext cx="8731167" cy="0"/>
          </a:xfrm>
          <a:prstGeom prst="line">
            <a:avLst/>
          </a:prstGeom>
          <a:ln>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6011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p:txBody>
          <a:bodyPr/>
          <a:lstStyle/>
          <a:p>
            <a:r>
              <a:rPr lang="it-IT"/>
              <a:t>Copyright 2020 SAGAT S.p.A. Str. San Maurizio 12 – 10072 Caselle T.se (TO) – P.IVA 00505180018  </a:t>
            </a:r>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196BE84-5824-7443-9134-8DB9B51DEAF1}" type="slidenum">
              <a:rPr lang="it-IT" smtClean="0"/>
              <a:t>‹N›</a:t>
            </a:fld>
            <a:endParaRPr lang="it-IT"/>
          </a:p>
        </p:txBody>
      </p:sp>
    </p:spTree>
    <p:extLst>
      <p:ext uri="{BB962C8B-B14F-4D97-AF65-F5344CB8AC3E}">
        <p14:creationId xmlns:p14="http://schemas.microsoft.com/office/powerpoint/2010/main" val="12821118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r>
              <a:rPr lang="it-IT"/>
              <a:t>Copyright 2020 SAGAT S.p.A. Str. San Maurizio 12 – 10072 Caselle T.se (TO) – P.IVA 00505180018  </a:t>
            </a:r>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5196BE84-5824-7443-9134-8DB9B51DEAF1}" type="slidenum">
              <a:rPr lang="it-IT" smtClean="0"/>
              <a:t>‹N›</a:t>
            </a:fld>
            <a:endParaRPr lang="it-IT"/>
          </a:p>
        </p:txBody>
      </p:sp>
    </p:spTree>
    <p:extLst>
      <p:ext uri="{BB962C8B-B14F-4D97-AF65-F5344CB8AC3E}">
        <p14:creationId xmlns:p14="http://schemas.microsoft.com/office/powerpoint/2010/main" val="7136601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Fare clic per modificare gli stili del testo dello schema</a:t>
            </a:r>
          </a:p>
        </p:txBody>
      </p:sp>
      <p:sp>
        <p:nvSpPr>
          <p:cNvPr id="4" name="Content Placeholder 3"/>
          <p:cNvSpPr>
            <a:spLocks noGrp="1"/>
          </p:cNvSpPr>
          <p:nvPr>
            <p:ph sz="half" idx="2"/>
          </p:nvPr>
        </p:nvSpPr>
        <p:spPr>
          <a:xfrm>
            <a:off x="629842" y="1878806"/>
            <a:ext cx="3868340" cy="2763441"/>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it-IT"/>
              <a:t>Fare clic per modificare gli stili del testo dello schema</a:t>
            </a:r>
          </a:p>
        </p:txBody>
      </p:sp>
      <p:sp>
        <p:nvSpPr>
          <p:cNvPr id="6" name="Content Placeholder 5"/>
          <p:cNvSpPr>
            <a:spLocks noGrp="1"/>
          </p:cNvSpPr>
          <p:nvPr>
            <p:ph sz="quarter" idx="4"/>
          </p:nvPr>
        </p:nvSpPr>
        <p:spPr>
          <a:xfrm>
            <a:off x="4629150" y="1878806"/>
            <a:ext cx="3887391" cy="2763441"/>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r>
              <a:rPr lang="it-IT"/>
              <a:t>Copyright 2020 SAGAT S.p.A. Str. San Maurizio 12 – 10072 Caselle T.se (TO) – P.IVA 00505180018  </a:t>
            </a:r>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5196BE84-5824-7443-9134-8DB9B51DEAF1}" type="slidenum">
              <a:rPr lang="it-IT" smtClean="0"/>
              <a:t>‹N›</a:t>
            </a:fld>
            <a:endParaRPr lang="it-IT"/>
          </a:p>
        </p:txBody>
      </p:sp>
    </p:spTree>
    <p:extLst>
      <p:ext uri="{BB962C8B-B14F-4D97-AF65-F5344CB8AC3E}">
        <p14:creationId xmlns:p14="http://schemas.microsoft.com/office/powerpoint/2010/main" val="28823120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r>
              <a:rPr lang="it-IT"/>
              <a:t>Copyright 2020 SAGAT S.p.A. Str. San Maurizio 12 – 10072 Caselle T.se (TO) – P.IVA 00505180018  </a:t>
            </a:r>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5196BE84-5824-7443-9134-8DB9B51DEAF1}" type="slidenum">
              <a:rPr lang="it-IT" smtClean="0"/>
              <a:t>‹N›</a:t>
            </a:fld>
            <a:endParaRPr lang="it-IT"/>
          </a:p>
        </p:txBody>
      </p:sp>
    </p:spTree>
    <p:extLst>
      <p:ext uri="{BB962C8B-B14F-4D97-AF65-F5344CB8AC3E}">
        <p14:creationId xmlns:p14="http://schemas.microsoft.com/office/powerpoint/2010/main" val="25522993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it-IT"/>
              <a:t>Copyright 2020 SAGAT S.p.A. Str. San Maurizio 12 – 10072 Caselle T.se (TO) – P.IVA 00505180018  </a:t>
            </a:r>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5196BE84-5824-7443-9134-8DB9B51DEAF1}" type="slidenum">
              <a:rPr lang="it-IT" smtClean="0"/>
              <a:t>‹N›</a:t>
            </a:fld>
            <a:endParaRPr lang="it-IT"/>
          </a:p>
        </p:txBody>
      </p:sp>
    </p:spTree>
    <p:extLst>
      <p:ext uri="{BB962C8B-B14F-4D97-AF65-F5344CB8AC3E}">
        <p14:creationId xmlns:p14="http://schemas.microsoft.com/office/powerpoint/2010/main" val="1404361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r>
              <a:rPr lang="it-IT"/>
              <a:t>Copyright 2020 SAGAT S.p.A. Str. San Maurizio 12 – 10072 Caselle T.se (TO) – P.IVA 00505180018  </a:t>
            </a:r>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5196BE84-5824-7443-9134-8DB9B51DEAF1}" type="slidenum">
              <a:rPr lang="it-IT" smtClean="0"/>
              <a:t>‹N›</a:t>
            </a:fld>
            <a:endParaRPr lang="it-IT"/>
          </a:p>
        </p:txBody>
      </p:sp>
    </p:spTree>
    <p:extLst>
      <p:ext uri="{BB962C8B-B14F-4D97-AF65-F5344CB8AC3E}">
        <p14:creationId xmlns:p14="http://schemas.microsoft.com/office/powerpoint/2010/main" val="2172801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it-IT"/>
              <a:t>Fare clic per modificare gli stili del testo dello schema</a:t>
            </a:r>
          </a:p>
        </p:txBody>
      </p:sp>
      <p:sp>
        <p:nvSpPr>
          <p:cNvPr id="5" name="Date Placeholder 4"/>
          <p:cNvSpPr>
            <a:spLocks noGrp="1"/>
          </p:cNvSpPr>
          <p:nvPr>
            <p:ph type="dt" sz="half" idx="10"/>
          </p:nvPr>
        </p:nvSpPr>
        <p:spPr/>
        <p:txBody>
          <a:bodyPr/>
          <a:lstStyle/>
          <a:p>
            <a:r>
              <a:rPr lang="it-IT"/>
              <a:t>Copyright 2020 SAGAT S.p.A. Str. San Maurizio 12 – 10072 Caselle T.se (TO) – P.IVA 00505180018  </a:t>
            </a:r>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5196BE84-5824-7443-9134-8DB9B51DEAF1}" type="slidenum">
              <a:rPr lang="it-IT" smtClean="0"/>
              <a:t>‹N›</a:t>
            </a:fld>
            <a:endParaRPr lang="it-IT"/>
          </a:p>
        </p:txBody>
      </p:sp>
    </p:spTree>
    <p:extLst>
      <p:ext uri="{BB962C8B-B14F-4D97-AF65-F5344CB8AC3E}">
        <p14:creationId xmlns:p14="http://schemas.microsoft.com/office/powerpoint/2010/main" val="29893721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r>
              <a:rPr lang="it-IT"/>
              <a:t>Copyright 2020 SAGAT S.p.A. Str. San Maurizio 12 – 10072 Caselle T.se (TO) – P.IVA 00505180018  </a:t>
            </a:r>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196BE84-5824-7443-9134-8DB9B51DEAF1}" type="slidenum">
              <a:rPr lang="it-IT" smtClean="0"/>
              <a:t>‹N›</a:t>
            </a:fld>
            <a:endParaRPr lang="it-IT"/>
          </a:p>
        </p:txBody>
      </p:sp>
    </p:spTree>
    <p:extLst>
      <p:ext uri="{BB962C8B-B14F-4D97-AF65-F5344CB8AC3E}">
        <p14:creationId xmlns:p14="http://schemas.microsoft.com/office/powerpoint/2010/main" val="29275594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r>
              <a:rPr lang="it-IT"/>
              <a:t>Copyright 2020 SAGAT S.p.A. Str. San Maurizio 12 – 10072 Caselle T.se (TO) – P.IVA 00505180018  </a:t>
            </a:r>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5196BE84-5824-7443-9134-8DB9B51DEAF1}" type="slidenum">
              <a:rPr lang="it-IT" smtClean="0"/>
              <a:t>‹N›</a:t>
            </a:fld>
            <a:endParaRPr lang="it-IT"/>
          </a:p>
        </p:txBody>
      </p:sp>
    </p:spTree>
    <p:extLst>
      <p:ext uri="{BB962C8B-B14F-4D97-AF65-F5344CB8AC3E}">
        <p14:creationId xmlns:p14="http://schemas.microsoft.com/office/powerpoint/2010/main" val="273132682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slideLayout" Target="../slideLayouts/slideLayout19.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it-IT"/>
              <a:t>Fare clic per modificare lo stile del titolo dello schema</a:t>
            </a:r>
            <a:endParaRPr lang="en-US"/>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a:p>
        </p:txBody>
      </p:sp>
      <p:sp>
        <p:nvSpPr>
          <p:cNvPr id="4" name="Date Placeholder 3"/>
          <p:cNvSpPr>
            <a:spLocks noGrp="1"/>
          </p:cNvSpPr>
          <p:nvPr>
            <p:ph type="dt" sz="half" idx="2"/>
          </p:nvPr>
        </p:nvSpPr>
        <p:spPr>
          <a:xfrm>
            <a:off x="628650" y="4767264"/>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6F55EC81-62A4-4C9C-8FF7-9E8489C9067D}" type="datetimeFigureOut">
              <a:rPr lang="it-IT" smtClean="0"/>
              <a:t>23/04/2026</a:t>
            </a:fld>
            <a:endParaRPr lang="it-IT"/>
          </a:p>
        </p:txBody>
      </p:sp>
      <p:sp>
        <p:nvSpPr>
          <p:cNvPr id="5" name="Footer Placeholder 4"/>
          <p:cNvSpPr>
            <a:spLocks noGrp="1"/>
          </p:cNvSpPr>
          <p:nvPr>
            <p:ph type="ftr" sz="quarter" idx="3"/>
          </p:nvPr>
        </p:nvSpPr>
        <p:spPr>
          <a:xfrm>
            <a:off x="3028950" y="4767264"/>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6457950" y="4767264"/>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9AA0F06D-9ECA-45D5-B363-6396AEB0C1B7}" type="slidenum">
              <a:rPr lang="it-IT" smtClean="0"/>
              <a:t>‹N›</a:t>
            </a:fld>
            <a:endParaRPr lang="it-IT"/>
          </a:p>
        </p:txBody>
      </p:sp>
    </p:spTree>
    <p:extLst>
      <p:ext uri="{BB962C8B-B14F-4D97-AF65-F5344CB8AC3E}">
        <p14:creationId xmlns:p14="http://schemas.microsoft.com/office/powerpoint/2010/main" val="3638193170"/>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76" r:id="rId3"/>
    <p:sldLayoutId id="2147483662" r:id="rId4"/>
    <p:sldLayoutId id="2147483677" r:id="rId5"/>
    <p:sldLayoutId id="2147483678" r:id="rId6"/>
  </p:sldLayoutIdLst>
  <p:txStyles>
    <p:titleStyle>
      <a:lvl1pPr algn="l" defTabSz="685783"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r>
              <a:rPr lang="it-IT"/>
              <a:t>Copyright 2020 SAGAT S.p.A. Str. San Maurizio 12 – 10072 Caselle T.se (TO) – P.IVA 00505180018  </a:t>
            </a: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5196BE84-5824-7443-9134-8DB9B51DEAF1}" type="slidenum">
              <a:rPr lang="it-IT" smtClean="0"/>
              <a:t>‹N›</a:t>
            </a:fld>
            <a:endParaRPr lang="it-IT"/>
          </a:p>
        </p:txBody>
      </p:sp>
    </p:spTree>
    <p:extLst>
      <p:ext uri="{BB962C8B-B14F-4D97-AF65-F5344CB8AC3E}">
        <p14:creationId xmlns:p14="http://schemas.microsoft.com/office/powerpoint/2010/main" val="3174228916"/>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7.emf"/><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5.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A0EA0521-1929-DFB8-35CF-6E01459A4BA6}"/>
              </a:ext>
            </a:extLst>
          </p:cNvPr>
          <p:cNvSpPr txBox="1"/>
          <p:nvPr/>
        </p:nvSpPr>
        <p:spPr>
          <a:xfrm>
            <a:off x="230614" y="1723680"/>
            <a:ext cx="8682772" cy="1832917"/>
          </a:xfrm>
          <a:prstGeom prst="rect">
            <a:avLst/>
          </a:prstGeom>
          <a:noFill/>
        </p:spPr>
        <p:txBody>
          <a:bodyPr wrap="square" lIns="0" tIns="62400" rIns="0" rtlCol="0">
            <a:spAutoFit/>
          </a:bodyPr>
          <a:lstStyle/>
          <a:p>
            <a:r>
              <a:rPr lang="it-IT" sz="2800" b="1">
                <a:solidFill>
                  <a:srgbClr val="2E75B6"/>
                </a:solidFill>
                <a:latin typeface="Arial" panose="020B0604020202020204" pitchFamily="34" charset="0"/>
                <a:cs typeface="Arial" panose="020B0604020202020204" pitchFamily="34" charset="0"/>
              </a:rPr>
              <a:t>Torino Airport Ground Trasportation Dashboard</a:t>
            </a:r>
            <a:endParaRPr lang="en-US" sz="2800">
              <a:solidFill>
                <a:srgbClr val="2E75B6"/>
              </a:solidFill>
              <a:latin typeface="Arial" panose="020B0604020202020204" pitchFamily="34" charset="0"/>
              <a:cs typeface="Arial" panose="020B0604020202020204" pitchFamily="34" charset="0"/>
            </a:endParaRPr>
          </a:p>
          <a:p>
            <a:endParaRPr lang="en-US" sz="1867">
              <a:solidFill>
                <a:srgbClr val="2E75B6"/>
              </a:solidFill>
              <a:latin typeface="Arial" panose="020B0604020202020204" pitchFamily="34" charset="0"/>
              <a:cs typeface="Arial" panose="020B0604020202020204" pitchFamily="34" charset="0"/>
            </a:endParaRPr>
          </a:p>
          <a:p>
            <a:endParaRPr lang="en-US" sz="1867">
              <a:solidFill>
                <a:srgbClr val="2E75B6"/>
              </a:solidFill>
              <a:latin typeface="Arial" panose="020B0604020202020204" pitchFamily="34" charset="0"/>
              <a:cs typeface="Arial" panose="020B0604020202020204" pitchFamily="34" charset="0"/>
            </a:endParaRPr>
          </a:p>
          <a:p>
            <a:r>
              <a:rPr lang="en-US" sz="1600">
                <a:solidFill>
                  <a:srgbClr val="2E75B6"/>
                </a:solidFill>
                <a:latin typeface="Arial" panose="020B0604020202020204" pitchFamily="34" charset="0"/>
                <a:cs typeface="Arial" panose="020B0604020202020204" pitchFamily="34" charset="0"/>
              </a:rPr>
              <a:t>ACI EUROPE RACE 2026 | Dragon’s Den: Regional Airports x Innovation</a:t>
            </a:r>
          </a:p>
          <a:p>
            <a:endParaRPr lang="en-US" sz="1867">
              <a:solidFill>
                <a:srgbClr val="2E75B6"/>
              </a:solidFill>
              <a:latin typeface="Arial" panose="020B0604020202020204" pitchFamily="34" charset="0"/>
              <a:cs typeface="Arial" panose="020B0604020202020204" pitchFamily="34" charset="0"/>
            </a:endParaRPr>
          </a:p>
          <a:p>
            <a:r>
              <a:rPr lang="en-US" sz="1200">
                <a:solidFill>
                  <a:srgbClr val="2E75B6"/>
                </a:solidFill>
                <a:latin typeface="Arial" panose="020B0604020202020204" pitchFamily="34" charset="0"/>
                <a:cs typeface="Arial" panose="020B0604020202020204" pitchFamily="34" charset="0"/>
              </a:rPr>
              <a:t>28 April 2026</a:t>
            </a:r>
          </a:p>
        </p:txBody>
      </p:sp>
    </p:spTree>
    <p:extLst>
      <p:ext uri="{BB962C8B-B14F-4D97-AF65-F5344CB8AC3E}">
        <p14:creationId xmlns:p14="http://schemas.microsoft.com/office/powerpoint/2010/main" val="34296611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5B4CE9-0851-62E5-0E98-A740FD33FA35}"/>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07F7C507-22BD-5833-D34A-77CB6F3C97D0}"/>
              </a:ext>
            </a:extLst>
          </p:cNvPr>
          <p:cNvSpPr>
            <a:spLocks noGrp="1"/>
          </p:cNvSpPr>
          <p:nvPr>
            <p:ph type="sldNum" sz="quarter" idx="4"/>
          </p:nvPr>
        </p:nvSpPr>
        <p:spPr/>
        <p:txBody>
          <a:bodyPr/>
          <a:lstStyle/>
          <a:p>
            <a:fld id="{5196BE84-5824-7443-9134-8DB9B51DEAF1}" type="slidenum">
              <a:rPr lang="it-IT" smtClean="0"/>
              <a:pPr/>
              <a:t>2</a:t>
            </a:fld>
            <a:endParaRPr lang="it-IT" dirty="0"/>
          </a:p>
        </p:txBody>
      </p:sp>
      <p:sp>
        <p:nvSpPr>
          <p:cNvPr id="9" name="CasellaDiTesto 8">
            <a:extLst>
              <a:ext uri="{FF2B5EF4-FFF2-40B4-BE49-F238E27FC236}">
                <a16:creationId xmlns:a16="http://schemas.microsoft.com/office/drawing/2014/main" id="{A9BEBF9E-B62A-B7B3-140E-87F760553935}"/>
              </a:ext>
            </a:extLst>
          </p:cNvPr>
          <p:cNvSpPr txBox="1"/>
          <p:nvPr/>
        </p:nvSpPr>
        <p:spPr>
          <a:xfrm>
            <a:off x="250215" y="735466"/>
            <a:ext cx="6423146" cy="370422"/>
          </a:xfrm>
          <a:prstGeom prst="rect">
            <a:avLst/>
          </a:prstGeom>
          <a:noFill/>
        </p:spPr>
        <p:txBody>
          <a:bodyPr wrap="square" lIns="0" tIns="46800" rIns="0" rtlCol="0">
            <a:spAutoFit/>
          </a:bodyPr>
          <a:lstStyle/>
          <a:p>
            <a:r>
              <a:rPr lang="it-IT" sz="1800" b="1">
                <a:solidFill>
                  <a:srgbClr val="FFFFFF"/>
                </a:solidFill>
                <a:latin typeface="Arial" panose="020B0604020202020204" pitchFamily="34" charset="0"/>
                <a:cs typeface="Arial" panose="020B0604020202020204" pitchFamily="34" charset="0"/>
              </a:rPr>
              <a:t>Torino Airport Ground Transportation</a:t>
            </a:r>
            <a:endParaRPr lang="it-IT" sz="1800" b="1" dirty="0">
              <a:solidFill>
                <a:srgbClr val="FFFFFF"/>
              </a:solidFill>
              <a:latin typeface="Arial" panose="020B0604020202020204" pitchFamily="34" charset="0"/>
              <a:cs typeface="Arial" panose="020B0604020202020204" pitchFamily="34" charset="0"/>
            </a:endParaRPr>
          </a:p>
        </p:txBody>
      </p:sp>
      <p:sp>
        <p:nvSpPr>
          <p:cNvPr id="6" name="CasellaDiTesto 7">
            <a:extLst>
              <a:ext uri="{FF2B5EF4-FFF2-40B4-BE49-F238E27FC236}">
                <a16:creationId xmlns:a16="http://schemas.microsoft.com/office/drawing/2014/main" id="{0BED68C9-B934-D8F9-62C2-DF9BB324739C}"/>
              </a:ext>
            </a:extLst>
          </p:cNvPr>
          <p:cNvSpPr txBox="1"/>
          <p:nvPr/>
        </p:nvSpPr>
        <p:spPr>
          <a:xfrm>
            <a:off x="250215" y="1558326"/>
            <a:ext cx="8511401" cy="619913"/>
          </a:xfrm>
          <a:prstGeom prst="rect">
            <a:avLst/>
          </a:prstGeom>
          <a:noFill/>
        </p:spPr>
        <p:txBody>
          <a:bodyPr wrap="square" lIns="0" tIns="0" rIns="0" bIns="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For regional airports, </a:t>
            </a:r>
            <a:r>
              <a:rPr lang="en-GB" sz="1600" b="1" kern="100">
                <a:effectLst/>
                <a:latin typeface="Aptos" panose="020B0004020202020204" pitchFamily="34" charset="0"/>
                <a:ea typeface="Aptos" panose="020B0004020202020204" pitchFamily="34" charset="0"/>
                <a:cs typeface="Times New Roman" panose="02020603050405020304" pitchFamily="18" charset="0"/>
              </a:rPr>
              <a:t>ground </a:t>
            </a:r>
            <a:r>
              <a:rPr lang="en-GB" sz="1600" b="1" kern="100">
                <a:latin typeface="Aptos" panose="020B0004020202020204" pitchFamily="34" charset="0"/>
                <a:ea typeface="Aptos" panose="020B0004020202020204" pitchFamily="34" charset="0"/>
                <a:cs typeface="Times New Roman" panose="02020603050405020304" pitchFamily="18" charset="0"/>
              </a:rPr>
              <a:t>transportation </a:t>
            </a:r>
            <a:r>
              <a:rPr lang="en-GB" sz="1600" kern="100">
                <a:effectLst/>
                <a:latin typeface="Aptos" panose="020B0004020202020204" pitchFamily="34" charset="0"/>
                <a:ea typeface="Aptos" panose="020B0004020202020204" pitchFamily="34" charset="0"/>
                <a:cs typeface="Times New Roman" panose="02020603050405020304" pitchFamily="18" charset="0"/>
              </a:rPr>
              <a:t>is no longer just an operational topic. </a:t>
            </a:r>
          </a:p>
          <a:p>
            <a:pPr>
              <a:lnSpc>
                <a:spcPct val="107000"/>
              </a:lnSpc>
              <a:spcAft>
                <a:spcPts val="800"/>
              </a:spcAft>
            </a:pPr>
            <a:r>
              <a:rPr lang="en-GB" sz="1600" kern="100">
                <a:effectLst/>
                <a:latin typeface="Aptos" panose="020B0004020202020204" pitchFamily="34" charset="0"/>
                <a:ea typeface="Aptos" panose="020B0004020202020204" pitchFamily="34" charset="0"/>
                <a:cs typeface="Times New Roman" panose="02020603050405020304" pitchFamily="18" charset="0"/>
              </a:rPr>
              <a:t>It is a strategic lever for sustainability, passenger experience and airline attractiveness.</a:t>
            </a:r>
            <a:endParaRPr lang="en-US" b="1">
              <a:effectLst/>
            </a:endParaRPr>
          </a:p>
        </p:txBody>
      </p:sp>
      <p:pic>
        <p:nvPicPr>
          <p:cNvPr id="3" name="Picture 2" descr="Edit the existing flat-to-semi-flat corporate vector illustration of an airport intermodal scene (cool blue palette, subtle gradients, clean geometric shapes, minimal outlines, soft shadows). Remove the two human figures entirely from the scene so only vehicles/infrastructure remain. Keep the bus, taxi/car, airport buildings, plane, and any existing data/CO₂ overlay elements unchanged. Preserve original lighting, perspective, and overall composition; do not add any text.">
            <a:extLst>
              <a:ext uri="{FF2B5EF4-FFF2-40B4-BE49-F238E27FC236}">
                <a16:creationId xmlns:a16="http://schemas.microsoft.com/office/drawing/2014/main" id="{3FFCC053-BF3E-DBD4-8C11-9E067835B789}"/>
              </a:ext>
            </a:extLst>
          </p:cNvPr>
          <p:cNvPicPr>
            <a:picLocks noChangeAspect="1"/>
          </p:cNvPicPr>
          <p:nvPr/>
        </p:nvPicPr>
        <p:blipFill>
          <a:blip r:embed="rId2"/>
          <a:srcRect/>
          <a:stretch/>
        </p:blipFill>
        <p:spPr>
          <a:xfrm>
            <a:off x="5804560" y="2561970"/>
            <a:ext cx="3339440" cy="2226293"/>
          </a:xfrm>
          <a:prstGeom prst="rect">
            <a:avLst/>
          </a:prstGeom>
        </p:spPr>
      </p:pic>
      <p:sp>
        <p:nvSpPr>
          <p:cNvPr id="4" name="CasellaDiTesto 7">
            <a:extLst>
              <a:ext uri="{FF2B5EF4-FFF2-40B4-BE49-F238E27FC236}">
                <a16:creationId xmlns:a16="http://schemas.microsoft.com/office/drawing/2014/main" id="{B0E7C47B-FE56-D0F1-2291-51AC54F0DB70}"/>
              </a:ext>
            </a:extLst>
          </p:cNvPr>
          <p:cNvSpPr txBox="1"/>
          <p:nvPr/>
        </p:nvSpPr>
        <p:spPr>
          <a:xfrm>
            <a:off x="250215" y="2738584"/>
            <a:ext cx="5432993" cy="1352678"/>
          </a:xfrm>
          <a:prstGeom prst="rect">
            <a:avLst/>
          </a:prstGeom>
          <a:noFill/>
        </p:spPr>
        <p:txBody>
          <a:bodyPr wrap="square" lIns="0" tIns="0" rIns="0" bIns="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07000"/>
              </a:lnSpc>
              <a:spcAft>
                <a:spcPts val="800"/>
              </a:spcAft>
              <a:buNone/>
            </a:pPr>
            <a:r>
              <a:rPr lang="it-IT" sz="1600" b="1" kern="100">
                <a:effectLst/>
                <a:latin typeface="Aptos" panose="020B0004020202020204" pitchFamily="34" charset="0"/>
                <a:ea typeface="Aptos" panose="020B0004020202020204" pitchFamily="34" charset="0"/>
                <a:cs typeface="Times New Roman" panose="02020603050405020304" pitchFamily="18" charset="0"/>
              </a:rPr>
              <a:t>Why it matters:</a:t>
            </a:r>
            <a:endParaRPr lang="it-IT" sz="1600" kern="100">
              <a:effectLst/>
              <a:latin typeface="Aptos" panose="020B0004020202020204" pitchFamily="34" charset="0"/>
              <a:ea typeface="Aptos" panose="020B0004020202020204" pitchFamily="34" charset="0"/>
              <a:cs typeface="Times New Roman" panose="02020603050405020304" pitchFamily="18" charset="0"/>
            </a:endParaRPr>
          </a:p>
          <a:p>
            <a:pPr marL="252000" lvl="0" indent="-252000">
              <a:lnSpc>
                <a:spcPct val="107000"/>
              </a:lnSpc>
              <a:spcAft>
                <a:spcPts val="800"/>
              </a:spcAft>
              <a:buSzPts val="1000"/>
              <a:buFont typeface="Symbol" panose="05050102010706020507" pitchFamily="18" charset="2"/>
              <a:buChar char=""/>
              <a:tabLst>
                <a:tab pos="457200" algn="l"/>
              </a:tabLst>
            </a:pPr>
            <a:r>
              <a:rPr lang="it-IT" sz="1600" kern="100">
                <a:effectLst/>
                <a:latin typeface="Aptos" panose="020B0004020202020204" pitchFamily="34" charset="0"/>
                <a:ea typeface="Aptos" panose="020B0004020202020204" pitchFamily="34" charset="0"/>
                <a:cs typeface="Times New Roman" panose="02020603050405020304" pitchFamily="18" charset="0"/>
              </a:rPr>
              <a:t>Ground transportation = major </a:t>
            </a:r>
            <a:r>
              <a:rPr lang="it-IT" sz="1600" b="1" kern="100">
                <a:effectLst/>
                <a:latin typeface="Aptos" panose="020B0004020202020204" pitchFamily="34" charset="0"/>
                <a:ea typeface="Aptos" panose="020B0004020202020204" pitchFamily="34" charset="0"/>
                <a:cs typeface="Times New Roman" panose="02020603050405020304" pitchFamily="18" charset="0"/>
              </a:rPr>
              <a:t>Scope 3 emissions</a:t>
            </a:r>
            <a:endParaRPr lang="it-IT" sz="1600" kern="100">
              <a:effectLst/>
              <a:latin typeface="Aptos" panose="020B0004020202020204" pitchFamily="34" charset="0"/>
              <a:ea typeface="Aptos" panose="020B0004020202020204" pitchFamily="34" charset="0"/>
              <a:cs typeface="Times New Roman" panose="02020603050405020304" pitchFamily="18" charset="0"/>
            </a:endParaRPr>
          </a:p>
          <a:p>
            <a:pPr marL="252000" lvl="0" indent="-252000">
              <a:lnSpc>
                <a:spcPct val="107000"/>
              </a:lnSpc>
              <a:spcAft>
                <a:spcPts val="800"/>
              </a:spcAft>
              <a:buSzPts val="1000"/>
              <a:buFont typeface="Symbol" panose="05050102010706020507" pitchFamily="18" charset="2"/>
              <a:buChar char=""/>
              <a:tabLst>
                <a:tab pos="457200" algn="l"/>
              </a:tabLst>
            </a:pPr>
            <a:r>
              <a:rPr lang="en-GB" sz="1600" kern="100">
                <a:effectLst/>
                <a:latin typeface="Aptos" panose="020B0004020202020204" pitchFamily="34" charset="0"/>
                <a:ea typeface="Aptos" panose="020B0004020202020204" pitchFamily="34" charset="0"/>
                <a:cs typeface="Times New Roman" panose="02020603050405020304" pitchFamily="18" charset="0"/>
              </a:rPr>
              <a:t>Weak intermodality limits </a:t>
            </a:r>
            <a:r>
              <a:rPr lang="en-GB" sz="1600" b="1" kern="100">
                <a:effectLst/>
                <a:latin typeface="Aptos" panose="020B0004020202020204" pitchFamily="34" charset="0"/>
                <a:ea typeface="Aptos" panose="020B0004020202020204" pitchFamily="34" charset="0"/>
                <a:cs typeface="Times New Roman" panose="02020603050405020304" pitchFamily="18" charset="0"/>
              </a:rPr>
              <a:t>catchment area and growth</a:t>
            </a:r>
            <a:endParaRPr lang="it-IT" sz="1600" kern="100">
              <a:effectLst/>
              <a:latin typeface="Aptos" panose="020B0004020202020204" pitchFamily="34" charset="0"/>
              <a:ea typeface="Aptos" panose="020B0004020202020204" pitchFamily="34" charset="0"/>
              <a:cs typeface="Times New Roman" panose="02020603050405020304" pitchFamily="18" charset="0"/>
            </a:endParaRPr>
          </a:p>
          <a:p>
            <a:pPr marL="252000" lvl="0" indent="-252000">
              <a:lnSpc>
                <a:spcPct val="107000"/>
              </a:lnSpc>
              <a:spcAft>
                <a:spcPts val="800"/>
              </a:spcAft>
              <a:buSzPts val="1000"/>
              <a:buFont typeface="Symbol" panose="05050102010706020507" pitchFamily="18" charset="2"/>
              <a:buChar char=""/>
              <a:tabLst>
                <a:tab pos="457200" algn="l"/>
              </a:tabLst>
            </a:pPr>
            <a:r>
              <a:rPr lang="en-GB" sz="1600" kern="100">
                <a:effectLst/>
                <a:latin typeface="Aptos" panose="020B0004020202020204" pitchFamily="34" charset="0"/>
                <a:ea typeface="Aptos" panose="020B0004020202020204" pitchFamily="34" charset="0"/>
                <a:cs typeface="Times New Roman" panose="02020603050405020304" pitchFamily="18" charset="0"/>
              </a:rPr>
              <a:t>Decisions are often made </a:t>
            </a:r>
            <a:r>
              <a:rPr lang="en-GB" sz="1600" b="1" kern="100">
                <a:effectLst/>
                <a:latin typeface="Aptos" panose="020B0004020202020204" pitchFamily="34" charset="0"/>
                <a:ea typeface="Aptos" panose="020B0004020202020204" pitchFamily="34" charset="0"/>
                <a:cs typeface="Times New Roman" panose="02020603050405020304" pitchFamily="18" charset="0"/>
              </a:rPr>
              <a:t>without reliable data.</a:t>
            </a:r>
            <a:endParaRPr lang="it-IT" sz="1600" kern="100">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3112701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A23AC7-8353-F9F4-597B-0E902F6C9D35}"/>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DC44EF93-C82F-1C68-BBA0-743E4340D43D}"/>
              </a:ext>
            </a:extLst>
          </p:cNvPr>
          <p:cNvSpPr>
            <a:spLocks noGrp="1"/>
          </p:cNvSpPr>
          <p:nvPr>
            <p:ph type="sldNum" sz="quarter" idx="4"/>
          </p:nvPr>
        </p:nvSpPr>
        <p:spPr/>
        <p:txBody>
          <a:bodyPr/>
          <a:lstStyle/>
          <a:p>
            <a:fld id="{5196BE84-5824-7443-9134-8DB9B51DEAF1}" type="slidenum">
              <a:rPr lang="it-IT" smtClean="0"/>
              <a:pPr/>
              <a:t>3</a:t>
            </a:fld>
            <a:endParaRPr lang="it-IT" dirty="0"/>
          </a:p>
        </p:txBody>
      </p:sp>
      <p:sp>
        <p:nvSpPr>
          <p:cNvPr id="9" name="CasellaDiTesto 8">
            <a:extLst>
              <a:ext uri="{FF2B5EF4-FFF2-40B4-BE49-F238E27FC236}">
                <a16:creationId xmlns:a16="http://schemas.microsoft.com/office/drawing/2014/main" id="{2904E682-FE75-FD7D-CD12-6D04241F8A81}"/>
              </a:ext>
            </a:extLst>
          </p:cNvPr>
          <p:cNvSpPr txBox="1"/>
          <p:nvPr/>
        </p:nvSpPr>
        <p:spPr>
          <a:xfrm>
            <a:off x="250216" y="739935"/>
            <a:ext cx="6423146" cy="370422"/>
          </a:xfrm>
          <a:prstGeom prst="rect">
            <a:avLst/>
          </a:prstGeom>
          <a:noFill/>
        </p:spPr>
        <p:txBody>
          <a:bodyPr wrap="square" lIns="0" tIns="46800" rIns="0" rtlCol="0">
            <a:spAutoFit/>
          </a:bodyPr>
          <a:lstStyle/>
          <a:p>
            <a:r>
              <a:rPr lang="it-IT" sz="1800" b="1">
                <a:solidFill>
                  <a:srgbClr val="FFFFFF"/>
                </a:solidFill>
                <a:latin typeface="Arial" panose="020B0604020202020204" pitchFamily="34" charset="0"/>
                <a:cs typeface="Arial" panose="020B0604020202020204" pitchFamily="34" charset="0"/>
              </a:rPr>
              <a:t>The challenge</a:t>
            </a:r>
            <a:endParaRPr lang="it-IT" sz="1800" b="1" dirty="0">
              <a:solidFill>
                <a:srgbClr val="FFFFFF"/>
              </a:solidFill>
              <a:latin typeface="Arial" panose="020B0604020202020204" pitchFamily="34" charset="0"/>
              <a:cs typeface="Arial" panose="020B0604020202020204" pitchFamily="34" charset="0"/>
            </a:endParaRPr>
          </a:p>
        </p:txBody>
      </p:sp>
      <p:sp>
        <p:nvSpPr>
          <p:cNvPr id="6" name="CasellaDiTesto 7">
            <a:extLst>
              <a:ext uri="{FF2B5EF4-FFF2-40B4-BE49-F238E27FC236}">
                <a16:creationId xmlns:a16="http://schemas.microsoft.com/office/drawing/2014/main" id="{6E718DED-963E-ECC2-B69A-E39DD8FF9780}"/>
              </a:ext>
            </a:extLst>
          </p:cNvPr>
          <p:cNvSpPr txBox="1"/>
          <p:nvPr/>
        </p:nvSpPr>
        <p:spPr>
          <a:xfrm>
            <a:off x="250216" y="2333071"/>
            <a:ext cx="8536337" cy="1888209"/>
          </a:xfrm>
          <a:prstGeom prst="rect">
            <a:avLst/>
          </a:prstGeom>
          <a:noFill/>
        </p:spPr>
        <p:txBody>
          <a:bodyPr wrap="square" lIns="0" tIns="0" rIns="0" bIns="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252000" indent="-252000">
              <a:lnSpc>
                <a:spcPct val="107000"/>
              </a:lnSpc>
              <a:spcAft>
                <a:spcPts val="800"/>
              </a:spcAft>
              <a:buSzPts val="1000"/>
              <a:buFont typeface="Symbol" panose="05050102010706020507" pitchFamily="18" charset="2"/>
              <a:buChar char=""/>
              <a:tabLst>
                <a:tab pos="457200" algn="l"/>
              </a:tabLst>
            </a:pPr>
            <a:r>
              <a:rPr lang="en-US" sz="1400" kern="100">
                <a:latin typeface="Aptos" panose="020B0004020202020204" pitchFamily="34" charset="0"/>
                <a:ea typeface="Aptos" panose="020B0004020202020204" pitchFamily="34" charset="0"/>
                <a:cs typeface="Times New Roman" panose="02020603050405020304" pitchFamily="18" charset="0"/>
              </a:rPr>
              <a:t>In </a:t>
            </a:r>
            <a:r>
              <a:rPr lang="en-US" sz="1400" b="1" kern="100">
                <a:latin typeface="Aptos" panose="020B0004020202020204" pitchFamily="34" charset="0"/>
                <a:ea typeface="Aptos" panose="020B0004020202020204" pitchFamily="34" charset="0"/>
                <a:cs typeface="Times New Roman" panose="02020603050405020304" pitchFamily="18" charset="0"/>
              </a:rPr>
              <a:t>2022</a:t>
            </a:r>
            <a:r>
              <a:rPr lang="en-US" sz="1400" kern="100">
                <a:latin typeface="Aptos" panose="020B0004020202020204" pitchFamily="34" charset="0"/>
                <a:ea typeface="Aptos" panose="020B0004020202020204" pitchFamily="34" charset="0"/>
                <a:cs typeface="Times New Roman" panose="02020603050405020304" pitchFamily="18" charset="0"/>
              </a:rPr>
              <a:t> Torino Airport was positioned </a:t>
            </a:r>
            <a:r>
              <a:rPr lang="en-US" sz="1400" b="1" kern="100">
                <a:latin typeface="Aptos" panose="020B0004020202020204" pitchFamily="34" charset="0"/>
                <a:ea typeface="Aptos" panose="020B0004020202020204" pitchFamily="34" charset="0"/>
                <a:cs typeface="Times New Roman" panose="02020603050405020304" pitchFamily="18" charset="0"/>
              </a:rPr>
              <a:t>at the lower end of the ASQ ranking </a:t>
            </a:r>
            <a:r>
              <a:rPr lang="en-US" sz="1400" kern="100">
                <a:latin typeface="Aptos" panose="020B0004020202020204" pitchFamily="34" charset="0"/>
                <a:ea typeface="Aptos" panose="020B0004020202020204" pitchFamily="34" charset="0"/>
                <a:cs typeface="Times New Roman" panose="02020603050405020304" pitchFamily="18" charset="0"/>
              </a:rPr>
              <a:t>among European airports</a:t>
            </a:r>
          </a:p>
          <a:p>
            <a:pPr marL="252000" indent="-252000">
              <a:lnSpc>
                <a:spcPct val="107000"/>
              </a:lnSpc>
              <a:spcAft>
                <a:spcPts val="800"/>
              </a:spcAft>
              <a:buSzPts val="1000"/>
              <a:buFont typeface="Symbol" panose="05050102010706020507" pitchFamily="18" charset="2"/>
              <a:buChar char=""/>
              <a:tabLst>
                <a:tab pos="457200" algn="l"/>
              </a:tabLst>
            </a:pPr>
            <a:r>
              <a:rPr lang="en-GB" sz="1400" kern="100">
                <a:latin typeface="Aptos" panose="020B0004020202020204" pitchFamily="34" charset="0"/>
                <a:ea typeface="Aptos" panose="020B0004020202020204" pitchFamily="34" charset="0"/>
                <a:cs typeface="Times New Roman" panose="02020603050405020304" pitchFamily="18" charset="0"/>
              </a:rPr>
              <a:t>Limited visibility on </a:t>
            </a:r>
            <a:r>
              <a:rPr lang="en-GB" sz="1400" b="1" kern="100">
                <a:latin typeface="Aptos" panose="020B0004020202020204" pitchFamily="34" charset="0"/>
                <a:ea typeface="Aptos" panose="020B0004020202020204" pitchFamily="34" charset="0"/>
                <a:cs typeface="Times New Roman" panose="02020603050405020304" pitchFamily="18" charset="0"/>
              </a:rPr>
              <a:t>how passengers reached the airport</a:t>
            </a:r>
            <a:endParaRPr lang="en-GB" sz="1400" kern="100">
              <a:effectLst/>
              <a:latin typeface="Aptos" panose="020B0004020202020204" pitchFamily="34" charset="0"/>
              <a:ea typeface="Aptos" panose="020B0004020202020204" pitchFamily="34" charset="0"/>
              <a:cs typeface="Times New Roman" panose="02020603050405020304" pitchFamily="18" charset="0"/>
            </a:endParaRPr>
          </a:p>
          <a:p>
            <a:pPr marL="252000" lvl="0" indent="-252000">
              <a:lnSpc>
                <a:spcPct val="107000"/>
              </a:lnSpc>
              <a:spcAft>
                <a:spcPts val="800"/>
              </a:spcAft>
              <a:buSzPts val="1000"/>
              <a:buFont typeface="Symbol" panose="05050102010706020507" pitchFamily="18" charset="2"/>
              <a:buChar char=""/>
              <a:tabLst>
                <a:tab pos="457200" algn="l"/>
              </a:tabLst>
            </a:pPr>
            <a:r>
              <a:rPr lang="it-IT" sz="1400" kern="100">
                <a:effectLst/>
                <a:latin typeface="Aptos" panose="020B0004020202020204" pitchFamily="34" charset="0"/>
                <a:ea typeface="Aptos" panose="020B0004020202020204" pitchFamily="34" charset="0"/>
                <a:cs typeface="Times New Roman" panose="02020603050405020304" pitchFamily="18" charset="0"/>
              </a:rPr>
              <a:t>No objective measurement of: </a:t>
            </a:r>
          </a:p>
          <a:p>
            <a:pPr marL="537750" lvl="1" indent="-285750">
              <a:lnSpc>
                <a:spcPct val="107000"/>
              </a:lnSpc>
              <a:spcAft>
                <a:spcPts val="800"/>
              </a:spcAft>
              <a:buSzPts val="1000"/>
              <a:buFont typeface="Wingdings" panose="05000000000000000000" pitchFamily="2" charset="2"/>
              <a:buChar char="Ø"/>
              <a:tabLst>
                <a:tab pos="914400" algn="l"/>
              </a:tabLst>
            </a:pPr>
            <a:r>
              <a:rPr lang="it-IT" sz="1400" kern="100">
                <a:effectLst/>
                <a:latin typeface="Aptos" panose="020B0004020202020204" pitchFamily="34" charset="0"/>
                <a:ea typeface="Aptos" panose="020B0004020202020204" pitchFamily="34" charset="0"/>
                <a:cs typeface="Times New Roman" panose="02020603050405020304" pitchFamily="18" charset="0"/>
              </a:rPr>
              <a:t>Modal split</a:t>
            </a:r>
          </a:p>
          <a:p>
            <a:pPr marL="537750" lvl="1" indent="-285750">
              <a:lnSpc>
                <a:spcPct val="107000"/>
              </a:lnSpc>
              <a:spcAft>
                <a:spcPts val="800"/>
              </a:spcAft>
              <a:buSzPts val="1000"/>
              <a:buFont typeface="Wingdings" panose="05000000000000000000" pitchFamily="2" charset="2"/>
              <a:buChar char="Ø"/>
              <a:tabLst>
                <a:tab pos="914400" algn="l"/>
              </a:tabLst>
            </a:pPr>
            <a:r>
              <a:rPr lang="en-US" sz="1400" kern="100">
                <a:effectLst/>
                <a:latin typeface="Aptos" panose="020B0004020202020204" pitchFamily="34" charset="0"/>
                <a:ea typeface="Aptos" panose="020B0004020202020204" pitchFamily="34" charset="0"/>
                <a:cs typeface="Times New Roman" panose="02020603050405020304" pitchFamily="18" charset="0"/>
              </a:rPr>
              <a:t>Expected impact of the new rail connection scheduled to open in </a:t>
            </a:r>
            <a:r>
              <a:rPr lang="en-US" sz="1400" i="1" kern="100">
                <a:effectLst/>
                <a:latin typeface="Aptos" panose="020B0004020202020204" pitchFamily="34" charset="0"/>
                <a:ea typeface="Aptos" panose="020B0004020202020204" pitchFamily="34" charset="0"/>
                <a:cs typeface="Times New Roman" panose="02020603050405020304" pitchFamily="18" charset="0"/>
              </a:rPr>
              <a:t>January 2024</a:t>
            </a:r>
            <a:endParaRPr lang="it-IT" sz="1400" i="1" kern="100">
              <a:effectLst/>
              <a:latin typeface="Aptos" panose="020B0004020202020204" pitchFamily="34" charset="0"/>
              <a:ea typeface="Aptos" panose="020B0004020202020204" pitchFamily="34" charset="0"/>
              <a:cs typeface="Times New Roman" panose="02020603050405020304" pitchFamily="18" charset="0"/>
            </a:endParaRPr>
          </a:p>
          <a:p>
            <a:pPr marL="537750" lvl="1" indent="-285750">
              <a:lnSpc>
                <a:spcPct val="107000"/>
              </a:lnSpc>
              <a:spcAft>
                <a:spcPts val="800"/>
              </a:spcAft>
              <a:buSzPts val="1000"/>
              <a:buFont typeface="Wingdings" panose="05000000000000000000" pitchFamily="2" charset="2"/>
              <a:buChar char="Ø"/>
              <a:tabLst>
                <a:tab pos="914400" algn="l"/>
              </a:tabLst>
            </a:pPr>
            <a:r>
              <a:rPr lang="it-IT" sz="1400" kern="100">
                <a:effectLst/>
                <a:latin typeface="Aptos" panose="020B0004020202020204" pitchFamily="34" charset="0"/>
                <a:ea typeface="Aptos" panose="020B0004020202020204" pitchFamily="34" charset="0"/>
                <a:cs typeface="Times New Roman" panose="02020603050405020304" pitchFamily="18" charset="0"/>
              </a:rPr>
              <a:t>CO₂ emissions from ground access.</a:t>
            </a:r>
          </a:p>
        </p:txBody>
      </p:sp>
      <p:pic>
        <p:nvPicPr>
          <p:cNvPr id="4" name="Immagine 3">
            <a:extLst>
              <a:ext uri="{FF2B5EF4-FFF2-40B4-BE49-F238E27FC236}">
                <a16:creationId xmlns:a16="http://schemas.microsoft.com/office/drawing/2014/main" id="{B9190889-04F0-497F-0623-414F9BCFA61A}"/>
              </a:ext>
            </a:extLst>
          </p:cNvPr>
          <p:cNvPicPr>
            <a:picLocks noChangeAspect="1"/>
          </p:cNvPicPr>
          <p:nvPr/>
        </p:nvPicPr>
        <p:blipFill>
          <a:blip r:embed="rId2"/>
          <a:stretch>
            <a:fillRect/>
          </a:stretch>
        </p:blipFill>
        <p:spPr>
          <a:xfrm>
            <a:off x="343640" y="1238921"/>
            <a:ext cx="8140829" cy="981809"/>
          </a:xfrm>
          <a:prstGeom prst="rect">
            <a:avLst/>
          </a:prstGeom>
        </p:spPr>
      </p:pic>
      <p:sp>
        <p:nvSpPr>
          <p:cNvPr id="10" name="CasellaDiTesto 396">
            <a:extLst>
              <a:ext uri="{FF2B5EF4-FFF2-40B4-BE49-F238E27FC236}">
                <a16:creationId xmlns:a16="http://schemas.microsoft.com/office/drawing/2014/main" id="{F197728A-2630-1717-E0FB-E3C619A7929C}"/>
              </a:ext>
            </a:extLst>
          </p:cNvPr>
          <p:cNvSpPr txBox="1"/>
          <p:nvPr/>
        </p:nvSpPr>
        <p:spPr>
          <a:xfrm>
            <a:off x="1671832" y="4314732"/>
            <a:ext cx="5800336" cy="346826"/>
          </a:xfrm>
          <a:prstGeom prst="rect">
            <a:avLst/>
          </a:prstGeom>
          <a:noFill/>
          <a:ln>
            <a:solidFill>
              <a:srgbClr val="0075BF"/>
            </a:solidFill>
          </a:ln>
        </p:spPr>
        <p:txBody>
          <a:bodyPr wrap="square" rtlCol="0">
            <a:spAutoFit/>
          </a:bodyPr>
          <a:lstStyle/>
          <a:p>
            <a:pPr algn="ctr">
              <a:lnSpc>
                <a:spcPct val="107000"/>
              </a:lnSpc>
              <a:spcAft>
                <a:spcPts val="800"/>
              </a:spcAft>
              <a:buNone/>
            </a:pPr>
            <a:r>
              <a:rPr lang="it-IT" sz="1600" b="1" kern="100">
                <a:solidFill>
                  <a:schemeClr val="accent1">
                    <a:lumMod val="75000"/>
                  </a:schemeClr>
                </a:solidFill>
                <a:latin typeface="Aptos" panose="020B0004020202020204" pitchFamily="34" charset="0"/>
                <a:ea typeface="Aptos" panose="020B0004020202020204" pitchFamily="34" charset="0"/>
                <a:cs typeface="Times New Roman" panose="02020603050405020304" pitchFamily="18" charset="0"/>
              </a:rPr>
              <a:t>Key line: </a:t>
            </a:r>
            <a:r>
              <a:rPr lang="en-GB" sz="1600" kern="100">
                <a:solidFill>
                  <a:schemeClr val="accent1">
                    <a:lumMod val="75000"/>
                  </a:schemeClr>
                </a:solidFill>
                <a:latin typeface="Aptos" panose="020B0004020202020204" pitchFamily="34" charset="0"/>
                <a:ea typeface="Aptos" panose="020B0004020202020204" pitchFamily="34" charset="0"/>
                <a:cs typeface="Times New Roman" panose="02020603050405020304" pitchFamily="18" charset="0"/>
              </a:rPr>
              <a:t>We could not improve what we could not measure.</a:t>
            </a:r>
            <a:endParaRPr lang="it-IT" sz="1600" kern="100">
              <a:solidFill>
                <a:schemeClr val="accent1">
                  <a:lumMod val="75000"/>
                </a:schemeClr>
              </a:solidFill>
              <a:latin typeface="Aptos" panose="020B0004020202020204" pitchFamily="34" charset="0"/>
              <a:ea typeface="Aptos" panose="020B0004020202020204" pitchFamily="34" charset="0"/>
              <a:cs typeface="Times New Roman" panose="02020603050405020304" pitchFamily="18" charset="0"/>
            </a:endParaRPr>
          </a:p>
        </p:txBody>
      </p:sp>
      <p:sp>
        <p:nvSpPr>
          <p:cNvPr id="3" name="Rettangolo 2">
            <a:extLst>
              <a:ext uri="{FF2B5EF4-FFF2-40B4-BE49-F238E27FC236}">
                <a16:creationId xmlns:a16="http://schemas.microsoft.com/office/drawing/2014/main" id="{50A03841-5805-4B8B-ABF3-6D809C7BBA64}"/>
              </a:ext>
            </a:extLst>
          </p:cNvPr>
          <p:cNvSpPr/>
          <p:nvPr/>
        </p:nvSpPr>
        <p:spPr>
          <a:xfrm>
            <a:off x="-1" y="1238921"/>
            <a:ext cx="360269" cy="157617"/>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spTree>
    <p:extLst>
      <p:ext uri="{BB962C8B-B14F-4D97-AF65-F5344CB8AC3E}">
        <p14:creationId xmlns:p14="http://schemas.microsoft.com/office/powerpoint/2010/main" val="12762822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D3AE3-9222-ECD0-644D-A06D97BED772}"/>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B6D63B4D-1333-7A6B-86D7-8E4CE2364371}"/>
              </a:ext>
            </a:extLst>
          </p:cNvPr>
          <p:cNvSpPr>
            <a:spLocks noGrp="1"/>
          </p:cNvSpPr>
          <p:nvPr>
            <p:ph type="sldNum" sz="quarter" idx="4"/>
          </p:nvPr>
        </p:nvSpPr>
        <p:spPr/>
        <p:txBody>
          <a:bodyPr/>
          <a:lstStyle/>
          <a:p>
            <a:fld id="{5196BE84-5824-7443-9134-8DB9B51DEAF1}" type="slidenum">
              <a:rPr lang="it-IT" smtClean="0"/>
              <a:pPr/>
              <a:t>4</a:t>
            </a:fld>
            <a:endParaRPr lang="it-IT" dirty="0"/>
          </a:p>
        </p:txBody>
      </p:sp>
      <p:sp>
        <p:nvSpPr>
          <p:cNvPr id="9" name="CasellaDiTesto 8">
            <a:extLst>
              <a:ext uri="{FF2B5EF4-FFF2-40B4-BE49-F238E27FC236}">
                <a16:creationId xmlns:a16="http://schemas.microsoft.com/office/drawing/2014/main" id="{C5669AAA-BEE3-6B62-9B67-5C0F19CF6AFF}"/>
              </a:ext>
            </a:extLst>
          </p:cNvPr>
          <p:cNvSpPr txBox="1"/>
          <p:nvPr/>
        </p:nvSpPr>
        <p:spPr>
          <a:xfrm>
            <a:off x="250216" y="771065"/>
            <a:ext cx="6423146" cy="370422"/>
          </a:xfrm>
          <a:prstGeom prst="rect">
            <a:avLst/>
          </a:prstGeom>
          <a:noFill/>
        </p:spPr>
        <p:txBody>
          <a:bodyPr wrap="square" lIns="0" tIns="46800" rIns="0" rtlCol="0">
            <a:spAutoFit/>
          </a:bodyPr>
          <a:lstStyle/>
          <a:p>
            <a:r>
              <a:rPr lang="en-US" sz="1800" b="1">
                <a:solidFill>
                  <a:srgbClr val="FFFFFF"/>
                </a:solidFill>
                <a:latin typeface="Arial" panose="020B0604020202020204" pitchFamily="34" charset="0"/>
                <a:cs typeface="Arial" panose="020B0604020202020204" pitchFamily="34" charset="0"/>
              </a:rPr>
              <a:t>The solution</a:t>
            </a:r>
            <a:endParaRPr lang="it-IT" sz="1800" b="1" dirty="0">
              <a:solidFill>
                <a:srgbClr val="FFFFFF"/>
              </a:solidFill>
              <a:latin typeface="Arial" panose="020B0604020202020204" pitchFamily="34" charset="0"/>
              <a:cs typeface="Arial" panose="020B0604020202020204" pitchFamily="34" charset="0"/>
            </a:endParaRPr>
          </a:p>
        </p:txBody>
      </p:sp>
      <p:sp>
        <p:nvSpPr>
          <p:cNvPr id="6" name="CasellaDiTesto 7">
            <a:extLst>
              <a:ext uri="{FF2B5EF4-FFF2-40B4-BE49-F238E27FC236}">
                <a16:creationId xmlns:a16="http://schemas.microsoft.com/office/drawing/2014/main" id="{5C5D0161-4879-98D3-2A66-6855D84AD441}"/>
              </a:ext>
            </a:extLst>
          </p:cNvPr>
          <p:cNvSpPr txBox="1"/>
          <p:nvPr/>
        </p:nvSpPr>
        <p:spPr>
          <a:xfrm>
            <a:off x="250216" y="1588365"/>
            <a:ext cx="5635195" cy="2965812"/>
          </a:xfrm>
          <a:prstGeom prst="rect">
            <a:avLst/>
          </a:prstGeom>
          <a:noFill/>
        </p:spPr>
        <p:txBody>
          <a:bodyPr wrap="square" lIns="0" tIns="0" rIns="0" bIns="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07000"/>
              </a:lnSpc>
              <a:spcBef>
                <a:spcPts val="600"/>
              </a:spcBef>
              <a:spcAft>
                <a:spcPts val="1200"/>
              </a:spcAft>
              <a:buNone/>
            </a:pPr>
            <a:r>
              <a:rPr lang="en-GB" b="1" kern="100">
                <a:solidFill>
                  <a:schemeClr val="accent1">
                    <a:lumMod val="75000"/>
                  </a:schemeClr>
                </a:solidFill>
                <a:effectLst/>
                <a:latin typeface="Aptos" panose="020B0004020202020204" pitchFamily="34" charset="0"/>
                <a:ea typeface="Aptos" panose="020B0004020202020204" pitchFamily="34" charset="0"/>
                <a:cs typeface="Times New Roman" panose="02020603050405020304" pitchFamily="18" charset="0"/>
              </a:rPr>
              <a:t>A Ground Transportation Dashboard powered by AI</a:t>
            </a:r>
            <a:endParaRPr lang="it-IT" kern="100">
              <a:solidFill>
                <a:schemeClr val="accent1">
                  <a:lumMod val="75000"/>
                </a:schemeClr>
              </a:solidFill>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Bef>
                <a:spcPts val="600"/>
              </a:spcBef>
              <a:spcAft>
                <a:spcPts val="1200"/>
              </a:spcAft>
              <a:buNone/>
            </a:pPr>
            <a:r>
              <a:rPr lang="it-IT" sz="1200" b="1" kern="100">
                <a:effectLst/>
                <a:latin typeface="Aptos" panose="020B0004020202020204" pitchFamily="34" charset="0"/>
                <a:ea typeface="Aptos" panose="020B0004020202020204" pitchFamily="34" charset="0"/>
                <a:cs typeface="Times New Roman" panose="02020603050405020304" pitchFamily="18" charset="0"/>
              </a:rPr>
              <a:t>What it does:</a:t>
            </a:r>
            <a:endParaRPr lang="it-IT" sz="1200" kern="100">
              <a:effectLst/>
              <a:latin typeface="Aptos" panose="020B0004020202020204" pitchFamily="34" charset="0"/>
              <a:ea typeface="Aptos" panose="020B0004020202020204" pitchFamily="34" charset="0"/>
              <a:cs typeface="Times New Roman" panose="02020603050405020304" pitchFamily="18" charset="0"/>
            </a:endParaRPr>
          </a:p>
          <a:p>
            <a:pPr marL="252000" lvl="0" indent="-252000">
              <a:lnSpc>
                <a:spcPct val="107000"/>
              </a:lnSpc>
              <a:spcAft>
                <a:spcPts val="800"/>
              </a:spcAft>
              <a:buSzPts val="1000"/>
              <a:buFont typeface="Symbol" panose="05050102010706020507" pitchFamily="18" charset="2"/>
              <a:buChar char=""/>
              <a:tabLst>
                <a:tab pos="457200" algn="l"/>
              </a:tabLst>
            </a:pPr>
            <a:r>
              <a:rPr lang="it-IT" sz="1200" kern="100">
                <a:effectLst/>
                <a:latin typeface="Aptos" panose="020B0004020202020204" pitchFamily="34" charset="0"/>
                <a:ea typeface="Aptos" panose="020B0004020202020204" pitchFamily="34" charset="0"/>
                <a:cs typeface="Times New Roman" panose="02020603050405020304" pitchFamily="18" charset="0"/>
              </a:rPr>
              <a:t>Integrates </a:t>
            </a:r>
            <a:r>
              <a:rPr lang="it-IT" sz="1200" b="1" kern="100">
                <a:effectLst/>
                <a:latin typeface="Aptos" panose="020B0004020202020204" pitchFamily="34" charset="0"/>
                <a:ea typeface="Aptos" panose="020B0004020202020204" pitchFamily="34" charset="0"/>
                <a:cs typeface="Times New Roman" panose="02020603050405020304" pitchFamily="18" charset="0"/>
              </a:rPr>
              <a:t>heterogeneous data sources</a:t>
            </a:r>
            <a:r>
              <a:rPr lang="it-IT" sz="1200" kern="100">
                <a:effectLst/>
                <a:latin typeface="Aptos" panose="020B0004020202020204" pitchFamily="34" charset="0"/>
                <a:ea typeface="Aptos" panose="020B0004020202020204" pitchFamily="34" charset="0"/>
                <a:cs typeface="Times New Roman" panose="02020603050405020304" pitchFamily="18" charset="0"/>
              </a:rPr>
              <a:t>: </a:t>
            </a:r>
          </a:p>
          <a:p>
            <a:pPr marL="504000" lvl="1" indent="-252000">
              <a:lnSpc>
                <a:spcPct val="107000"/>
              </a:lnSpc>
              <a:spcAft>
                <a:spcPts val="800"/>
              </a:spcAft>
              <a:buSzPts val="1000"/>
              <a:buFont typeface="Wingdings" panose="05000000000000000000" pitchFamily="2" charset="2"/>
              <a:buChar char="ü"/>
              <a:tabLst>
                <a:tab pos="914400" algn="l"/>
              </a:tabLst>
            </a:pPr>
            <a:r>
              <a:rPr lang="en-US" sz="1200" b="1" kern="100">
                <a:effectLst/>
                <a:latin typeface="Aptos" panose="020B0004020202020204" pitchFamily="34" charset="0"/>
                <a:ea typeface="Aptos" panose="020B0004020202020204" pitchFamily="34" charset="0"/>
                <a:cs typeface="Times New Roman" panose="02020603050405020304" pitchFamily="18" charset="0"/>
              </a:rPr>
              <a:t>Bus and rail passenger volumes </a:t>
            </a:r>
            <a:r>
              <a:rPr lang="en-US" sz="1200" kern="100">
                <a:effectLst/>
                <a:latin typeface="Aptos" panose="020B0004020202020204" pitchFamily="34" charset="0"/>
                <a:ea typeface="Aptos" panose="020B0004020202020204" pitchFamily="34" charset="0"/>
                <a:cs typeface="Times New Roman" panose="02020603050405020304" pitchFamily="18" charset="0"/>
              </a:rPr>
              <a:t>captured through </a:t>
            </a:r>
            <a:r>
              <a:rPr lang="en-US" sz="1200" b="1" kern="100">
                <a:effectLst/>
                <a:latin typeface="Aptos" panose="020B0004020202020204" pitchFamily="34" charset="0"/>
                <a:ea typeface="Aptos" panose="020B0004020202020204" pitchFamily="34" charset="0"/>
                <a:cs typeface="Times New Roman" panose="02020603050405020304" pitchFamily="18" charset="0"/>
              </a:rPr>
              <a:t>computer vision</a:t>
            </a:r>
          </a:p>
          <a:p>
            <a:pPr marL="504000" lvl="1" indent="-252000">
              <a:lnSpc>
                <a:spcPct val="107000"/>
              </a:lnSpc>
              <a:spcAft>
                <a:spcPts val="800"/>
              </a:spcAft>
              <a:buSzPts val="1000"/>
              <a:buFont typeface="Wingdings" panose="05000000000000000000" pitchFamily="2" charset="2"/>
              <a:buChar char="ü"/>
              <a:tabLst>
                <a:tab pos="914400" algn="l"/>
              </a:tabLst>
            </a:pPr>
            <a:r>
              <a:rPr lang="it-IT" sz="1200" b="1" kern="100">
                <a:effectLst/>
                <a:latin typeface="Aptos" panose="020B0004020202020204" pitchFamily="34" charset="0"/>
                <a:ea typeface="Aptos" panose="020B0004020202020204" pitchFamily="34" charset="0"/>
                <a:cs typeface="Times New Roman" panose="02020603050405020304" pitchFamily="18" charset="0"/>
              </a:rPr>
              <a:t>Vehicle flows by mode</a:t>
            </a:r>
            <a:r>
              <a:rPr lang="it-IT" sz="1200" kern="100">
                <a:effectLst/>
                <a:latin typeface="Aptos" panose="020B0004020202020204" pitchFamily="34" charset="0"/>
                <a:ea typeface="Aptos" panose="020B0004020202020204" pitchFamily="34" charset="0"/>
                <a:cs typeface="Times New Roman" panose="02020603050405020304" pitchFamily="18" charset="0"/>
              </a:rPr>
              <a:t> </a:t>
            </a:r>
            <a:r>
              <a:rPr lang="en-GB" sz="1200" kern="100">
                <a:latin typeface="Aptos" panose="020B0004020202020204" pitchFamily="34" charset="0"/>
                <a:ea typeface="Aptos" panose="020B0004020202020204" pitchFamily="34" charset="0"/>
                <a:cs typeface="Times New Roman" panose="02020603050405020304" pitchFamily="18" charset="0"/>
              </a:rPr>
              <a:t>(taxi, private car, moto, truck) </a:t>
            </a:r>
            <a:r>
              <a:rPr lang="it-IT" sz="1200" kern="100">
                <a:latin typeface="Aptos" panose="020B0004020202020204" pitchFamily="34" charset="0"/>
                <a:ea typeface="Aptos" panose="020B0004020202020204" pitchFamily="34" charset="0"/>
                <a:cs typeface="Times New Roman" panose="02020603050405020304" pitchFamily="18" charset="0"/>
              </a:rPr>
              <a:t> </a:t>
            </a:r>
            <a:r>
              <a:rPr lang="en-US" sz="1200" kern="100">
                <a:latin typeface="Aptos" panose="020B0004020202020204" pitchFamily="34" charset="0"/>
                <a:ea typeface="Aptos" panose="020B0004020202020204" pitchFamily="34" charset="0"/>
                <a:cs typeface="Times New Roman" panose="02020603050405020304" pitchFamily="18" charset="0"/>
              </a:rPr>
              <a:t>detected via </a:t>
            </a:r>
            <a:r>
              <a:rPr lang="en-US" sz="1200" b="1" kern="100">
                <a:latin typeface="Aptos" panose="020B0004020202020204" pitchFamily="34" charset="0"/>
                <a:ea typeface="Aptos" panose="020B0004020202020204" pitchFamily="34" charset="0"/>
                <a:cs typeface="Times New Roman" panose="02020603050405020304" pitchFamily="18" charset="0"/>
              </a:rPr>
              <a:t>camera‑based video analytics</a:t>
            </a:r>
          </a:p>
          <a:p>
            <a:pPr marL="504000" lvl="1" indent="-252000">
              <a:lnSpc>
                <a:spcPct val="107000"/>
              </a:lnSpc>
              <a:spcAft>
                <a:spcPts val="800"/>
              </a:spcAft>
              <a:buSzPts val="1000"/>
              <a:buFont typeface="Wingdings" panose="05000000000000000000" pitchFamily="2" charset="2"/>
              <a:buChar char="ü"/>
              <a:tabLst>
                <a:tab pos="914400" algn="l"/>
              </a:tabLst>
            </a:pPr>
            <a:r>
              <a:rPr lang="en-US" sz="1200" b="1" kern="100">
                <a:latin typeface="Aptos" panose="020B0004020202020204" pitchFamily="34" charset="0"/>
                <a:ea typeface="Aptos" panose="020B0004020202020204" pitchFamily="34" charset="0"/>
                <a:cs typeface="Times New Roman" panose="02020603050405020304" pitchFamily="18" charset="0"/>
              </a:rPr>
              <a:t>Parking, car sharing, limo and shuttle</a:t>
            </a:r>
            <a:r>
              <a:rPr lang="en-US" sz="1200" kern="100">
                <a:latin typeface="Aptos" panose="020B0004020202020204" pitchFamily="34" charset="0"/>
                <a:ea typeface="Aptos" panose="020B0004020202020204" pitchFamily="34" charset="0"/>
                <a:cs typeface="Times New Roman" panose="02020603050405020304" pitchFamily="18" charset="0"/>
              </a:rPr>
              <a:t> sourced from the </a:t>
            </a:r>
            <a:r>
              <a:rPr lang="en-US" sz="1200" b="1" kern="100">
                <a:latin typeface="Aptos" panose="020B0004020202020204" pitchFamily="34" charset="0"/>
                <a:ea typeface="Aptos" panose="020B0004020202020204" pitchFamily="34" charset="0"/>
                <a:cs typeface="Times New Roman" panose="02020603050405020304" pitchFamily="18" charset="0"/>
              </a:rPr>
              <a:t>parking management database</a:t>
            </a:r>
            <a:r>
              <a:rPr lang="it-IT" sz="1200" b="1" kern="100">
                <a:latin typeface="Aptos" panose="020B0004020202020204" pitchFamily="34" charset="0"/>
                <a:ea typeface="Aptos" panose="020B0004020202020204" pitchFamily="34" charset="0"/>
                <a:cs typeface="Times New Roman" panose="02020603050405020304" pitchFamily="18" charset="0"/>
              </a:rPr>
              <a:t>. </a:t>
            </a:r>
            <a:endParaRPr lang="it-IT" sz="1200" b="1"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252000">
              <a:lnSpc>
                <a:spcPct val="107000"/>
              </a:lnSpc>
              <a:spcAft>
                <a:spcPts val="800"/>
              </a:spcAft>
              <a:buSzPts val="1000"/>
              <a:buFont typeface="Symbol" panose="05050102010706020507" pitchFamily="18" charset="2"/>
              <a:buChar char=""/>
              <a:tabLst>
                <a:tab pos="457200" algn="l"/>
              </a:tabLst>
            </a:pPr>
            <a:r>
              <a:rPr lang="en-GB" sz="1200" kern="100">
                <a:effectLst/>
                <a:latin typeface="Aptos" panose="020B0004020202020204" pitchFamily="34" charset="0"/>
                <a:ea typeface="Aptos" panose="020B0004020202020204" pitchFamily="34" charset="0"/>
                <a:cs typeface="Times New Roman" panose="02020603050405020304" pitchFamily="18" charset="0"/>
              </a:rPr>
              <a:t>Provides </a:t>
            </a:r>
            <a:r>
              <a:rPr lang="en-GB" sz="1200" b="1" kern="100">
                <a:effectLst/>
                <a:latin typeface="Aptos" panose="020B0004020202020204" pitchFamily="34" charset="0"/>
                <a:ea typeface="Aptos" panose="020B0004020202020204" pitchFamily="34" charset="0"/>
                <a:cs typeface="Times New Roman" panose="02020603050405020304" pitchFamily="18" charset="0"/>
              </a:rPr>
              <a:t>real-time and historical insights.</a:t>
            </a:r>
            <a:endParaRPr lang="it-IT" sz="1200" kern="100">
              <a:effectLst/>
              <a:latin typeface="Aptos" panose="020B0004020202020204" pitchFamily="34" charset="0"/>
              <a:ea typeface="Aptos" panose="020B0004020202020204" pitchFamily="34" charset="0"/>
              <a:cs typeface="Times New Roman" panose="02020603050405020304" pitchFamily="18" charset="0"/>
            </a:endParaRPr>
          </a:p>
          <a:p>
            <a:pPr marL="342900" lvl="0" indent="-252000">
              <a:lnSpc>
                <a:spcPct val="107000"/>
              </a:lnSpc>
              <a:spcAft>
                <a:spcPts val="800"/>
              </a:spcAft>
              <a:buSzPts val="1000"/>
              <a:buFont typeface="Symbol" panose="05050102010706020507" pitchFamily="18" charset="2"/>
              <a:buChar char=""/>
              <a:tabLst>
                <a:tab pos="457200" algn="l"/>
              </a:tabLst>
            </a:pPr>
            <a:r>
              <a:rPr lang="en-GB" sz="1200" kern="100">
                <a:effectLst/>
                <a:latin typeface="Aptos" panose="020B0004020202020204" pitchFamily="34" charset="0"/>
                <a:ea typeface="Aptos" panose="020B0004020202020204" pitchFamily="34" charset="0"/>
                <a:cs typeface="Times New Roman" panose="02020603050405020304" pitchFamily="18" charset="0"/>
              </a:rPr>
              <a:t>Calculates </a:t>
            </a:r>
            <a:r>
              <a:rPr lang="en-GB" sz="1200" b="1" kern="100">
                <a:effectLst/>
                <a:latin typeface="Aptos" panose="020B0004020202020204" pitchFamily="34" charset="0"/>
                <a:ea typeface="Aptos" panose="020B0004020202020204" pitchFamily="34" charset="0"/>
                <a:cs typeface="Times New Roman" panose="02020603050405020304" pitchFamily="18" charset="0"/>
              </a:rPr>
              <a:t>Scope 3 CO₂ emissions</a:t>
            </a:r>
            <a:r>
              <a:rPr lang="en-GB" sz="1200" kern="100">
                <a:effectLst/>
                <a:latin typeface="Aptos" panose="020B0004020202020204" pitchFamily="34" charset="0"/>
                <a:ea typeface="Aptos" panose="020B0004020202020204" pitchFamily="34" charset="0"/>
                <a:cs typeface="Times New Roman" panose="02020603050405020304" pitchFamily="18" charset="0"/>
              </a:rPr>
              <a:t> (Airport Carbon </a:t>
            </a:r>
            <a:r>
              <a:rPr lang="en-GB" sz="1200" kern="100">
                <a:latin typeface="Aptos" panose="020B0004020202020204" pitchFamily="34" charset="0"/>
                <a:cs typeface="Times New Roman" panose="02020603050405020304" pitchFamily="18" charset="0"/>
              </a:rPr>
              <a:t>Accreditation).</a:t>
            </a:r>
            <a:endParaRPr lang="it-IT" sz="1400" kern="100">
              <a:latin typeface="Aptos" panose="020B0004020202020204" pitchFamily="34" charset="0"/>
              <a:cs typeface="Times New Roman" panose="02020603050405020304" pitchFamily="18" charset="0"/>
            </a:endParaRPr>
          </a:p>
        </p:txBody>
      </p:sp>
      <p:pic>
        <p:nvPicPr>
          <p:cNvPr id="3" name="Immagine 2">
            <a:extLst>
              <a:ext uri="{FF2B5EF4-FFF2-40B4-BE49-F238E27FC236}">
                <a16:creationId xmlns:a16="http://schemas.microsoft.com/office/drawing/2014/main" id="{C32CC2C5-90EE-B52B-A5C6-59A808A06E6B}"/>
              </a:ext>
            </a:extLst>
          </p:cNvPr>
          <p:cNvPicPr>
            <a:picLocks noChangeAspect="1"/>
          </p:cNvPicPr>
          <p:nvPr/>
        </p:nvPicPr>
        <p:blipFill rotWithShape="1">
          <a:blip r:embed="rId2"/>
          <a:srcRect b="-398"/>
          <a:stretch/>
        </p:blipFill>
        <p:spPr>
          <a:xfrm>
            <a:off x="5979103" y="2523579"/>
            <a:ext cx="3092336" cy="2138663"/>
          </a:xfrm>
          <a:prstGeom prst="rect">
            <a:avLst/>
          </a:prstGeom>
        </p:spPr>
      </p:pic>
      <p:pic>
        <p:nvPicPr>
          <p:cNvPr id="5" name="Immagine 4">
            <a:extLst>
              <a:ext uri="{FF2B5EF4-FFF2-40B4-BE49-F238E27FC236}">
                <a16:creationId xmlns:a16="http://schemas.microsoft.com/office/drawing/2014/main" id="{55CB228B-B5C6-75A4-E9E9-01C5648CB832}"/>
              </a:ext>
            </a:extLst>
          </p:cNvPr>
          <p:cNvPicPr>
            <a:picLocks noChangeAspect="1"/>
          </p:cNvPicPr>
          <p:nvPr/>
        </p:nvPicPr>
        <p:blipFill>
          <a:blip r:embed="rId3"/>
          <a:stretch>
            <a:fillRect/>
          </a:stretch>
        </p:blipFill>
        <p:spPr>
          <a:xfrm>
            <a:off x="6293822" y="365890"/>
            <a:ext cx="3092335" cy="3092335"/>
          </a:xfrm>
          <a:prstGeom prst="rect">
            <a:avLst/>
          </a:prstGeom>
        </p:spPr>
      </p:pic>
    </p:spTree>
    <p:extLst>
      <p:ext uri="{BB962C8B-B14F-4D97-AF65-F5344CB8AC3E}">
        <p14:creationId xmlns:p14="http://schemas.microsoft.com/office/powerpoint/2010/main" val="14858676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DFEC9D-27AB-24C6-5469-4E82D45F3DFA}"/>
            </a:ext>
          </a:extLst>
        </p:cNvPr>
        <p:cNvGrpSpPr/>
        <p:nvPr/>
      </p:nvGrpSpPr>
      <p:grpSpPr>
        <a:xfrm>
          <a:off x="0" y="0"/>
          <a:ext cx="0" cy="0"/>
          <a:chOff x="0" y="0"/>
          <a:chExt cx="0" cy="0"/>
        </a:xfrm>
      </p:grpSpPr>
      <p:sp>
        <p:nvSpPr>
          <p:cNvPr id="2" name="Segnaposto numero diapositiva 1">
            <a:extLst>
              <a:ext uri="{FF2B5EF4-FFF2-40B4-BE49-F238E27FC236}">
                <a16:creationId xmlns:a16="http://schemas.microsoft.com/office/drawing/2014/main" id="{AC665E1D-FF3C-DF61-B8F9-681F08993D9C}"/>
              </a:ext>
            </a:extLst>
          </p:cNvPr>
          <p:cNvSpPr>
            <a:spLocks noGrp="1"/>
          </p:cNvSpPr>
          <p:nvPr>
            <p:ph type="sldNum" sz="quarter" idx="4"/>
          </p:nvPr>
        </p:nvSpPr>
        <p:spPr/>
        <p:txBody>
          <a:bodyPr/>
          <a:lstStyle/>
          <a:p>
            <a:fld id="{5196BE84-5824-7443-9134-8DB9B51DEAF1}" type="slidenum">
              <a:rPr lang="it-IT" smtClean="0"/>
              <a:pPr/>
              <a:t>5</a:t>
            </a:fld>
            <a:endParaRPr lang="it-IT" dirty="0"/>
          </a:p>
        </p:txBody>
      </p:sp>
      <p:sp>
        <p:nvSpPr>
          <p:cNvPr id="9" name="CasellaDiTesto 8">
            <a:extLst>
              <a:ext uri="{FF2B5EF4-FFF2-40B4-BE49-F238E27FC236}">
                <a16:creationId xmlns:a16="http://schemas.microsoft.com/office/drawing/2014/main" id="{4CB9F0B7-2E3C-DB15-7B5E-6AA93977E354}"/>
              </a:ext>
            </a:extLst>
          </p:cNvPr>
          <p:cNvSpPr txBox="1"/>
          <p:nvPr/>
        </p:nvSpPr>
        <p:spPr>
          <a:xfrm>
            <a:off x="250216" y="771065"/>
            <a:ext cx="6423146" cy="370422"/>
          </a:xfrm>
          <a:prstGeom prst="rect">
            <a:avLst/>
          </a:prstGeom>
          <a:noFill/>
        </p:spPr>
        <p:txBody>
          <a:bodyPr wrap="square" lIns="0" tIns="46800" rIns="0" rtlCol="0">
            <a:spAutoFit/>
          </a:bodyPr>
          <a:lstStyle/>
          <a:p>
            <a:r>
              <a:rPr lang="en-US" sz="1800" b="1">
                <a:solidFill>
                  <a:srgbClr val="FFFFFF"/>
                </a:solidFill>
                <a:latin typeface="Arial" panose="020B0604020202020204" pitchFamily="34" charset="0"/>
                <a:cs typeface="Arial" panose="020B0604020202020204" pitchFamily="34" charset="0"/>
              </a:rPr>
              <a:t>Key challenges addressed</a:t>
            </a:r>
            <a:endParaRPr lang="it-IT" sz="1800" b="1" dirty="0">
              <a:solidFill>
                <a:srgbClr val="FFFFFF"/>
              </a:solidFill>
              <a:latin typeface="Arial" panose="020B0604020202020204" pitchFamily="34" charset="0"/>
              <a:cs typeface="Arial" panose="020B0604020202020204" pitchFamily="34" charset="0"/>
            </a:endParaRPr>
          </a:p>
        </p:txBody>
      </p:sp>
      <p:sp>
        <p:nvSpPr>
          <p:cNvPr id="6" name="CasellaDiTesto 7">
            <a:extLst>
              <a:ext uri="{FF2B5EF4-FFF2-40B4-BE49-F238E27FC236}">
                <a16:creationId xmlns:a16="http://schemas.microsoft.com/office/drawing/2014/main" id="{3F737542-AA10-BD08-535E-68655813B068}"/>
              </a:ext>
            </a:extLst>
          </p:cNvPr>
          <p:cNvSpPr txBox="1"/>
          <p:nvPr/>
        </p:nvSpPr>
        <p:spPr>
          <a:xfrm>
            <a:off x="426108" y="3487890"/>
            <a:ext cx="3909123" cy="1059393"/>
          </a:xfrm>
          <a:prstGeom prst="rect">
            <a:avLst/>
          </a:prstGeom>
          <a:noFill/>
        </p:spPr>
        <p:txBody>
          <a:bodyPr wrap="square" lIns="0" tIns="0" rIns="0" bIns="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07000"/>
              </a:lnSpc>
              <a:spcAft>
                <a:spcPts val="800"/>
              </a:spcAft>
              <a:buNone/>
            </a:pPr>
            <a:r>
              <a:rPr lang="it-IT" sz="1200" b="1" kern="100">
                <a:effectLst/>
                <a:latin typeface="Aptos" panose="020B0004020202020204" pitchFamily="34" charset="0"/>
                <a:ea typeface="Aptos" panose="020B0004020202020204" pitchFamily="34" charset="0"/>
                <a:cs typeface="Times New Roman" panose="02020603050405020304" pitchFamily="18" charset="0"/>
              </a:rPr>
              <a:t>Governance &amp; stakeholders:</a:t>
            </a:r>
            <a:endParaRPr lang="it-IT" sz="1200" kern="100">
              <a:effectLst/>
              <a:latin typeface="Aptos" panose="020B0004020202020204" pitchFamily="34" charset="0"/>
              <a:ea typeface="Aptos" panose="020B0004020202020204" pitchFamily="34" charset="0"/>
              <a:cs typeface="Times New Roman" panose="02020603050405020304" pitchFamily="18" charset="0"/>
            </a:endParaRPr>
          </a:p>
          <a:p>
            <a:pPr marL="252000" lvl="0" indent="-252000">
              <a:spcAft>
                <a:spcPts val="800"/>
              </a:spcAft>
              <a:buSzPts val="1000"/>
              <a:buFont typeface="Symbol" panose="05050102010706020507" pitchFamily="18" charset="2"/>
              <a:buChar char=""/>
              <a:tabLst>
                <a:tab pos="457200" algn="l"/>
              </a:tabLst>
            </a:pPr>
            <a:r>
              <a:rPr lang="en-US" sz="1200" kern="100">
                <a:effectLst/>
                <a:latin typeface="Aptos" panose="020B0004020202020204" pitchFamily="34" charset="0"/>
                <a:ea typeface="Aptos" panose="020B0004020202020204" pitchFamily="34" charset="0"/>
                <a:cs typeface="Times New Roman" panose="02020603050405020304" pitchFamily="18" charset="0"/>
              </a:rPr>
              <a:t>Established Airport Ground Transportation Committee</a:t>
            </a:r>
            <a:endParaRPr lang="it-IT" sz="1200" kern="100">
              <a:effectLst/>
              <a:latin typeface="Aptos" panose="020B0004020202020204" pitchFamily="34" charset="0"/>
              <a:ea typeface="Aptos" panose="020B0004020202020204" pitchFamily="34" charset="0"/>
              <a:cs typeface="Times New Roman" panose="02020603050405020304" pitchFamily="18" charset="0"/>
            </a:endParaRPr>
          </a:p>
          <a:p>
            <a:pPr marL="252000" lvl="0" indent="-252000">
              <a:spcAft>
                <a:spcPts val="800"/>
              </a:spcAft>
              <a:buSzPts val="1000"/>
              <a:buFont typeface="Symbol" panose="05050102010706020507" pitchFamily="18" charset="2"/>
              <a:buChar char=""/>
              <a:tabLst>
                <a:tab pos="457200" algn="l"/>
              </a:tabLst>
            </a:pPr>
            <a:r>
              <a:rPr lang="it-IT" sz="1200" kern="100">
                <a:effectLst/>
                <a:latin typeface="Aptos" panose="020B0004020202020204" pitchFamily="34" charset="0"/>
                <a:ea typeface="Aptos" panose="020B0004020202020204" pitchFamily="34" charset="0"/>
                <a:cs typeface="Times New Roman" panose="02020603050405020304" pitchFamily="18" charset="0"/>
              </a:rPr>
              <a:t>Public &amp; private transport operators</a:t>
            </a:r>
          </a:p>
          <a:p>
            <a:pPr marL="252000" lvl="0" indent="-252000">
              <a:spcAft>
                <a:spcPts val="800"/>
              </a:spcAft>
              <a:buSzPts val="1000"/>
              <a:buFont typeface="Symbol" panose="05050102010706020507" pitchFamily="18" charset="2"/>
              <a:buChar char=""/>
              <a:tabLst>
                <a:tab pos="457200" algn="l"/>
              </a:tabLst>
            </a:pPr>
            <a:r>
              <a:rPr lang="it-IT" sz="1200" kern="100">
                <a:effectLst/>
                <a:latin typeface="Aptos" panose="020B0004020202020204" pitchFamily="34" charset="0"/>
                <a:ea typeface="Aptos" panose="020B0004020202020204" pitchFamily="34" charset="0"/>
                <a:cs typeface="Times New Roman" panose="02020603050405020304" pitchFamily="18" charset="0"/>
              </a:rPr>
              <a:t>Technology partners</a:t>
            </a:r>
          </a:p>
        </p:txBody>
      </p:sp>
      <p:grpSp>
        <p:nvGrpSpPr>
          <p:cNvPr id="17" name="Gruppo 16">
            <a:extLst>
              <a:ext uri="{FF2B5EF4-FFF2-40B4-BE49-F238E27FC236}">
                <a16:creationId xmlns:a16="http://schemas.microsoft.com/office/drawing/2014/main" id="{A2C367C1-7B69-82DB-43BC-3E8D90E09D24}"/>
              </a:ext>
            </a:extLst>
          </p:cNvPr>
          <p:cNvGrpSpPr/>
          <p:nvPr/>
        </p:nvGrpSpPr>
        <p:grpSpPr>
          <a:xfrm>
            <a:off x="344979" y="1633951"/>
            <a:ext cx="8454043" cy="1696040"/>
            <a:chOff x="1512917" y="1208333"/>
            <a:chExt cx="7046421" cy="1696040"/>
          </a:xfrm>
        </p:grpSpPr>
        <p:graphicFrame>
          <p:nvGraphicFramePr>
            <p:cNvPr id="3" name="Diagramma 2">
              <a:extLst>
                <a:ext uri="{FF2B5EF4-FFF2-40B4-BE49-F238E27FC236}">
                  <a16:creationId xmlns:a16="http://schemas.microsoft.com/office/drawing/2014/main" id="{0B052822-188A-2850-7B33-D59624DBA8AE}"/>
                </a:ext>
              </a:extLst>
            </p:cNvPr>
            <p:cNvGraphicFramePr>
              <a:graphicFrameLocks/>
            </p:cNvGraphicFramePr>
            <p:nvPr>
              <p:extLst>
                <p:ext uri="{D42A27DB-BD31-4B8C-83A1-F6EECF244321}">
                  <p14:modId xmlns:p14="http://schemas.microsoft.com/office/powerpoint/2010/main" val="1152788957"/>
                </p:ext>
              </p:extLst>
            </p:nvPr>
          </p:nvGraphicFramePr>
          <p:xfrm>
            <a:off x="1512917" y="1208333"/>
            <a:ext cx="7046421" cy="16960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CasellaDiTesto 9">
              <a:extLst>
                <a:ext uri="{FF2B5EF4-FFF2-40B4-BE49-F238E27FC236}">
                  <a16:creationId xmlns:a16="http://schemas.microsoft.com/office/drawing/2014/main" id="{8D6CA404-948E-697D-E9AB-38DD3960C80D}"/>
                </a:ext>
              </a:extLst>
            </p:cNvPr>
            <p:cNvSpPr txBox="1">
              <a:spLocks/>
            </p:cNvSpPr>
            <p:nvPr/>
          </p:nvSpPr>
          <p:spPr>
            <a:xfrm>
              <a:off x="2564013" y="1575999"/>
              <a:ext cx="561571" cy="300082"/>
            </a:xfrm>
            <a:prstGeom prst="rect">
              <a:avLst/>
            </a:prstGeom>
            <a:noFill/>
          </p:spPr>
          <p:txBody>
            <a:bodyPr wrap="square" rtlCol="0">
              <a:spAutoFit/>
            </a:bodyPr>
            <a:lstStyle/>
            <a:p>
              <a:pPr algn="ctr"/>
              <a:r>
                <a:rPr lang="it-IT" b="1">
                  <a:solidFill>
                    <a:schemeClr val="bg1"/>
                  </a:solidFill>
                  <a:latin typeface="Aptos" panose="020B0004020202020204" pitchFamily="34" charset="0"/>
                </a:rPr>
                <a:t>2022</a:t>
              </a:r>
            </a:p>
          </p:txBody>
        </p:sp>
        <p:sp>
          <p:nvSpPr>
            <p:cNvPr id="11" name="CasellaDiTesto 10">
              <a:extLst>
                <a:ext uri="{FF2B5EF4-FFF2-40B4-BE49-F238E27FC236}">
                  <a16:creationId xmlns:a16="http://schemas.microsoft.com/office/drawing/2014/main" id="{74F7D7A9-6B63-3D80-1B6B-FF806C3618D3}"/>
                </a:ext>
              </a:extLst>
            </p:cNvPr>
            <p:cNvSpPr txBox="1">
              <a:spLocks/>
            </p:cNvSpPr>
            <p:nvPr/>
          </p:nvSpPr>
          <p:spPr>
            <a:xfrm>
              <a:off x="4821343" y="1575999"/>
              <a:ext cx="561571" cy="300082"/>
            </a:xfrm>
            <a:prstGeom prst="rect">
              <a:avLst/>
            </a:prstGeom>
            <a:noFill/>
          </p:spPr>
          <p:txBody>
            <a:bodyPr wrap="square" rtlCol="0">
              <a:spAutoFit/>
            </a:bodyPr>
            <a:lstStyle/>
            <a:p>
              <a:pPr algn="ctr"/>
              <a:r>
                <a:rPr lang="it-IT" b="1">
                  <a:solidFill>
                    <a:schemeClr val="bg1"/>
                  </a:solidFill>
                  <a:latin typeface="Aptos" panose="020B0004020202020204" pitchFamily="34" charset="0"/>
                </a:rPr>
                <a:t>2023</a:t>
              </a:r>
            </a:p>
          </p:txBody>
        </p:sp>
        <p:sp>
          <p:nvSpPr>
            <p:cNvPr id="12" name="CasellaDiTesto 11">
              <a:extLst>
                <a:ext uri="{FF2B5EF4-FFF2-40B4-BE49-F238E27FC236}">
                  <a16:creationId xmlns:a16="http://schemas.microsoft.com/office/drawing/2014/main" id="{464B71E4-4413-A89A-57DC-81C6D4BB7E9B}"/>
                </a:ext>
              </a:extLst>
            </p:cNvPr>
            <p:cNvSpPr txBox="1">
              <a:spLocks/>
            </p:cNvSpPr>
            <p:nvPr/>
          </p:nvSpPr>
          <p:spPr>
            <a:xfrm>
              <a:off x="7151247" y="1575999"/>
              <a:ext cx="561571" cy="300082"/>
            </a:xfrm>
            <a:prstGeom prst="rect">
              <a:avLst/>
            </a:prstGeom>
            <a:noFill/>
          </p:spPr>
          <p:txBody>
            <a:bodyPr wrap="square" rtlCol="0">
              <a:spAutoFit/>
            </a:bodyPr>
            <a:lstStyle/>
            <a:p>
              <a:pPr algn="ctr"/>
              <a:r>
                <a:rPr lang="it-IT" b="1">
                  <a:solidFill>
                    <a:schemeClr val="bg1"/>
                  </a:solidFill>
                  <a:latin typeface="Aptos" panose="020B0004020202020204" pitchFamily="34" charset="0"/>
                </a:rPr>
                <a:t>2024</a:t>
              </a:r>
            </a:p>
          </p:txBody>
        </p:sp>
        <p:sp>
          <p:nvSpPr>
            <p:cNvPr id="13" name="CasellaDiTesto 12">
              <a:extLst>
                <a:ext uri="{FF2B5EF4-FFF2-40B4-BE49-F238E27FC236}">
                  <a16:creationId xmlns:a16="http://schemas.microsoft.com/office/drawing/2014/main" id="{C3118A6D-EA0C-0432-5F10-AC078EC9E3DB}"/>
                </a:ext>
              </a:extLst>
            </p:cNvPr>
            <p:cNvSpPr txBox="1">
              <a:spLocks/>
            </p:cNvSpPr>
            <p:nvPr/>
          </p:nvSpPr>
          <p:spPr>
            <a:xfrm>
              <a:off x="2044929" y="1904802"/>
              <a:ext cx="1638473" cy="507831"/>
            </a:xfrm>
            <a:prstGeom prst="rect">
              <a:avLst/>
            </a:prstGeom>
            <a:noFill/>
          </p:spPr>
          <p:txBody>
            <a:bodyPr wrap="square" rtlCol="0">
              <a:spAutoFit/>
            </a:bodyPr>
            <a:lstStyle/>
            <a:p>
              <a:pPr algn="ctr"/>
              <a:r>
                <a:rPr lang="en-US" b="1">
                  <a:solidFill>
                    <a:schemeClr val="bg1"/>
                  </a:solidFill>
                  <a:latin typeface="Aptos" panose="020B0004020202020204" pitchFamily="34" charset="0"/>
                </a:rPr>
                <a:t>Proof of Concept </a:t>
              </a:r>
              <a:r>
                <a:rPr lang="en-US" sz="1200" b="1">
                  <a:solidFill>
                    <a:schemeClr val="bg1"/>
                  </a:solidFill>
                  <a:latin typeface="Aptos" panose="020B0004020202020204" pitchFamily="34" charset="0"/>
                </a:rPr>
                <a:t>&amp;</a:t>
              </a:r>
            </a:p>
            <a:p>
              <a:pPr algn="ctr"/>
              <a:r>
                <a:rPr lang="en-US" b="1">
                  <a:solidFill>
                    <a:schemeClr val="bg1"/>
                  </a:solidFill>
                  <a:latin typeface="Aptos" panose="020B0004020202020204" pitchFamily="34" charset="0"/>
                </a:rPr>
                <a:t>AI video analytics</a:t>
              </a:r>
              <a:endParaRPr lang="it-IT" b="1">
                <a:solidFill>
                  <a:schemeClr val="bg1"/>
                </a:solidFill>
                <a:latin typeface="Aptos" panose="020B0004020202020204" pitchFamily="34" charset="0"/>
              </a:endParaRPr>
            </a:p>
          </p:txBody>
        </p:sp>
        <p:sp>
          <p:nvSpPr>
            <p:cNvPr id="14" name="CasellaDiTesto 13">
              <a:extLst>
                <a:ext uri="{FF2B5EF4-FFF2-40B4-BE49-F238E27FC236}">
                  <a16:creationId xmlns:a16="http://schemas.microsoft.com/office/drawing/2014/main" id="{DD9CED2B-7D7F-1F58-CD52-46B14D6EAF5C}"/>
                </a:ext>
              </a:extLst>
            </p:cNvPr>
            <p:cNvSpPr txBox="1">
              <a:spLocks/>
            </p:cNvSpPr>
            <p:nvPr/>
          </p:nvSpPr>
          <p:spPr>
            <a:xfrm>
              <a:off x="4266266" y="1800927"/>
              <a:ext cx="1638473" cy="715581"/>
            </a:xfrm>
            <a:prstGeom prst="rect">
              <a:avLst/>
            </a:prstGeom>
            <a:noFill/>
          </p:spPr>
          <p:txBody>
            <a:bodyPr wrap="square" rtlCol="0">
              <a:spAutoFit/>
            </a:bodyPr>
            <a:lstStyle/>
            <a:p>
              <a:pPr algn="ctr"/>
              <a:r>
                <a:rPr lang="it-IT" b="1">
                  <a:solidFill>
                    <a:schemeClr val="bg1"/>
                  </a:solidFill>
                  <a:latin typeface="Aptos" panose="020B0004020202020204" pitchFamily="34" charset="0"/>
                </a:rPr>
                <a:t>Dashboard development &amp; system integration</a:t>
              </a:r>
            </a:p>
          </p:txBody>
        </p:sp>
        <p:sp>
          <p:nvSpPr>
            <p:cNvPr id="15" name="CasellaDiTesto 14">
              <a:extLst>
                <a:ext uri="{FF2B5EF4-FFF2-40B4-BE49-F238E27FC236}">
                  <a16:creationId xmlns:a16="http://schemas.microsoft.com/office/drawing/2014/main" id="{6DF14F83-3ED1-D1AF-54E6-1ECA7CC21C87}"/>
                </a:ext>
              </a:extLst>
            </p:cNvPr>
            <p:cNvSpPr txBox="1">
              <a:spLocks/>
            </p:cNvSpPr>
            <p:nvPr/>
          </p:nvSpPr>
          <p:spPr>
            <a:xfrm>
              <a:off x="6696359" y="1904802"/>
              <a:ext cx="1438094" cy="507831"/>
            </a:xfrm>
            <a:prstGeom prst="rect">
              <a:avLst/>
            </a:prstGeom>
            <a:noFill/>
          </p:spPr>
          <p:txBody>
            <a:bodyPr wrap="square" rtlCol="0">
              <a:spAutoFit/>
            </a:bodyPr>
            <a:lstStyle/>
            <a:p>
              <a:pPr algn="ctr"/>
              <a:r>
                <a:rPr lang="it-IT" b="1">
                  <a:solidFill>
                    <a:schemeClr val="bg1"/>
                  </a:solidFill>
                  <a:latin typeface="Aptos" panose="020B0004020202020204" pitchFamily="34" charset="0"/>
                </a:rPr>
                <a:t>Full operational deployment</a:t>
              </a:r>
            </a:p>
          </p:txBody>
        </p:sp>
      </p:grpSp>
      <p:sp>
        <p:nvSpPr>
          <p:cNvPr id="16" name="CasellaDiTesto 396">
            <a:extLst>
              <a:ext uri="{FF2B5EF4-FFF2-40B4-BE49-F238E27FC236}">
                <a16:creationId xmlns:a16="http://schemas.microsoft.com/office/drawing/2014/main" id="{DC9734A8-78ED-9BB5-9EEF-D6425A322AC2}"/>
              </a:ext>
            </a:extLst>
          </p:cNvPr>
          <p:cNvSpPr txBox="1"/>
          <p:nvPr/>
        </p:nvSpPr>
        <p:spPr>
          <a:xfrm>
            <a:off x="3166437" y="1480062"/>
            <a:ext cx="2811126" cy="307777"/>
          </a:xfrm>
          <a:prstGeom prst="rect">
            <a:avLst/>
          </a:prstGeom>
          <a:noFill/>
          <a:ln>
            <a:noFill/>
          </a:ln>
        </p:spPr>
        <p:txBody>
          <a:bodyPr wrap="square" rtlCol="0">
            <a:spAutoFit/>
          </a:bodyPr>
          <a:lstStyle/>
          <a:p>
            <a:pPr algn="ctr"/>
            <a:r>
              <a:rPr lang="en-GB" sz="1400" b="1" kern="100">
                <a:latin typeface="Aptos" panose="020B0004020202020204" pitchFamily="34" charset="0"/>
                <a:ea typeface="Aptos" panose="020B0004020202020204" pitchFamily="34" charset="0"/>
                <a:cs typeface="Times New Roman" panose="02020603050405020304" pitchFamily="18" charset="0"/>
              </a:rPr>
              <a:t>3-year implementation journey</a:t>
            </a:r>
            <a:endParaRPr lang="it-IT" sz="1400" b="1" dirty="0">
              <a:solidFill>
                <a:srgbClr val="0070C0"/>
              </a:solidFill>
              <a:latin typeface="Aptos" panose="020B0004020202020204" pitchFamily="34" charset="0"/>
              <a:cs typeface="Arial" panose="020B0604020202020204" pitchFamily="34" charset="0"/>
            </a:endParaRPr>
          </a:p>
        </p:txBody>
      </p:sp>
      <p:sp>
        <p:nvSpPr>
          <p:cNvPr id="20" name="CasellaDiTesto 7">
            <a:extLst>
              <a:ext uri="{FF2B5EF4-FFF2-40B4-BE49-F238E27FC236}">
                <a16:creationId xmlns:a16="http://schemas.microsoft.com/office/drawing/2014/main" id="{ED6969F0-A282-FD92-C81E-10186D0FE760}"/>
              </a:ext>
            </a:extLst>
          </p:cNvPr>
          <p:cNvSpPr txBox="1"/>
          <p:nvPr/>
        </p:nvSpPr>
        <p:spPr>
          <a:xfrm>
            <a:off x="4987367" y="3487890"/>
            <a:ext cx="3973753" cy="1059393"/>
          </a:xfrm>
          <a:prstGeom prst="rect">
            <a:avLst/>
          </a:prstGeom>
          <a:noFill/>
        </p:spPr>
        <p:txBody>
          <a:bodyPr wrap="square" lIns="0" tIns="0" rIns="0" bIns="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nSpc>
                <a:spcPct val="107000"/>
              </a:lnSpc>
              <a:spcAft>
                <a:spcPts val="800"/>
              </a:spcAft>
              <a:buNone/>
            </a:pPr>
            <a:r>
              <a:rPr lang="it-IT" sz="1200" b="1" kern="100">
                <a:effectLst/>
                <a:latin typeface="Aptos" panose="020B0004020202020204" pitchFamily="34" charset="0"/>
                <a:ea typeface="Aptos" panose="020B0004020202020204" pitchFamily="34" charset="0"/>
                <a:cs typeface="Times New Roman" panose="02020603050405020304" pitchFamily="18" charset="0"/>
              </a:rPr>
              <a:t>Key challenges addressed:</a:t>
            </a:r>
            <a:endParaRPr lang="it-IT" sz="1200" kern="100">
              <a:effectLst/>
              <a:latin typeface="Aptos" panose="020B0004020202020204" pitchFamily="34" charset="0"/>
              <a:ea typeface="Aptos" panose="020B0004020202020204" pitchFamily="34" charset="0"/>
              <a:cs typeface="Times New Roman" panose="02020603050405020304" pitchFamily="18" charset="0"/>
            </a:endParaRPr>
          </a:p>
          <a:p>
            <a:pPr marL="252000" lvl="0" indent="-252000">
              <a:spcAft>
                <a:spcPts val="800"/>
              </a:spcAft>
              <a:buSzPts val="1000"/>
              <a:buFont typeface="Symbol" panose="05050102010706020507" pitchFamily="18" charset="2"/>
              <a:buChar char=""/>
              <a:tabLst>
                <a:tab pos="457200" algn="l"/>
              </a:tabLst>
            </a:pPr>
            <a:r>
              <a:rPr lang="it-IT" sz="1200" kern="100">
                <a:effectLst/>
                <a:latin typeface="Aptos" panose="020B0004020202020204" pitchFamily="34" charset="0"/>
                <a:ea typeface="Aptos" panose="020B0004020202020204" pitchFamily="34" charset="0"/>
                <a:cs typeface="Times New Roman" panose="02020603050405020304" pitchFamily="18" charset="0"/>
              </a:rPr>
              <a:t>Data accuracy &amp; cross-validation</a:t>
            </a:r>
          </a:p>
          <a:p>
            <a:pPr marL="252000" lvl="0" indent="-252000">
              <a:spcAft>
                <a:spcPts val="800"/>
              </a:spcAft>
              <a:buSzPts val="1000"/>
              <a:buFont typeface="Symbol" panose="05050102010706020507" pitchFamily="18" charset="2"/>
              <a:buChar char=""/>
              <a:tabLst>
                <a:tab pos="457200" algn="l"/>
              </a:tabLst>
            </a:pPr>
            <a:r>
              <a:rPr lang="it-IT" sz="1200" kern="100">
                <a:effectLst/>
                <a:latin typeface="Aptos" panose="020B0004020202020204" pitchFamily="34" charset="0"/>
                <a:ea typeface="Aptos" panose="020B0004020202020204" pitchFamily="34" charset="0"/>
                <a:cs typeface="Times New Roman" panose="02020603050405020304" pitchFamily="18" charset="0"/>
              </a:rPr>
              <a:t>Emission model assumptions</a:t>
            </a:r>
          </a:p>
          <a:p>
            <a:pPr marL="252000" lvl="0" indent="-252000">
              <a:spcAft>
                <a:spcPts val="800"/>
              </a:spcAft>
              <a:buSzPts val="1000"/>
              <a:buFont typeface="Symbol" panose="05050102010706020507" pitchFamily="18" charset="2"/>
              <a:buChar char=""/>
              <a:tabLst>
                <a:tab pos="457200" algn="l"/>
              </a:tabLst>
            </a:pPr>
            <a:r>
              <a:rPr lang="en-GB" sz="1200" kern="100">
                <a:effectLst/>
                <a:latin typeface="Aptos" panose="020B0004020202020204" pitchFamily="34" charset="0"/>
                <a:ea typeface="Aptos" panose="020B0004020202020204" pitchFamily="34" charset="0"/>
                <a:cs typeface="Times New Roman" panose="02020603050405020304" pitchFamily="18" charset="0"/>
              </a:rPr>
              <a:t>Privacy by design</a:t>
            </a:r>
            <a:endParaRPr lang="it-IT" sz="1200"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9114331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937DD-CA78-8B85-ADF4-E5291A47D815}"/>
            </a:ext>
          </a:extLst>
        </p:cNvPr>
        <p:cNvGrpSpPr/>
        <p:nvPr/>
      </p:nvGrpSpPr>
      <p:grpSpPr>
        <a:xfrm>
          <a:off x="0" y="0"/>
          <a:ext cx="0" cy="0"/>
          <a:chOff x="0" y="0"/>
          <a:chExt cx="0" cy="0"/>
        </a:xfrm>
      </p:grpSpPr>
      <p:graphicFrame>
        <p:nvGraphicFramePr>
          <p:cNvPr id="26" name="Tabella 25">
            <a:extLst>
              <a:ext uri="{FF2B5EF4-FFF2-40B4-BE49-F238E27FC236}">
                <a16:creationId xmlns:a16="http://schemas.microsoft.com/office/drawing/2014/main" id="{F8E7C47A-1751-450C-758D-077BC9C7D046}"/>
              </a:ext>
            </a:extLst>
          </p:cNvPr>
          <p:cNvGraphicFramePr>
            <a:graphicFrameLocks noGrp="1"/>
          </p:cNvGraphicFramePr>
          <p:nvPr>
            <p:extLst>
              <p:ext uri="{D42A27DB-BD31-4B8C-83A1-F6EECF244321}">
                <p14:modId xmlns:p14="http://schemas.microsoft.com/office/powerpoint/2010/main" val="2768867661"/>
              </p:ext>
            </p:extLst>
          </p:nvPr>
        </p:nvGraphicFramePr>
        <p:xfrm>
          <a:off x="250216" y="2735287"/>
          <a:ext cx="5855852" cy="846201"/>
        </p:xfrm>
        <a:graphic>
          <a:graphicData uri="http://schemas.openxmlformats.org/drawingml/2006/table">
            <a:tbl>
              <a:tblPr>
                <a:tableStyleId>{2D5ABB26-0587-4C30-8999-92F81FD0307C}</a:tableStyleId>
              </a:tblPr>
              <a:tblGrid>
                <a:gridCol w="2927926">
                  <a:extLst>
                    <a:ext uri="{9D8B030D-6E8A-4147-A177-3AD203B41FA5}">
                      <a16:colId xmlns:a16="http://schemas.microsoft.com/office/drawing/2014/main" val="2372311981"/>
                    </a:ext>
                  </a:extLst>
                </a:gridCol>
                <a:gridCol w="2927926">
                  <a:extLst>
                    <a:ext uri="{9D8B030D-6E8A-4147-A177-3AD203B41FA5}">
                      <a16:colId xmlns:a16="http://schemas.microsoft.com/office/drawing/2014/main" val="2649287879"/>
                    </a:ext>
                  </a:extLst>
                </a:gridCol>
              </a:tblGrid>
              <a:tr h="370840">
                <a:tc>
                  <a:txBody>
                    <a:bodyPr/>
                    <a:lstStyle/>
                    <a:p>
                      <a:pPr marL="0" lvl="0" indent="0">
                        <a:lnSpc>
                          <a:spcPct val="107000"/>
                        </a:lnSpc>
                        <a:spcAft>
                          <a:spcPts val="0"/>
                        </a:spcAft>
                        <a:buSzPts val="1000"/>
                        <a:buFont typeface="Symbol" panose="05050102010706020507" pitchFamily="18" charset="2"/>
                        <a:buNone/>
                        <a:tabLst>
                          <a:tab pos="457200" algn="l"/>
                        </a:tabLst>
                      </a:pPr>
                      <a:r>
                        <a:rPr lang="en-GB" sz="1200" kern="100">
                          <a:effectLst/>
                          <a:latin typeface="Aptos" panose="020B0004020202020204" pitchFamily="34" charset="0"/>
                          <a:ea typeface="Aptos" panose="020B0004020202020204" pitchFamily="34" charset="0"/>
                          <a:cs typeface="Times New Roman" panose="02020603050405020304" pitchFamily="18" charset="0"/>
                        </a:rPr>
                        <a:t>Identification of </a:t>
                      </a:r>
                      <a:r>
                        <a:rPr lang="en-GB" sz="1200" b="1" kern="100">
                          <a:effectLst/>
                          <a:latin typeface="Aptos" panose="020B0004020202020204" pitchFamily="34" charset="0"/>
                          <a:ea typeface="Aptos" panose="020B0004020202020204" pitchFamily="34" charset="0"/>
                          <a:cs typeface="Times New Roman" panose="02020603050405020304" pitchFamily="18" charset="0"/>
                        </a:rPr>
                        <a:t>capacity gaps</a:t>
                      </a:r>
                      <a:r>
                        <a:rPr lang="en-GB" sz="1200" kern="100">
                          <a:effectLst/>
                          <a:latin typeface="Aptos" panose="020B0004020202020204" pitchFamily="34" charset="0"/>
                          <a:ea typeface="Aptos" panose="020B0004020202020204" pitchFamily="34" charset="0"/>
                          <a:cs typeface="Times New Roman" panose="02020603050405020304" pitchFamily="18" charset="0"/>
                        </a:rPr>
                        <a:t> </a:t>
                      </a:r>
                    </a:p>
                    <a:p>
                      <a:pPr marL="0" lvl="0" indent="0">
                        <a:lnSpc>
                          <a:spcPct val="107000"/>
                        </a:lnSpc>
                        <a:spcAft>
                          <a:spcPts val="0"/>
                        </a:spcAft>
                        <a:buSzPts val="1000"/>
                        <a:buFont typeface="Symbol" panose="05050102010706020507" pitchFamily="18" charset="2"/>
                        <a:buNone/>
                        <a:tabLst>
                          <a:tab pos="457200" algn="l"/>
                        </a:tabLst>
                      </a:pPr>
                      <a:r>
                        <a:rPr lang="en-GB" sz="1200" kern="100">
                          <a:effectLst/>
                          <a:latin typeface="Aptos" panose="020B0004020202020204" pitchFamily="34" charset="0"/>
                          <a:ea typeface="Aptos" panose="020B0004020202020204" pitchFamily="34" charset="0"/>
                          <a:cs typeface="Times New Roman" panose="02020603050405020304" pitchFamily="18" charset="0"/>
                        </a:rPr>
                        <a:t>at peak times </a:t>
                      </a:r>
                      <a:r>
                        <a:rPr lang="it-IT" sz="1200" kern="100">
                          <a:latin typeface="Aptos" panose="020B0004020202020204" pitchFamily="34" charset="0"/>
                          <a:cs typeface="Times New Roman" panose="02020603050405020304" pitchFamily="18" charset="0"/>
                        </a:rPr>
                        <a:t>and s</a:t>
                      </a:r>
                      <a:r>
                        <a:rPr lang="en-US" sz="1200" kern="100">
                          <a:latin typeface="Aptos" panose="020B0004020202020204" pitchFamily="34" charset="0"/>
                          <a:cs typeface="Times New Roman" panose="02020603050405020304" pitchFamily="18" charset="0"/>
                        </a:rPr>
                        <a:t>tart of a </a:t>
                      </a:r>
                    </a:p>
                    <a:p>
                      <a:pPr marL="0" lvl="0" indent="0">
                        <a:lnSpc>
                          <a:spcPct val="107000"/>
                        </a:lnSpc>
                        <a:spcAft>
                          <a:spcPts val="0"/>
                        </a:spcAft>
                        <a:buSzPts val="1000"/>
                        <a:buFont typeface="Symbol" panose="05050102010706020507" pitchFamily="18" charset="2"/>
                        <a:buNone/>
                        <a:tabLst>
                          <a:tab pos="457200" algn="l"/>
                        </a:tabLst>
                      </a:pPr>
                      <a:r>
                        <a:rPr lang="en-US" sz="1200" b="1" kern="100">
                          <a:solidFill>
                            <a:schemeClr val="tx1"/>
                          </a:solidFill>
                          <a:latin typeface="Aptos" panose="020B0004020202020204" pitchFamily="34" charset="0"/>
                          <a:cs typeface="Times New Roman" panose="02020603050405020304" pitchFamily="18" charset="0"/>
                        </a:rPr>
                        <a:t>new bus operator</a:t>
                      </a:r>
                      <a:r>
                        <a:rPr lang="en-US" sz="1200" kern="100">
                          <a:latin typeface="Aptos" panose="020B0004020202020204" pitchFamily="34" charset="0"/>
                          <a:cs typeface="Times New Roman" panose="02020603050405020304" pitchFamily="18" charset="0"/>
                        </a:rPr>
                        <a:t> since 2023</a:t>
                      </a:r>
                      <a:endParaRPr lang="it-IT" sz="1200" kern="100" dirty="0">
                        <a:latin typeface="Aptos" panose="020B0004020202020204" pitchFamily="34" charset="0"/>
                        <a:cs typeface="Times New Roman" panose="02020603050405020304" pitchFamily="18" charset="0"/>
                      </a:endParaRPr>
                    </a:p>
                  </a:txBody>
                  <a:tcPr>
                    <a:lnL w="12700" cap="flat" cmpd="sng" algn="ctr">
                      <a:solidFill>
                        <a:schemeClr val="accent1">
                          <a:lumMod val="75000"/>
                        </a:schemeClr>
                      </a:solidFill>
                      <a:prstDash val="solid"/>
                      <a:round/>
                      <a:headEnd type="none" w="med" len="med"/>
                      <a:tailEnd type="none" w="med" len="med"/>
                    </a:lnL>
                    <a:lnR w="12700" cap="flat" cmpd="sng" algn="ctr">
                      <a:solidFill>
                        <a:schemeClr val="accent1">
                          <a:lumMod val="75000"/>
                        </a:schemeClr>
                      </a:solidFill>
                      <a:prstDash val="solid"/>
                      <a:round/>
                      <a:headEnd type="none" w="med" len="med"/>
                      <a:tailEnd type="none" w="med" len="med"/>
                    </a:lnR>
                  </a:tcPr>
                </a:tc>
                <a:tc>
                  <a:txBody>
                    <a:bodyPr/>
                    <a:lstStyle/>
                    <a:p>
                      <a:pPr marL="0" lvl="0" indent="0">
                        <a:lnSpc>
                          <a:spcPct val="107000"/>
                        </a:lnSpc>
                        <a:spcAft>
                          <a:spcPts val="0"/>
                        </a:spcAft>
                        <a:buSzPts val="1000"/>
                        <a:buFont typeface="Symbol" panose="05050102010706020507" pitchFamily="18" charset="2"/>
                        <a:buNone/>
                        <a:tabLst>
                          <a:tab pos="457200" algn="l"/>
                        </a:tabLst>
                      </a:pPr>
                      <a:r>
                        <a:rPr lang="en-GB" sz="1200" kern="100">
                          <a:effectLst/>
                          <a:latin typeface="Aptos" panose="020B0004020202020204" pitchFamily="34" charset="0"/>
                          <a:ea typeface="Aptos" panose="020B0004020202020204" pitchFamily="34" charset="0"/>
                          <a:cs typeface="Times New Roman" panose="02020603050405020304" pitchFamily="18" charset="0"/>
                        </a:rPr>
                        <a:t>Contribution to </a:t>
                      </a:r>
                      <a:r>
                        <a:rPr lang="en-GB" sz="1200" b="1" kern="100">
                          <a:effectLst/>
                          <a:latin typeface="Aptos" panose="020B0004020202020204" pitchFamily="34" charset="0"/>
                          <a:ea typeface="Aptos" panose="020B0004020202020204" pitchFamily="34" charset="0"/>
                          <a:cs typeface="Times New Roman" panose="02020603050405020304" pitchFamily="18" charset="0"/>
                        </a:rPr>
                        <a:t>Airport </a:t>
                      </a:r>
                    </a:p>
                    <a:p>
                      <a:pPr marL="0" lvl="0" indent="0">
                        <a:lnSpc>
                          <a:spcPct val="107000"/>
                        </a:lnSpc>
                        <a:spcAft>
                          <a:spcPts val="0"/>
                        </a:spcAft>
                        <a:buSzPts val="1000"/>
                        <a:buFont typeface="Symbol" panose="05050102010706020507" pitchFamily="18" charset="2"/>
                        <a:buNone/>
                        <a:tabLst>
                          <a:tab pos="457200" algn="l"/>
                        </a:tabLst>
                      </a:pPr>
                      <a:r>
                        <a:rPr lang="en-GB" sz="1200" b="1" kern="100">
                          <a:effectLst/>
                          <a:latin typeface="Aptos" panose="020B0004020202020204" pitchFamily="34" charset="0"/>
                          <a:ea typeface="Aptos" panose="020B0004020202020204" pitchFamily="34" charset="0"/>
                          <a:cs typeface="Times New Roman" panose="02020603050405020304" pitchFamily="18" charset="0"/>
                        </a:rPr>
                        <a:t>Carbon Accreditation </a:t>
                      </a:r>
                    </a:p>
                    <a:p>
                      <a:pPr marL="0" lvl="0" indent="0">
                        <a:lnSpc>
                          <a:spcPct val="107000"/>
                        </a:lnSpc>
                        <a:spcAft>
                          <a:spcPts val="0"/>
                        </a:spcAft>
                        <a:buSzPts val="1000"/>
                        <a:buFont typeface="Symbol" panose="05050102010706020507" pitchFamily="18" charset="2"/>
                        <a:buNone/>
                        <a:tabLst>
                          <a:tab pos="457200" algn="l"/>
                        </a:tabLst>
                      </a:pPr>
                      <a:r>
                        <a:rPr lang="en-GB" sz="1200" b="1" kern="100">
                          <a:effectLst/>
                          <a:latin typeface="Aptos" panose="020B0004020202020204" pitchFamily="34" charset="0"/>
                          <a:ea typeface="Aptos" panose="020B0004020202020204" pitchFamily="34" charset="0"/>
                          <a:cs typeface="Times New Roman" panose="02020603050405020304" pitchFamily="18" charset="0"/>
                        </a:rPr>
                        <a:t>Level 3+</a:t>
                      </a:r>
                      <a:endParaRPr lang="it-IT" sz="1200" kern="100">
                        <a:effectLst/>
                        <a:latin typeface="Aptos" panose="020B0004020202020204" pitchFamily="34" charset="0"/>
                        <a:ea typeface="Aptos" panose="020B0004020202020204" pitchFamily="34" charset="0"/>
                        <a:cs typeface="Times New Roman" panose="02020603050405020304" pitchFamily="18" charset="0"/>
                      </a:endParaRPr>
                    </a:p>
                    <a:p>
                      <a:endParaRPr lang="it-IT" sz="1100"/>
                    </a:p>
                  </a:txBody>
                  <a:tcPr>
                    <a:lnL w="12700" cap="flat" cmpd="sng" algn="ctr">
                      <a:solidFill>
                        <a:schemeClr val="accent1">
                          <a:lumMod val="75000"/>
                        </a:schemeClr>
                      </a:solidFill>
                      <a:prstDash val="solid"/>
                      <a:round/>
                      <a:headEnd type="none" w="med" len="med"/>
                      <a:tailEnd type="none" w="med" len="med"/>
                    </a:lnL>
                    <a:lnR w="12700" cap="flat" cmpd="sng" algn="ctr">
                      <a:solidFill>
                        <a:schemeClr val="accent1">
                          <a:lumMod val="75000"/>
                        </a:schemeClr>
                      </a:solidFill>
                      <a:prstDash val="solid"/>
                      <a:round/>
                      <a:headEnd type="none" w="med" len="med"/>
                      <a:tailEnd type="none" w="med" len="med"/>
                    </a:lnR>
                  </a:tcPr>
                </a:tc>
                <a:extLst>
                  <a:ext uri="{0D108BD9-81ED-4DB2-BD59-A6C34878D82A}">
                    <a16:rowId xmlns:a16="http://schemas.microsoft.com/office/drawing/2014/main" val="738673764"/>
                  </a:ext>
                </a:extLst>
              </a:tr>
            </a:tbl>
          </a:graphicData>
        </a:graphic>
      </p:graphicFrame>
      <p:graphicFrame>
        <p:nvGraphicFramePr>
          <p:cNvPr id="17" name="Tabella 16">
            <a:extLst>
              <a:ext uri="{FF2B5EF4-FFF2-40B4-BE49-F238E27FC236}">
                <a16:creationId xmlns:a16="http://schemas.microsoft.com/office/drawing/2014/main" id="{0199836B-BDAE-48C2-00AC-F79FCB90AE8E}"/>
              </a:ext>
            </a:extLst>
          </p:cNvPr>
          <p:cNvGraphicFramePr>
            <a:graphicFrameLocks noGrp="1"/>
          </p:cNvGraphicFramePr>
          <p:nvPr>
            <p:extLst>
              <p:ext uri="{D42A27DB-BD31-4B8C-83A1-F6EECF244321}">
                <p14:modId xmlns:p14="http://schemas.microsoft.com/office/powerpoint/2010/main" val="3485601103"/>
              </p:ext>
            </p:extLst>
          </p:nvPr>
        </p:nvGraphicFramePr>
        <p:xfrm>
          <a:off x="250216" y="1687202"/>
          <a:ext cx="5855852" cy="846201"/>
        </p:xfrm>
        <a:graphic>
          <a:graphicData uri="http://schemas.openxmlformats.org/drawingml/2006/table">
            <a:tbl>
              <a:tblPr>
                <a:tableStyleId>{2D5ABB26-0587-4C30-8999-92F81FD0307C}</a:tableStyleId>
              </a:tblPr>
              <a:tblGrid>
                <a:gridCol w="2927926">
                  <a:extLst>
                    <a:ext uri="{9D8B030D-6E8A-4147-A177-3AD203B41FA5}">
                      <a16:colId xmlns:a16="http://schemas.microsoft.com/office/drawing/2014/main" val="2372311981"/>
                    </a:ext>
                  </a:extLst>
                </a:gridCol>
                <a:gridCol w="2927926">
                  <a:extLst>
                    <a:ext uri="{9D8B030D-6E8A-4147-A177-3AD203B41FA5}">
                      <a16:colId xmlns:a16="http://schemas.microsoft.com/office/drawing/2014/main" val="2649287879"/>
                    </a:ext>
                  </a:extLst>
                </a:gridCol>
              </a:tblGrid>
              <a:tr h="370840">
                <a:tc>
                  <a:txBody>
                    <a:bodyPr/>
                    <a:lstStyle/>
                    <a:p>
                      <a:pPr>
                        <a:lnSpc>
                          <a:spcPct val="107000"/>
                        </a:lnSpc>
                      </a:pPr>
                      <a:r>
                        <a:rPr lang="en-GB" sz="1200" b="1" kern="100">
                          <a:effectLst/>
                          <a:latin typeface="Aptos" panose="020B0004020202020204" pitchFamily="34" charset="0"/>
                          <a:ea typeface="Aptos" panose="020B0004020202020204" pitchFamily="34" charset="0"/>
                          <a:cs typeface="Times New Roman" panose="02020603050405020304" pitchFamily="18" charset="0"/>
                        </a:rPr>
                        <a:t>&gt;</a:t>
                      </a:r>
                      <a:r>
                        <a:rPr lang="en-GB" sz="1200" b="1" kern="100">
                          <a:latin typeface="Aptos" panose="020B0004020202020204" pitchFamily="34" charset="0"/>
                          <a:ea typeface="Aptos" panose="020B0004020202020204" pitchFamily="34" charset="0"/>
                          <a:cs typeface="Times New Roman" panose="02020603050405020304" pitchFamily="18" charset="0"/>
                        </a:rPr>
                        <a:t>46</a:t>
                      </a:r>
                      <a:r>
                        <a:rPr lang="en-GB" sz="1200" b="1" kern="100">
                          <a:effectLst/>
                          <a:latin typeface="Aptos" panose="020B0004020202020204" pitchFamily="34" charset="0"/>
                          <a:ea typeface="Aptos" panose="020B0004020202020204" pitchFamily="34" charset="0"/>
                          <a:cs typeface="Times New Roman" panose="02020603050405020304" pitchFamily="18" charset="0"/>
                        </a:rPr>
                        <a:t>% of passengers</a:t>
                      </a:r>
                      <a:r>
                        <a:rPr lang="en-GB" sz="1200" kern="100">
                          <a:effectLst/>
                          <a:latin typeface="Aptos" panose="020B0004020202020204" pitchFamily="34" charset="0"/>
                          <a:ea typeface="Aptos" panose="020B0004020202020204" pitchFamily="34" charset="0"/>
                          <a:cs typeface="Times New Roman" panose="02020603050405020304" pitchFamily="18" charset="0"/>
                        </a:rPr>
                        <a:t> using </a:t>
                      </a:r>
                    </a:p>
                    <a:p>
                      <a:pPr>
                        <a:lnSpc>
                          <a:spcPct val="107000"/>
                        </a:lnSpc>
                      </a:pPr>
                      <a:r>
                        <a:rPr lang="en-GB" sz="1200" kern="100">
                          <a:effectLst/>
                          <a:latin typeface="Aptos" panose="020B0004020202020204" pitchFamily="34" charset="0"/>
                          <a:ea typeface="Aptos" panose="020B0004020202020204" pitchFamily="34" charset="0"/>
                          <a:cs typeface="Times New Roman" panose="02020603050405020304" pitchFamily="18" charset="0"/>
                        </a:rPr>
                        <a:t>collective transport*  in </a:t>
                      </a:r>
                      <a:r>
                        <a:rPr lang="en-GB" sz="1200" b="1" kern="100">
                          <a:effectLst/>
                          <a:latin typeface="Aptos" panose="020B0004020202020204" pitchFamily="34" charset="0"/>
                          <a:ea typeface="Aptos" panose="020B0004020202020204" pitchFamily="34" charset="0"/>
                          <a:cs typeface="Times New Roman" panose="02020603050405020304" pitchFamily="18" charset="0"/>
                        </a:rPr>
                        <a:t>2025</a:t>
                      </a:r>
                      <a:endParaRPr lang="it-IT" sz="1200" b="1"/>
                    </a:p>
                  </a:txBody>
                  <a:tcPr>
                    <a:lnL w="12700" cap="flat" cmpd="sng" algn="ctr">
                      <a:solidFill>
                        <a:schemeClr val="accent1">
                          <a:lumMod val="75000"/>
                        </a:schemeClr>
                      </a:solidFill>
                      <a:prstDash val="solid"/>
                      <a:round/>
                      <a:headEnd type="none" w="med" len="med"/>
                      <a:tailEnd type="none" w="med" len="med"/>
                    </a:lnL>
                    <a:lnR w="12700" cap="flat" cmpd="sng" algn="ctr">
                      <a:solidFill>
                        <a:schemeClr val="accent1">
                          <a:lumMod val="75000"/>
                        </a:schemeClr>
                      </a:solidFill>
                      <a:prstDash val="solid"/>
                      <a:round/>
                      <a:headEnd type="none" w="med" len="med"/>
                      <a:tailEnd type="none" w="med" len="med"/>
                    </a:lnR>
                  </a:tcPr>
                </a:tc>
                <a:tc>
                  <a:txBody>
                    <a:bodyPr/>
                    <a:lstStyle/>
                    <a:p>
                      <a:pPr marL="0" lvl="0" indent="0">
                        <a:lnSpc>
                          <a:spcPct val="107000"/>
                        </a:lnSpc>
                        <a:spcAft>
                          <a:spcPts val="0"/>
                        </a:spcAft>
                        <a:buSzPts val="1000"/>
                        <a:buFont typeface="Symbol" panose="05050102010706020507" pitchFamily="18" charset="2"/>
                        <a:buNone/>
                        <a:tabLst>
                          <a:tab pos="457200" algn="l"/>
                        </a:tabLst>
                      </a:pPr>
                      <a:r>
                        <a:rPr lang="en-GB" sz="1200" kern="100">
                          <a:effectLst/>
                          <a:latin typeface="Aptos" panose="020B0004020202020204" pitchFamily="34" charset="0"/>
                          <a:ea typeface="Aptos" panose="020B0004020202020204" pitchFamily="34" charset="0"/>
                          <a:cs typeface="Times New Roman" panose="02020603050405020304" pitchFamily="18" charset="0"/>
                        </a:rPr>
                        <a:t>Clear evidence of </a:t>
                      </a:r>
                      <a:r>
                        <a:rPr lang="en-GB" sz="1200" b="1" kern="100">
                          <a:effectLst/>
                          <a:latin typeface="Aptos" panose="020B0004020202020204" pitchFamily="34" charset="0"/>
                          <a:ea typeface="Aptos" panose="020B0004020202020204" pitchFamily="34" charset="0"/>
                          <a:cs typeface="Times New Roman" panose="02020603050405020304" pitchFamily="18" charset="0"/>
                        </a:rPr>
                        <a:t>rail link </a:t>
                      </a:r>
                    </a:p>
                    <a:p>
                      <a:pPr marL="0" lvl="0" indent="0">
                        <a:lnSpc>
                          <a:spcPct val="107000"/>
                        </a:lnSpc>
                        <a:spcAft>
                          <a:spcPts val="0"/>
                        </a:spcAft>
                        <a:buSzPts val="1000"/>
                        <a:buFont typeface="Symbol" panose="05050102010706020507" pitchFamily="18" charset="2"/>
                        <a:buNone/>
                        <a:tabLst>
                          <a:tab pos="457200" algn="l"/>
                        </a:tabLst>
                      </a:pPr>
                      <a:r>
                        <a:rPr lang="en-GB" sz="1200" b="1" kern="100">
                          <a:effectLst/>
                          <a:latin typeface="Aptos" panose="020B0004020202020204" pitchFamily="34" charset="0"/>
                          <a:ea typeface="Aptos" panose="020B0004020202020204" pitchFamily="34" charset="0"/>
                          <a:cs typeface="Times New Roman" panose="02020603050405020304" pitchFamily="18" charset="0"/>
                        </a:rPr>
                        <a:t>impact</a:t>
                      </a:r>
                      <a:r>
                        <a:rPr lang="en-GB" sz="1200" kern="100">
                          <a:effectLst/>
                          <a:latin typeface="Aptos" panose="020B0004020202020204" pitchFamily="34" charset="0"/>
                          <a:ea typeface="Aptos" panose="020B0004020202020204" pitchFamily="34" charset="0"/>
                          <a:cs typeface="Times New Roman" panose="02020603050405020304" pitchFamily="18" charset="0"/>
                        </a:rPr>
                        <a:t> after January 2024 </a:t>
                      </a:r>
                    </a:p>
                    <a:p>
                      <a:pPr marL="0" lvl="0" indent="0">
                        <a:lnSpc>
                          <a:spcPct val="107000"/>
                        </a:lnSpc>
                        <a:spcAft>
                          <a:spcPts val="0"/>
                        </a:spcAft>
                        <a:buSzPts val="1000"/>
                        <a:buFont typeface="Symbol" panose="05050102010706020507" pitchFamily="18" charset="2"/>
                        <a:buNone/>
                        <a:tabLst>
                          <a:tab pos="457200" algn="l"/>
                        </a:tabLst>
                      </a:pPr>
                      <a:r>
                        <a:rPr lang="en-GB" sz="1200" b="1" kern="100">
                          <a:solidFill>
                            <a:schemeClr val="tx1"/>
                          </a:solidFill>
                          <a:effectLst/>
                          <a:latin typeface="Aptos" panose="020B0004020202020204" pitchFamily="34" charset="0"/>
                          <a:ea typeface="Aptos" panose="020B0004020202020204" pitchFamily="34" charset="0"/>
                          <a:cs typeface="Times New Roman" panose="02020603050405020304" pitchFamily="18" charset="0"/>
                        </a:rPr>
                        <a:t>(from 0 to 16%)</a:t>
                      </a:r>
                      <a:endParaRPr lang="it-IT" sz="1200" b="1" kern="10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p>
                      <a:endParaRPr lang="it-IT" sz="1100"/>
                    </a:p>
                  </a:txBody>
                  <a:tcPr>
                    <a:lnL w="12700" cap="flat" cmpd="sng" algn="ctr">
                      <a:solidFill>
                        <a:schemeClr val="accent1">
                          <a:lumMod val="75000"/>
                        </a:schemeClr>
                      </a:solidFill>
                      <a:prstDash val="solid"/>
                      <a:round/>
                      <a:headEnd type="none" w="med" len="med"/>
                      <a:tailEnd type="none" w="med" len="med"/>
                    </a:lnL>
                    <a:lnR w="12700" cap="flat" cmpd="sng" algn="ctr">
                      <a:solidFill>
                        <a:schemeClr val="accent1">
                          <a:lumMod val="75000"/>
                        </a:schemeClr>
                      </a:solidFill>
                      <a:prstDash val="solid"/>
                      <a:round/>
                      <a:headEnd type="none" w="med" len="med"/>
                      <a:tailEnd type="none" w="med" len="med"/>
                    </a:lnR>
                  </a:tcPr>
                </a:tc>
                <a:extLst>
                  <a:ext uri="{0D108BD9-81ED-4DB2-BD59-A6C34878D82A}">
                    <a16:rowId xmlns:a16="http://schemas.microsoft.com/office/drawing/2014/main" val="738673764"/>
                  </a:ext>
                </a:extLst>
              </a:tr>
            </a:tbl>
          </a:graphicData>
        </a:graphic>
      </p:graphicFrame>
      <p:graphicFrame>
        <p:nvGraphicFramePr>
          <p:cNvPr id="23" name="Tabella 22">
            <a:extLst>
              <a:ext uri="{FF2B5EF4-FFF2-40B4-BE49-F238E27FC236}">
                <a16:creationId xmlns:a16="http://schemas.microsoft.com/office/drawing/2014/main" id="{F5939510-ED6E-44BD-29D5-AAEA030FF1C5}"/>
              </a:ext>
            </a:extLst>
          </p:cNvPr>
          <p:cNvGraphicFramePr>
            <a:graphicFrameLocks noGrp="1"/>
          </p:cNvGraphicFramePr>
          <p:nvPr/>
        </p:nvGraphicFramePr>
        <p:xfrm>
          <a:off x="286699" y="4087411"/>
          <a:ext cx="6418368" cy="594360"/>
        </p:xfrm>
        <a:graphic>
          <a:graphicData uri="http://schemas.openxmlformats.org/drawingml/2006/table">
            <a:tbl>
              <a:tblPr>
                <a:tableStyleId>{2D5ABB26-0587-4C30-8999-92F81FD0307C}</a:tableStyleId>
              </a:tblPr>
              <a:tblGrid>
                <a:gridCol w="2139456">
                  <a:extLst>
                    <a:ext uri="{9D8B030D-6E8A-4147-A177-3AD203B41FA5}">
                      <a16:colId xmlns:a16="http://schemas.microsoft.com/office/drawing/2014/main" val="2372311981"/>
                    </a:ext>
                  </a:extLst>
                </a:gridCol>
                <a:gridCol w="2139456">
                  <a:extLst>
                    <a:ext uri="{9D8B030D-6E8A-4147-A177-3AD203B41FA5}">
                      <a16:colId xmlns:a16="http://schemas.microsoft.com/office/drawing/2014/main" val="2649287879"/>
                    </a:ext>
                  </a:extLst>
                </a:gridCol>
                <a:gridCol w="2139456">
                  <a:extLst>
                    <a:ext uri="{9D8B030D-6E8A-4147-A177-3AD203B41FA5}">
                      <a16:colId xmlns:a16="http://schemas.microsoft.com/office/drawing/2014/main" val="3205228303"/>
                    </a:ext>
                  </a:extLst>
                </a:gridCol>
              </a:tblGrid>
              <a:tr h="370840">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it-IT" sz="1100" kern="100">
                          <a:effectLst/>
                          <a:latin typeface="Aptos" panose="020B0004020202020204" pitchFamily="34" charset="0"/>
                          <a:ea typeface="Aptos" panose="020B0004020202020204" pitchFamily="34" charset="0"/>
                          <a:cs typeface="Times New Roman" panose="02020603050405020304" pitchFamily="18" charset="0"/>
                        </a:rPr>
                        <a:t>Stronger collaboration</a:t>
                      </a:r>
                    </a:p>
                    <a:p>
                      <a:pPr marL="0" marR="0" lvl="0" indent="0" algn="l" defTabSz="685783" rtl="0" eaLnBrk="1" fontAlgn="auto" latinLnBrk="0" hangingPunct="1">
                        <a:lnSpc>
                          <a:spcPct val="100000"/>
                        </a:lnSpc>
                        <a:spcBef>
                          <a:spcPts val="0"/>
                        </a:spcBef>
                        <a:spcAft>
                          <a:spcPts val="0"/>
                        </a:spcAft>
                        <a:buClrTx/>
                        <a:buSzTx/>
                        <a:buFontTx/>
                        <a:buNone/>
                        <a:tabLst/>
                        <a:defRPr/>
                      </a:pPr>
                      <a:r>
                        <a:rPr lang="it-IT" sz="1100" kern="100">
                          <a:effectLst/>
                          <a:latin typeface="Aptos" panose="020B0004020202020204" pitchFamily="34" charset="0"/>
                          <a:ea typeface="Aptos" panose="020B0004020202020204" pitchFamily="34" charset="0"/>
                          <a:cs typeface="Times New Roman" panose="02020603050405020304" pitchFamily="18" charset="0"/>
                        </a:rPr>
                        <a:t> with operators</a:t>
                      </a:r>
                    </a:p>
                    <a:p>
                      <a:endParaRPr lang="it-IT" sz="1100"/>
                    </a:p>
                  </a:txBody>
                  <a:tcPr>
                    <a:lnL w="12700" cap="flat" cmpd="sng" algn="ctr">
                      <a:solidFill>
                        <a:schemeClr val="accent1">
                          <a:lumMod val="75000"/>
                        </a:schemeClr>
                      </a:solidFill>
                      <a:prstDash val="solid"/>
                      <a:round/>
                      <a:headEnd type="none" w="med" len="med"/>
                      <a:tailEnd type="none" w="med" len="med"/>
                    </a:lnL>
                    <a:lnR w="12700" cap="flat" cmpd="sng" algn="ctr">
                      <a:solidFill>
                        <a:schemeClr val="accent1">
                          <a:lumMod val="75000"/>
                        </a:schemeClr>
                      </a:solidFill>
                      <a:prstDash val="solid"/>
                      <a:round/>
                      <a:headEnd type="none" w="med" len="med"/>
                      <a:tailEnd type="none" w="med" len="med"/>
                    </a:lnR>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it-IT" sz="1100" kern="100">
                          <a:effectLst/>
                          <a:latin typeface="Aptos" panose="020B0004020202020204" pitchFamily="34" charset="0"/>
                          <a:ea typeface="Aptos" panose="020B0004020202020204" pitchFamily="34" charset="0"/>
                          <a:cs typeface="Times New Roman" panose="02020603050405020304" pitchFamily="18" charset="0"/>
                        </a:rPr>
                        <a:t>Data-driven service </a:t>
                      </a:r>
                    </a:p>
                    <a:p>
                      <a:pPr marL="0" marR="0" lvl="0" indent="0" algn="l" defTabSz="685783" rtl="0" eaLnBrk="1" fontAlgn="auto" latinLnBrk="0" hangingPunct="1">
                        <a:lnSpc>
                          <a:spcPct val="100000"/>
                        </a:lnSpc>
                        <a:spcBef>
                          <a:spcPts val="0"/>
                        </a:spcBef>
                        <a:spcAft>
                          <a:spcPts val="0"/>
                        </a:spcAft>
                        <a:buClrTx/>
                        <a:buSzTx/>
                        <a:buFontTx/>
                        <a:buNone/>
                        <a:tabLst/>
                        <a:defRPr/>
                      </a:pPr>
                      <a:r>
                        <a:rPr lang="it-IT" sz="1100" kern="100">
                          <a:effectLst/>
                          <a:latin typeface="Aptos" panose="020B0004020202020204" pitchFamily="34" charset="0"/>
                          <a:ea typeface="Aptos" panose="020B0004020202020204" pitchFamily="34" charset="0"/>
                          <a:cs typeface="Times New Roman" panose="02020603050405020304" pitchFamily="18" charset="0"/>
                        </a:rPr>
                        <a:t>adjustments</a:t>
                      </a:r>
                    </a:p>
                    <a:p>
                      <a:endParaRPr lang="it-IT" sz="1100"/>
                    </a:p>
                  </a:txBody>
                  <a:tcPr>
                    <a:lnL w="12700" cap="flat" cmpd="sng" algn="ctr">
                      <a:solidFill>
                        <a:schemeClr val="accent1">
                          <a:lumMod val="75000"/>
                        </a:schemeClr>
                      </a:solidFill>
                      <a:prstDash val="solid"/>
                      <a:round/>
                      <a:headEnd type="none" w="med" len="med"/>
                      <a:tailEnd type="none" w="med" len="med"/>
                    </a:lnL>
                    <a:lnR w="12700" cap="flat" cmpd="sng" algn="ctr">
                      <a:solidFill>
                        <a:schemeClr val="accent1">
                          <a:lumMod val="75000"/>
                        </a:schemeClr>
                      </a:solidFill>
                      <a:prstDash val="solid"/>
                      <a:round/>
                      <a:headEnd type="none" w="med" len="med"/>
                      <a:tailEnd type="none" w="med" len="med"/>
                    </a:lnR>
                  </a:tcPr>
                </a:tc>
                <a:tc>
                  <a:txBody>
                    <a:bodyPr/>
                    <a:lstStyle/>
                    <a:p>
                      <a:pPr marL="0" marR="0" lvl="0" indent="0" algn="l" defTabSz="685783" rtl="0" eaLnBrk="1" fontAlgn="auto" latinLnBrk="0" hangingPunct="1">
                        <a:lnSpc>
                          <a:spcPct val="100000"/>
                        </a:lnSpc>
                        <a:spcBef>
                          <a:spcPts val="0"/>
                        </a:spcBef>
                        <a:spcAft>
                          <a:spcPts val="0"/>
                        </a:spcAft>
                        <a:buClrTx/>
                        <a:buSzTx/>
                        <a:buFontTx/>
                        <a:buNone/>
                        <a:tabLst/>
                        <a:defRPr/>
                      </a:pPr>
                      <a:r>
                        <a:rPr lang="en-GB" sz="1100" kern="100">
                          <a:effectLst/>
                          <a:latin typeface="Aptos" panose="020B0004020202020204" pitchFamily="34" charset="0"/>
                          <a:ea typeface="Aptos" panose="020B0004020202020204" pitchFamily="34" charset="0"/>
                          <a:cs typeface="Times New Roman" panose="02020603050405020304" pitchFamily="18" charset="0"/>
                        </a:rPr>
                        <a:t>New </a:t>
                      </a:r>
                      <a:r>
                        <a:rPr lang="en-GB" sz="1100" b="1" kern="100">
                          <a:effectLst/>
                          <a:latin typeface="Aptos" panose="020B0004020202020204" pitchFamily="34" charset="0"/>
                          <a:ea typeface="Aptos" panose="020B0004020202020204" pitchFamily="34" charset="0"/>
                          <a:cs typeface="Times New Roman" panose="02020603050405020304" pitchFamily="18" charset="0"/>
                        </a:rPr>
                        <a:t>non-aviation revenues</a:t>
                      </a:r>
                      <a:r>
                        <a:rPr lang="en-GB" sz="1100" kern="100">
                          <a:effectLst/>
                          <a:latin typeface="Aptos" panose="020B0004020202020204" pitchFamily="34" charset="0"/>
                          <a:ea typeface="Aptos" panose="020B0004020202020204" pitchFamily="34" charset="0"/>
                          <a:cs typeface="Times New Roman" panose="02020603050405020304" pitchFamily="18" charset="0"/>
                        </a:rPr>
                        <a:t> (advertising &amp; space rentals)</a:t>
                      </a:r>
                      <a:endParaRPr lang="it-IT" sz="1100" kern="100">
                        <a:effectLst/>
                        <a:latin typeface="Aptos" panose="020B0004020202020204" pitchFamily="34" charset="0"/>
                        <a:ea typeface="Aptos" panose="020B0004020202020204" pitchFamily="34" charset="0"/>
                        <a:cs typeface="Times New Roman" panose="02020603050405020304" pitchFamily="18" charset="0"/>
                      </a:endParaRPr>
                    </a:p>
                  </a:txBody>
                  <a:tcPr>
                    <a:lnL w="12700" cap="flat" cmpd="sng" algn="ctr">
                      <a:solidFill>
                        <a:schemeClr val="accent1">
                          <a:lumMod val="75000"/>
                        </a:schemeClr>
                      </a:solidFill>
                      <a:prstDash val="solid"/>
                      <a:round/>
                      <a:headEnd type="none" w="med" len="med"/>
                      <a:tailEnd type="none" w="med" len="med"/>
                    </a:lnL>
                  </a:tcPr>
                </a:tc>
                <a:extLst>
                  <a:ext uri="{0D108BD9-81ED-4DB2-BD59-A6C34878D82A}">
                    <a16:rowId xmlns:a16="http://schemas.microsoft.com/office/drawing/2014/main" val="738673764"/>
                  </a:ext>
                </a:extLst>
              </a:tr>
            </a:tbl>
          </a:graphicData>
        </a:graphic>
      </p:graphicFrame>
      <p:sp>
        <p:nvSpPr>
          <p:cNvPr id="2" name="Segnaposto numero diapositiva 1">
            <a:extLst>
              <a:ext uri="{FF2B5EF4-FFF2-40B4-BE49-F238E27FC236}">
                <a16:creationId xmlns:a16="http://schemas.microsoft.com/office/drawing/2014/main" id="{61B60F3D-68DF-F65F-A2F8-99CA285369F6}"/>
              </a:ext>
            </a:extLst>
          </p:cNvPr>
          <p:cNvSpPr>
            <a:spLocks noGrp="1"/>
          </p:cNvSpPr>
          <p:nvPr>
            <p:ph type="sldNum" sz="quarter" idx="4"/>
          </p:nvPr>
        </p:nvSpPr>
        <p:spPr/>
        <p:txBody>
          <a:bodyPr/>
          <a:lstStyle/>
          <a:p>
            <a:fld id="{5196BE84-5824-7443-9134-8DB9B51DEAF1}" type="slidenum">
              <a:rPr lang="it-IT" smtClean="0"/>
              <a:pPr/>
              <a:t>6</a:t>
            </a:fld>
            <a:endParaRPr lang="it-IT" dirty="0"/>
          </a:p>
        </p:txBody>
      </p:sp>
      <p:sp>
        <p:nvSpPr>
          <p:cNvPr id="9" name="CasellaDiTesto 8">
            <a:extLst>
              <a:ext uri="{FF2B5EF4-FFF2-40B4-BE49-F238E27FC236}">
                <a16:creationId xmlns:a16="http://schemas.microsoft.com/office/drawing/2014/main" id="{9540FAE2-5701-BF41-2468-035D05C656B1}"/>
              </a:ext>
            </a:extLst>
          </p:cNvPr>
          <p:cNvSpPr txBox="1"/>
          <p:nvPr/>
        </p:nvSpPr>
        <p:spPr>
          <a:xfrm>
            <a:off x="250216" y="797085"/>
            <a:ext cx="6423146" cy="370422"/>
          </a:xfrm>
          <a:prstGeom prst="rect">
            <a:avLst/>
          </a:prstGeom>
          <a:noFill/>
        </p:spPr>
        <p:txBody>
          <a:bodyPr wrap="square" lIns="0" tIns="46800" rIns="0" rtlCol="0">
            <a:spAutoFit/>
          </a:bodyPr>
          <a:lstStyle/>
          <a:p>
            <a:r>
              <a:rPr lang="en-US" sz="1800" b="1">
                <a:solidFill>
                  <a:srgbClr val="FFFFFF"/>
                </a:solidFill>
                <a:latin typeface="Arial" panose="020B0604020202020204" pitchFamily="34" charset="0"/>
                <a:cs typeface="Arial" panose="020B0604020202020204" pitchFamily="34" charset="0"/>
              </a:rPr>
              <a:t>Results &amp; KPIs</a:t>
            </a:r>
            <a:endParaRPr lang="it-IT" sz="1800" b="1" dirty="0">
              <a:solidFill>
                <a:srgbClr val="FFFFFF"/>
              </a:solidFill>
              <a:latin typeface="Arial" panose="020B0604020202020204" pitchFamily="34" charset="0"/>
              <a:cs typeface="Arial" panose="020B0604020202020204" pitchFamily="34" charset="0"/>
            </a:endParaRPr>
          </a:p>
        </p:txBody>
      </p:sp>
      <p:sp>
        <p:nvSpPr>
          <p:cNvPr id="3" name="CasellaDiTesto 2">
            <a:extLst>
              <a:ext uri="{FF2B5EF4-FFF2-40B4-BE49-F238E27FC236}">
                <a16:creationId xmlns:a16="http://schemas.microsoft.com/office/drawing/2014/main" id="{9308013B-6CA9-6B59-6771-1CE9FBA47CC6}"/>
              </a:ext>
            </a:extLst>
          </p:cNvPr>
          <p:cNvSpPr txBox="1"/>
          <p:nvPr/>
        </p:nvSpPr>
        <p:spPr>
          <a:xfrm>
            <a:off x="56488" y="4841695"/>
            <a:ext cx="3592800" cy="261610"/>
          </a:xfrm>
          <a:prstGeom prst="rect">
            <a:avLst/>
          </a:prstGeom>
          <a:noFill/>
        </p:spPr>
        <p:txBody>
          <a:bodyPr wrap="square" rtlCol="0">
            <a:spAutoFit/>
          </a:bodyPr>
          <a:lstStyle/>
          <a:p>
            <a:r>
              <a:rPr lang="it-IT" sz="1100" i="1" dirty="0"/>
              <a:t>* </a:t>
            </a:r>
            <a:r>
              <a:rPr lang="it-IT" sz="1100" i="1" dirty="0" err="1"/>
              <a:t>Considering</a:t>
            </a:r>
            <a:r>
              <a:rPr lang="it-IT" sz="1100" i="1" dirty="0"/>
              <a:t>: </a:t>
            </a:r>
            <a:r>
              <a:rPr lang="it-IT" sz="1100" i="1" dirty="0" err="1"/>
              <a:t>train</a:t>
            </a:r>
            <a:r>
              <a:rPr lang="it-IT" sz="1100" i="1" dirty="0"/>
              <a:t>, bus, taxi, limo and car sharing</a:t>
            </a:r>
          </a:p>
        </p:txBody>
      </p:sp>
      <p:pic>
        <p:nvPicPr>
          <p:cNvPr id="14" name="Immagine 13">
            <a:extLst>
              <a:ext uri="{FF2B5EF4-FFF2-40B4-BE49-F238E27FC236}">
                <a16:creationId xmlns:a16="http://schemas.microsoft.com/office/drawing/2014/main" id="{C80B92D7-1B17-224F-2AA1-C0EA23612A7C}"/>
              </a:ext>
            </a:extLst>
          </p:cNvPr>
          <p:cNvPicPr>
            <a:picLocks noChangeAspect="1"/>
          </p:cNvPicPr>
          <p:nvPr/>
        </p:nvPicPr>
        <p:blipFill>
          <a:blip r:embed="rId2"/>
          <a:stretch>
            <a:fillRect/>
          </a:stretch>
        </p:blipFill>
        <p:spPr>
          <a:xfrm>
            <a:off x="5216346" y="1788979"/>
            <a:ext cx="390434" cy="500003"/>
          </a:xfrm>
          <a:prstGeom prst="rect">
            <a:avLst/>
          </a:prstGeom>
        </p:spPr>
      </p:pic>
      <p:pic>
        <p:nvPicPr>
          <p:cNvPr id="16" name="Immagine 15">
            <a:extLst>
              <a:ext uri="{FF2B5EF4-FFF2-40B4-BE49-F238E27FC236}">
                <a16:creationId xmlns:a16="http://schemas.microsoft.com/office/drawing/2014/main" id="{05F9EEA1-28EA-22F2-6279-5CB03ED383A9}"/>
              </a:ext>
            </a:extLst>
          </p:cNvPr>
          <p:cNvPicPr>
            <a:picLocks noChangeAspect="1"/>
          </p:cNvPicPr>
          <p:nvPr/>
        </p:nvPicPr>
        <p:blipFill>
          <a:blip r:embed="rId3"/>
          <a:stretch>
            <a:fillRect/>
          </a:stretch>
        </p:blipFill>
        <p:spPr>
          <a:xfrm>
            <a:off x="2491689" y="1787605"/>
            <a:ext cx="390434" cy="502751"/>
          </a:xfrm>
          <a:prstGeom prst="rect">
            <a:avLst/>
          </a:prstGeom>
        </p:spPr>
      </p:pic>
      <p:pic>
        <p:nvPicPr>
          <p:cNvPr id="18" name="Immagine 17">
            <a:extLst>
              <a:ext uri="{FF2B5EF4-FFF2-40B4-BE49-F238E27FC236}">
                <a16:creationId xmlns:a16="http://schemas.microsoft.com/office/drawing/2014/main" id="{0A8D7D58-C6B9-4771-A67B-8B5CF990962D}"/>
              </a:ext>
            </a:extLst>
          </p:cNvPr>
          <p:cNvPicPr>
            <a:picLocks noChangeAspect="1"/>
          </p:cNvPicPr>
          <p:nvPr/>
        </p:nvPicPr>
        <p:blipFill>
          <a:blip r:embed="rId4"/>
          <a:stretch>
            <a:fillRect/>
          </a:stretch>
        </p:blipFill>
        <p:spPr>
          <a:xfrm>
            <a:off x="2496910" y="2866155"/>
            <a:ext cx="423791" cy="449613"/>
          </a:xfrm>
          <a:prstGeom prst="rect">
            <a:avLst/>
          </a:prstGeom>
        </p:spPr>
      </p:pic>
      <p:pic>
        <p:nvPicPr>
          <p:cNvPr id="20" name="Immagine 19">
            <a:extLst>
              <a:ext uri="{FF2B5EF4-FFF2-40B4-BE49-F238E27FC236}">
                <a16:creationId xmlns:a16="http://schemas.microsoft.com/office/drawing/2014/main" id="{D5FEA76D-F7BC-5B6C-E92D-71F043E8E993}"/>
              </a:ext>
            </a:extLst>
          </p:cNvPr>
          <p:cNvPicPr>
            <a:picLocks noChangeAspect="1"/>
          </p:cNvPicPr>
          <p:nvPr/>
        </p:nvPicPr>
        <p:blipFill>
          <a:blip r:embed="rId5"/>
          <a:stretch>
            <a:fillRect/>
          </a:stretch>
        </p:blipFill>
        <p:spPr>
          <a:xfrm>
            <a:off x="1795374" y="4103728"/>
            <a:ext cx="527567" cy="489410"/>
          </a:xfrm>
          <a:prstGeom prst="rect">
            <a:avLst/>
          </a:prstGeom>
        </p:spPr>
      </p:pic>
      <p:pic>
        <p:nvPicPr>
          <p:cNvPr id="22" name="Immagine 21">
            <a:extLst>
              <a:ext uri="{FF2B5EF4-FFF2-40B4-BE49-F238E27FC236}">
                <a16:creationId xmlns:a16="http://schemas.microsoft.com/office/drawing/2014/main" id="{D9B57761-805D-F3CE-EE08-9E53D96457A3}"/>
              </a:ext>
            </a:extLst>
          </p:cNvPr>
          <p:cNvPicPr>
            <a:picLocks noChangeAspect="1"/>
          </p:cNvPicPr>
          <p:nvPr/>
        </p:nvPicPr>
        <p:blipFill>
          <a:blip r:embed="rId6"/>
          <a:stretch>
            <a:fillRect/>
          </a:stretch>
        </p:blipFill>
        <p:spPr>
          <a:xfrm>
            <a:off x="3782291" y="4127331"/>
            <a:ext cx="579177" cy="466748"/>
          </a:xfrm>
          <a:prstGeom prst="rect">
            <a:avLst/>
          </a:prstGeom>
        </p:spPr>
      </p:pic>
      <p:pic>
        <p:nvPicPr>
          <p:cNvPr id="29" name="Immagine 28">
            <a:extLst>
              <a:ext uri="{FF2B5EF4-FFF2-40B4-BE49-F238E27FC236}">
                <a16:creationId xmlns:a16="http://schemas.microsoft.com/office/drawing/2014/main" id="{720F8F48-9EF1-542C-96A7-EB4933812C8E}"/>
              </a:ext>
            </a:extLst>
          </p:cNvPr>
          <p:cNvPicPr>
            <a:picLocks noChangeAspect="1"/>
          </p:cNvPicPr>
          <p:nvPr/>
        </p:nvPicPr>
        <p:blipFill>
          <a:blip r:embed="rId7"/>
          <a:stretch>
            <a:fillRect/>
          </a:stretch>
        </p:blipFill>
        <p:spPr>
          <a:xfrm>
            <a:off x="6510676" y="4127331"/>
            <a:ext cx="588483" cy="451871"/>
          </a:xfrm>
          <a:prstGeom prst="rect">
            <a:avLst/>
          </a:prstGeom>
        </p:spPr>
      </p:pic>
      <p:sp>
        <p:nvSpPr>
          <p:cNvPr id="32" name="CasellaDiTesto 31">
            <a:extLst>
              <a:ext uri="{FF2B5EF4-FFF2-40B4-BE49-F238E27FC236}">
                <a16:creationId xmlns:a16="http://schemas.microsoft.com/office/drawing/2014/main" id="{488FB303-6FEF-EC1C-8C71-C74BCA14B276}"/>
              </a:ext>
            </a:extLst>
          </p:cNvPr>
          <p:cNvSpPr txBox="1"/>
          <p:nvPr/>
        </p:nvSpPr>
        <p:spPr>
          <a:xfrm>
            <a:off x="173212" y="3727313"/>
            <a:ext cx="7355775" cy="267253"/>
          </a:xfrm>
          <a:prstGeom prst="rect">
            <a:avLst/>
          </a:prstGeom>
          <a:noFill/>
        </p:spPr>
        <p:txBody>
          <a:bodyPr wrap="square">
            <a:spAutoFit/>
          </a:bodyPr>
          <a:lstStyle/>
          <a:p>
            <a:pPr>
              <a:lnSpc>
                <a:spcPct val="107000"/>
              </a:lnSpc>
              <a:spcAft>
                <a:spcPts val="800"/>
              </a:spcAft>
              <a:buNone/>
            </a:pPr>
            <a:r>
              <a:rPr lang="it-IT" sz="1100" b="1" kern="100">
                <a:effectLst/>
                <a:latin typeface="Aptos" panose="020B0004020202020204" pitchFamily="34" charset="0"/>
                <a:ea typeface="Aptos" panose="020B0004020202020204" pitchFamily="34" charset="0"/>
                <a:cs typeface="Times New Roman" panose="02020603050405020304" pitchFamily="18" charset="0"/>
              </a:rPr>
              <a:t>Unexpected benefits:</a:t>
            </a:r>
            <a:endParaRPr lang="it-IT" sz="11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33" name="CasellaDiTesto 32">
            <a:extLst>
              <a:ext uri="{FF2B5EF4-FFF2-40B4-BE49-F238E27FC236}">
                <a16:creationId xmlns:a16="http://schemas.microsoft.com/office/drawing/2014/main" id="{FFE9ED06-BBEA-DAF6-09E1-C0B1B0084BAE}"/>
              </a:ext>
            </a:extLst>
          </p:cNvPr>
          <p:cNvSpPr txBox="1"/>
          <p:nvPr/>
        </p:nvSpPr>
        <p:spPr>
          <a:xfrm>
            <a:off x="6491939" y="1377834"/>
            <a:ext cx="2793457" cy="267253"/>
          </a:xfrm>
          <a:prstGeom prst="rect">
            <a:avLst/>
          </a:prstGeom>
          <a:noFill/>
        </p:spPr>
        <p:txBody>
          <a:bodyPr wrap="square">
            <a:spAutoFit/>
          </a:bodyPr>
          <a:lstStyle/>
          <a:p>
            <a:pPr>
              <a:lnSpc>
                <a:spcPct val="107000"/>
              </a:lnSpc>
              <a:spcAft>
                <a:spcPts val="800"/>
              </a:spcAft>
              <a:buNone/>
            </a:pPr>
            <a:r>
              <a:rPr lang="it-IT" sz="1100" b="1" kern="100">
                <a:effectLst/>
                <a:latin typeface="Aptos" panose="020B0004020202020204" pitchFamily="34" charset="0"/>
                <a:ea typeface="Aptos" panose="020B0004020202020204" pitchFamily="34" charset="0"/>
                <a:cs typeface="Times New Roman" panose="02020603050405020304" pitchFamily="18" charset="0"/>
              </a:rPr>
              <a:t>Passenger </a:t>
            </a:r>
            <a:r>
              <a:rPr lang="it-IT" sz="1100" b="1" kern="100" err="1">
                <a:effectLst/>
                <a:latin typeface="Aptos" panose="020B0004020202020204" pitchFamily="34" charset="0"/>
                <a:ea typeface="Aptos" panose="020B0004020202020204" pitchFamily="34" charset="0"/>
                <a:cs typeface="Times New Roman" panose="02020603050405020304" pitchFamily="18" charset="0"/>
              </a:rPr>
              <a:t>experience</a:t>
            </a:r>
            <a:r>
              <a:rPr lang="it-IT" sz="1100" b="1" kern="100">
                <a:effectLst/>
                <a:latin typeface="Aptos" panose="020B0004020202020204" pitchFamily="34" charset="0"/>
                <a:ea typeface="Aptos" panose="020B0004020202020204" pitchFamily="34" charset="0"/>
                <a:cs typeface="Times New Roman" panose="02020603050405020304" pitchFamily="18" charset="0"/>
              </a:rPr>
              <a:t>:</a:t>
            </a:r>
          </a:p>
        </p:txBody>
      </p:sp>
      <p:grpSp>
        <p:nvGrpSpPr>
          <p:cNvPr id="37" name="Gruppo 36">
            <a:extLst>
              <a:ext uri="{FF2B5EF4-FFF2-40B4-BE49-F238E27FC236}">
                <a16:creationId xmlns:a16="http://schemas.microsoft.com/office/drawing/2014/main" id="{7BAF6D75-01CF-90E8-5767-C1B113867BAC}"/>
              </a:ext>
            </a:extLst>
          </p:cNvPr>
          <p:cNvGrpSpPr/>
          <p:nvPr/>
        </p:nvGrpSpPr>
        <p:grpSpPr>
          <a:xfrm>
            <a:off x="6461663" y="2626392"/>
            <a:ext cx="2422149" cy="823057"/>
            <a:chOff x="2761475" y="2932765"/>
            <a:chExt cx="2422149" cy="823057"/>
          </a:xfrm>
        </p:grpSpPr>
        <p:sp>
          <p:nvSpPr>
            <p:cNvPr id="4" name="Ovale 3">
              <a:extLst>
                <a:ext uri="{FF2B5EF4-FFF2-40B4-BE49-F238E27FC236}">
                  <a16:creationId xmlns:a16="http://schemas.microsoft.com/office/drawing/2014/main" id="{E3F10651-C637-22C1-71B8-9DD29771C4E6}"/>
                </a:ext>
              </a:extLst>
            </p:cNvPr>
            <p:cNvSpPr/>
            <p:nvPr/>
          </p:nvSpPr>
          <p:spPr>
            <a:xfrm>
              <a:off x="4417991" y="2932765"/>
              <a:ext cx="633537" cy="632761"/>
            </a:xfrm>
            <a:prstGeom prst="ellipse">
              <a:avLst/>
            </a:prstGeom>
            <a:solidFill>
              <a:srgbClr val="20679E"/>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it-IT" sz="1013">
                <a:sym typeface="Arial Narrow" panose="020B0606020202030204" pitchFamily="34" charset="0"/>
              </a:endParaRPr>
            </a:p>
          </p:txBody>
        </p:sp>
        <p:sp>
          <p:nvSpPr>
            <p:cNvPr id="6" name="Text Box 5">
              <a:extLst>
                <a:ext uri="{FF2B5EF4-FFF2-40B4-BE49-F238E27FC236}">
                  <a16:creationId xmlns:a16="http://schemas.microsoft.com/office/drawing/2014/main" id="{76DF5146-9BE2-43E5-9BED-B7FF6A4CFC52}"/>
                </a:ext>
              </a:extLst>
            </p:cNvPr>
            <p:cNvSpPr txBox="1">
              <a:spLocks noChangeArrowheads="1"/>
            </p:cNvSpPr>
            <p:nvPr/>
          </p:nvSpPr>
          <p:spPr bwMode="auto">
            <a:xfrm>
              <a:off x="4423915" y="3066401"/>
              <a:ext cx="627613" cy="3654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round/>
                  <a:headEnd/>
                  <a:tailEnd/>
                </a14:hiddenLine>
              </a:ext>
            </a:extLst>
          </p:spPr>
          <p:txBody>
            <a:bodyPr lIns="67500" tIns="35100" rIns="67500" bIns="35100" anchor="ctr"/>
            <a:lstStyle>
              <a:lvl1pPr>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ea typeface="MS PGothic" panose="020B0600070205080204" pitchFamily="34" charset="-128"/>
                </a:defRPr>
              </a:lvl9pPr>
            </a:lstStyle>
            <a:p>
              <a:pPr algn="ctr">
                <a:spcBef>
                  <a:spcPct val="0"/>
                </a:spcBef>
                <a:buNone/>
              </a:pPr>
              <a:r>
                <a:rPr lang="it-IT" altLang="it-IT" sz="1500" b="1">
                  <a:solidFill>
                    <a:schemeClr val="bg1"/>
                  </a:solidFill>
                  <a:latin typeface="Arial"/>
                  <a:ea typeface="MS PGothic"/>
                  <a:cs typeface="Arial"/>
                </a:rPr>
                <a:t>4.27</a:t>
              </a:r>
              <a:endParaRPr lang="it-IT" altLang="it-IT" sz="1500" b="1">
                <a:solidFill>
                  <a:schemeClr val="bg1"/>
                </a:solidFill>
                <a:latin typeface="Arial" panose="020B0604020202020204" pitchFamily="34" charset="0"/>
                <a:cs typeface="Arial" panose="020B0604020202020204" pitchFamily="34" charset="0"/>
              </a:endParaRPr>
            </a:p>
          </p:txBody>
        </p:sp>
        <p:sp>
          <p:nvSpPr>
            <p:cNvPr id="7" name="CasellaDiTesto 6">
              <a:extLst>
                <a:ext uri="{FF2B5EF4-FFF2-40B4-BE49-F238E27FC236}">
                  <a16:creationId xmlns:a16="http://schemas.microsoft.com/office/drawing/2014/main" id="{3D0CEFD4-C718-5262-EB8F-D8451A9986D5}"/>
                </a:ext>
              </a:extLst>
            </p:cNvPr>
            <p:cNvSpPr txBox="1"/>
            <p:nvPr/>
          </p:nvSpPr>
          <p:spPr>
            <a:xfrm>
              <a:off x="4285893" y="3571156"/>
              <a:ext cx="897731" cy="184666"/>
            </a:xfrm>
            <a:prstGeom prst="rect">
              <a:avLst/>
            </a:prstGeom>
            <a:noFill/>
          </p:spPr>
          <p:txBody>
            <a:bodyPr wrap="square" lIns="0" tIns="0" rIns="0" bIns="0" rtlCol="0" anchor="t">
              <a:spAutoFit/>
            </a:bodyPr>
            <a:lstStyle/>
            <a:p>
              <a:pPr algn="ctr">
                <a:spcBef>
                  <a:spcPts val="45"/>
                </a:spcBef>
                <a:defRPr/>
              </a:pPr>
              <a:r>
                <a:rPr lang="it-IT" sz="1200" b="1">
                  <a:solidFill>
                    <a:schemeClr val="accent1"/>
                  </a:solidFill>
                  <a:latin typeface="Arial"/>
                  <a:cs typeface="Arial"/>
                  <a:sym typeface="Arial Narrow" panose="020B0606020202030204" pitchFamily="34" charset="0"/>
                </a:rPr>
                <a:t>(2025)</a:t>
              </a:r>
              <a:endParaRPr lang="it-IT" sz="1200" b="1" dirty="0">
                <a:solidFill>
                  <a:schemeClr val="accent1"/>
                </a:solidFill>
                <a:latin typeface="Arial"/>
                <a:cs typeface="Arial"/>
              </a:endParaRPr>
            </a:p>
          </p:txBody>
        </p:sp>
        <p:sp>
          <p:nvSpPr>
            <p:cNvPr id="8" name="Ovale 7">
              <a:extLst>
                <a:ext uri="{FF2B5EF4-FFF2-40B4-BE49-F238E27FC236}">
                  <a16:creationId xmlns:a16="http://schemas.microsoft.com/office/drawing/2014/main" id="{356915CC-BA75-35F5-19BD-021BBD2C3A77}"/>
                </a:ext>
              </a:extLst>
            </p:cNvPr>
            <p:cNvSpPr/>
            <p:nvPr/>
          </p:nvSpPr>
          <p:spPr>
            <a:xfrm>
              <a:off x="2791751" y="2932765"/>
              <a:ext cx="633537" cy="632761"/>
            </a:xfrm>
            <a:prstGeom prst="ellipse">
              <a:avLst/>
            </a:prstGeom>
            <a:solidFill>
              <a:srgbClr val="0075BF"/>
            </a:solidFill>
            <a:ln>
              <a:solidFill>
                <a:srgbClr val="4472C4"/>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it-IT" sz="1013">
                <a:sym typeface="Arial Narrow" panose="020B0606020202030204" pitchFamily="34" charset="0"/>
              </a:endParaRPr>
            </a:p>
          </p:txBody>
        </p:sp>
        <p:sp>
          <p:nvSpPr>
            <p:cNvPr id="10" name="Text Box 5">
              <a:extLst>
                <a:ext uri="{FF2B5EF4-FFF2-40B4-BE49-F238E27FC236}">
                  <a16:creationId xmlns:a16="http://schemas.microsoft.com/office/drawing/2014/main" id="{D8F866DD-ED9C-ED24-1351-D2D99B3DF02D}"/>
                </a:ext>
              </a:extLst>
            </p:cNvPr>
            <p:cNvSpPr txBox="1">
              <a:spLocks noChangeArrowheads="1"/>
            </p:cNvSpPr>
            <p:nvPr/>
          </p:nvSpPr>
          <p:spPr bwMode="auto">
            <a:xfrm>
              <a:off x="2761475" y="3066401"/>
              <a:ext cx="708868" cy="3654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9050">
                  <a:solidFill>
                    <a:srgbClr val="000000"/>
                  </a:solidFill>
                  <a:round/>
                  <a:headEnd/>
                  <a:tailEnd/>
                </a14:hiddenLine>
              </a:ext>
            </a:extLst>
          </p:spPr>
          <p:txBody>
            <a:bodyPr lIns="67500" tIns="35100" rIns="67500" bIns="35100" anchor="ctr"/>
            <a:lstStyle>
              <a:lvl1pPr>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it-IT" sz="1500" b="1">
                  <a:solidFill>
                    <a:schemeClr val="bg1"/>
                  </a:solidFill>
                  <a:latin typeface="Arial" panose="020B0604020202020204" pitchFamily="34" charset="0"/>
                  <a:cs typeface="Arial" panose="020B0604020202020204" pitchFamily="34" charset="0"/>
                </a:rPr>
                <a:t>3.68</a:t>
              </a:r>
            </a:p>
          </p:txBody>
        </p:sp>
        <p:sp>
          <p:nvSpPr>
            <p:cNvPr id="11" name="CasellaDiTesto 10">
              <a:extLst>
                <a:ext uri="{FF2B5EF4-FFF2-40B4-BE49-F238E27FC236}">
                  <a16:creationId xmlns:a16="http://schemas.microsoft.com/office/drawing/2014/main" id="{9D720481-40D1-B61C-9A25-BAC2EF3976B9}"/>
                </a:ext>
              </a:extLst>
            </p:cNvPr>
            <p:cNvSpPr txBox="1"/>
            <p:nvPr/>
          </p:nvSpPr>
          <p:spPr>
            <a:xfrm>
              <a:off x="2826320" y="3571156"/>
              <a:ext cx="579177" cy="184666"/>
            </a:xfrm>
            <a:prstGeom prst="rect">
              <a:avLst/>
            </a:prstGeom>
            <a:noFill/>
          </p:spPr>
          <p:txBody>
            <a:bodyPr wrap="square" lIns="0" tIns="0" rIns="0" bIns="0" rtlCol="0" anchor="t">
              <a:spAutoFit/>
            </a:bodyPr>
            <a:lstStyle/>
            <a:p>
              <a:pPr algn="ctr">
                <a:spcBef>
                  <a:spcPts val="45"/>
                </a:spcBef>
                <a:defRPr/>
              </a:pPr>
              <a:r>
                <a:rPr lang="it-IT" sz="1200" b="1">
                  <a:solidFill>
                    <a:schemeClr val="accent1"/>
                  </a:solidFill>
                  <a:latin typeface="Arial"/>
                  <a:cs typeface="Arial"/>
                  <a:sym typeface="Arial Narrow" panose="020B0606020202030204" pitchFamily="34" charset="0"/>
                </a:rPr>
                <a:t>(2022)</a:t>
              </a:r>
              <a:endParaRPr lang="it-IT" sz="1200" b="1" dirty="0">
                <a:solidFill>
                  <a:schemeClr val="accent1"/>
                </a:solidFill>
                <a:latin typeface="Arial"/>
                <a:cs typeface="Arial"/>
              </a:endParaRPr>
            </a:p>
          </p:txBody>
        </p:sp>
        <p:sp>
          <p:nvSpPr>
            <p:cNvPr id="12" name="Freccia a destra 11">
              <a:extLst>
                <a:ext uri="{FF2B5EF4-FFF2-40B4-BE49-F238E27FC236}">
                  <a16:creationId xmlns:a16="http://schemas.microsoft.com/office/drawing/2014/main" id="{02EB2C10-80D1-2FBA-059D-982744AEEFE9}"/>
                </a:ext>
              </a:extLst>
            </p:cNvPr>
            <p:cNvSpPr/>
            <p:nvPr/>
          </p:nvSpPr>
          <p:spPr>
            <a:xfrm>
              <a:off x="3649288" y="3100956"/>
              <a:ext cx="556953" cy="296378"/>
            </a:xfrm>
            <a:prstGeom prst="rightArrow">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pic>
        <p:nvPicPr>
          <p:cNvPr id="31" name="Immagine 30">
            <a:extLst>
              <a:ext uri="{FF2B5EF4-FFF2-40B4-BE49-F238E27FC236}">
                <a16:creationId xmlns:a16="http://schemas.microsoft.com/office/drawing/2014/main" id="{DB1C9C44-119B-16BA-8213-2D841E30B849}"/>
              </a:ext>
            </a:extLst>
          </p:cNvPr>
          <p:cNvPicPr>
            <a:picLocks noChangeAspect="1"/>
          </p:cNvPicPr>
          <p:nvPr/>
        </p:nvPicPr>
        <p:blipFill>
          <a:blip r:embed="rId8"/>
          <a:stretch>
            <a:fillRect/>
          </a:stretch>
        </p:blipFill>
        <p:spPr>
          <a:xfrm>
            <a:off x="6531326" y="1852656"/>
            <a:ext cx="598573" cy="568645"/>
          </a:xfrm>
          <a:prstGeom prst="rect">
            <a:avLst/>
          </a:prstGeom>
        </p:spPr>
      </p:pic>
      <p:sp>
        <p:nvSpPr>
          <p:cNvPr id="34" name="CasellaDiTesto 33">
            <a:extLst>
              <a:ext uri="{FF2B5EF4-FFF2-40B4-BE49-F238E27FC236}">
                <a16:creationId xmlns:a16="http://schemas.microsoft.com/office/drawing/2014/main" id="{FE5AF602-A513-FC85-ACAA-6FBEFE01C8B7}"/>
              </a:ext>
            </a:extLst>
          </p:cNvPr>
          <p:cNvSpPr txBox="1"/>
          <p:nvPr/>
        </p:nvSpPr>
        <p:spPr>
          <a:xfrm>
            <a:off x="7174954" y="1893707"/>
            <a:ext cx="1551209" cy="315023"/>
          </a:xfrm>
          <a:prstGeom prst="rect">
            <a:avLst/>
          </a:prstGeom>
          <a:noFill/>
        </p:spPr>
        <p:txBody>
          <a:bodyPr wrap="square">
            <a:spAutoFit/>
          </a:bodyPr>
          <a:lstStyle/>
          <a:p>
            <a:pPr lvl="0">
              <a:lnSpc>
                <a:spcPct val="107000"/>
              </a:lnSpc>
              <a:spcAft>
                <a:spcPts val="800"/>
              </a:spcAft>
              <a:buSzPts val="1000"/>
              <a:tabLst>
                <a:tab pos="457200" algn="l"/>
              </a:tabLst>
            </a:pPr>
            <a:r>
              <a:rPr lang="it-IT" sz="1400" b="1" kern="100">
                <a:solidFill>
                  <a:schemeClr val="accent1">
                    <a:lumMod val="75000"/>
                  </a:schemeClr>
                </a:solidFill>
                <a:effectLst/>
                <a:latin typeface="Aptos" panose="020B0004020202020204" pitchFamily="34" charset="0"/>
                <a:ea typeface="Aptos" panose="020B0004020202020204" pitchFamily="34" charset="0"/>
                <a:cs typeface="Times New Roman" panose="02020603050405020304" pitchFamily="18" charset="0"/>
              </a:rPr>
              <a:t>performance</a:t>
            </a:r>
            <a:endParaRPr lang="it-IT" sz="1400" b="1" kern="100" dirty="0">
              <a:solidFill>
                <a:schemeClr val="accent1">
                  <a:lumMod val="75000"/>
                </a:schemeClr>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35" name="CasellaDiTesto 34">
            <a:extLst>
              <a:ext uri="{FF2B5EF4-FFF2-40B4-BE49-F238E27FC236}">
                <a16:creationId xmlns:a16="http://schemas.microsoft.com/office/drawing/2014/main" id="{FE3436D1-8F06-EC94-337F-298226424C84}"/>
              </a:ext>
            </a:extLst>
          </p:cNvPr>
          <p:cNvSpPr txBox="1"/>
          <p:nvPr/>
        </p:nvSpPr>
        <p:spPr>
          <a:xfrm>
            <a:off x="173212" y="1340004"/>
            <a:ext cx="5446167" cy="267253"/>
          </a:xfrm>
          <a:prstGeom prst="rect">
            <a:avLst/>
          </a:prstGeom>
          <a:noFill/>
        </p:spPr>
        <p:txBody>
          <a:bodyPr wrap="square">
            <a:spAutoFit/>
          </a:bodyPr>
          <a:lstStyle/>
          <a:p>
            <a:pPr>
              <a:lnSpc>
                <a:spcPct val="107000"/>
              </a:lnSpc>
              <a:spcAft>
                <a:spcPts val="800"/>
              </a:spcAft>
              <a:buNone/>
            </a:pPr>
            <a:r>
              <a:rPr lang="en-GB" sz="1100" b="1" kern="100" dirty="0">
                <a:effectLst/>
                <a:latin typeface="Aptos" panose="020B0004020202020204" pitchFamily="34" charset="0"/>
                <a:ea typeface="Aptos" panose="020B0004020202020204" pitchFamily="34" charset="0"/>
                <a:cs typeface="Times New Roman" panose="02020603050405020304" pitchFamily="18" charset="0"/>
              </a:rPr>
              <a:t>Measured </a:t>
            </a:r>
            <a:r>
              <a:rPr lang="en-GB" sz="1100" b="1" kern="100">
                <a:effectLst/>
                <a:latin typeface="Aptos" panose="020B0004020202020204" pitchFamily="34" charset="0"/>
                <a:ea typeface="Aptos" panose="020B0004020202020204" pitchFamily="34" charset="0"/>
                <a:cs typeface="Times New Roman" panose="02020603050405020304" pitchFamily="18" charset="0"/>
              </a:rPr>
              <a:t>impact:</a:t>
            </a:r>
            <a:endParaRPr lang="it-IT" sz="1100"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21" name="Immagine 20">
            <a:extLst>
              <a:ext uri="{FF2B5EF4-FFF2-40B4-BE49-F238E27FC236}">
                <a16:creationId xmlns:a16="http://schemas.microsoft.com/office/drawing/2014/main" id="{94C5D68C-DED6-ADB5-C4C1-188BECDD7251}"/>
              </a:ext>
            </a:extLst>
          </p:cNvPr>
          <p:cNvPicPr>
            <a:picLocks noChangeAspect="1"/>
          </p:cNvPicPr>
          <p:nvPr/>
        </p:nvPicPr>
        <p:blipFill>
          <a:blip r:embed="rId9"/>
          <a:srcRect l="16745" t="15497" r="23147" b="24119"/>
          <a:stretch>
            <a:fillRect/>
          </a:stretch>
        </p:blipFill>
        <p:spPr>
          <a:xfrm>
            <a:off x="5153636" y="2790341"/>
            <a:ext cx="897731" cy="601240"/>
          </a:xfrm>
          <a:prstGeom prst="rect">
            <a:avLst/>
          </a:prstGeom>
        </p:spPr>
      </p:pic>
    </p:spTree>
    <p:extLst>
      <p:ext uri="{BB962C8B-B14F-4D97-AF65-F5344CB8AC3E}">
        <p14:creationId xmlns:p14="http://schemas.microsoft.com/office/powerpoint/2010/main" val="34318685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31CA13-F7C0-C855-CD67-9907DF01F8CC}"/>
            </a:ext>
          </a:extLst>
        </p:cNvPr>
        <p:cNvGrpSpPr/>
        <p:nvPr/>
      </p:nvGrpSpPr>
      <p:grpSpPr>
        <a:xfrm>
          <a:off x="0" y="0"/>
          <a:ext cx="0" cy="0"/>
          <a:chOff x="0" y="0"/>
          <a:chExt cx="0" cy="0"/>
        </a:xfrm>
      </p:grpSpPr>
      <p:graphicFrame>
        <p:nvGraphicFramePr>
          <p:cNvPr id="8" name="Isogramma_2023_2025">
            <a:extLst>
              <a:ext uri="{FF2B5EF4-FFF2-40B4-BE49-F238E27FC236}">
                <a16:creationId xmlns:a16="http://schemas.microsoft.com/office/drawing/2014/main" id="{A767EDB6-2A98-4225-91E5-6069D6D8DB2B}"/>
              </a:ext>
            </a:extLst>
          </p:cNvPr>
          <p:cNvGraphicFramePr>
            <a:graphicFrameLocks/>
          </p:cNvGraphicFramePr>
          <p:nvPr>
            <p:extLst>
              <p:ext uri="{D42A27DB-BD31-4B8C-83A1-F6EECF244321}">
                <p14:modId xmlns:p14="http://schemas.microsoft.com/office/powerpoint/2010/main" val="4149326771"/>
              </p:ext>
            </p:extLst>
          </p:nvPr>
        </p:nvGraphicFramePr>
        <p:xfrm>
          <a:off x="-142690" y="1745673"/>
          <a:ext cx="3467832" cy="3062267"/>
        </p:xfrm>
        <a:graphic>
          <a:graphicData uri="http://schemas.openxmlformats.org/drawingml/2006/chart">
            <c:chart xmlns:c="http://schemas.openxmlformats.org/drawingml/2006/chart" xmlns:r="http://schemas.openxmlformats.org/officeDocument/2006/relationships" r:id="rId3"/>
          </a:graphicData>
        </a:graphic>
      </p:graphicFrame>
      <p:sp>
        <p:nvSpPr>
          <p:cNvPr id="15" name="Left Brace 4">
            <a:extLst>
              <a:ext uri="{FF2B5EF4-FFF2-40B4-BE49-F238E27FC236}">
                <a16:creationId xmlns:a16="http://schemas.microsoft.com/office/drawing/2014/main" id="{C2B92B48-9F1D-F5B0-3411-3E52FC77EEEC}"/>
              </a:ext>
            </a:extLst>
          </p:cNvPr>
          <p:cNvSpPr/>
          <p:nvPr/>
        </p:nvSpPr>
        <p:spPr>
          <a:xfrm>
            <a:off x="2801509" y="3917372"/>
            <a:ext cx="250806" cy="653924"/>
          </a:xfrm>
          <a:prstGeom prst="leftBrace">
            <a:avLst/>
          </a:prstGeom>
          <a:ln w="12700">
            <a:solidFill>
              <a:srgbClr val="D645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latin typeface="Arial" panose="020B0604020202020204" pitchFamily="34" charset="0"/>
            </a:endParaRPr>
          </a:p>
        </p:txBody>
      </p:sp>
      <p:sp>
        <p:nvSpPr>
          <p:cNvPr id="13" name="Rectangle 6">
            <a:extLst>
              <a:ext uri="{FF2B5EF4-FFF2-40B4-BE49-F238E27FC236}">
                <a16:creationId xmlns:a16="http://schemas.microsoft.com/office/drawing/2014/main" id="{0175A3DD-A5D7-660B-88EF-A21242BF4EF4}"/>
              </a:ext>
            </a:extLst>
          </p:cNvPr>
          <p:cNvSpPr/>
          <p:nvPr/>
        </p:nvSpPr>
        <p:spPr>
          <a:xfrm>
            <a:off x="3169957" y="3917370"/>
            <a:ext cx="1711761" cy="653925"/>
          </a:xfrm>
          <a:prstGeom prst="rect">
            <a:avLst/>
          </a:prstGeom>
          <a:noFill/>
          <a:ln>
            <a:solidFill>
              <a:srgbClr val="2E75B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100">
                <a:solidFill>
                  <a:srgbClr val="0074B0"/>
                </a:solidFill>
                <a:latin typeface="Aptos" panose="020B0004020202020204" pitchFamily="34" charset="0"/>
                <a:cs typeface="Arial" panose="020B0604020202020204" pitchFamily="34" charset="0"/>
              </a:rPr>
              <a:t>Impact of new rail link launched January 2024: </a:t>
            </a:r>
            <a:r>
              <a:rPr lang="en-US" sz="1100" b="1">
                <a:solidFill>
                  <a:srgbClr val="0074B0"/>
                </a:solidFill>
                <a:latin typeface="Aptos" panose="020B0004020202020204" pitchFamily="34" charset="0"/>
                <a:cs typeface="Arial" panose="020B0604020202020204" pitchFamily="34" charset="0"/>
              </a:rPr>
              <a:t>+16 PP</a:t>
            </a:r>
            <a:endParaRPr lang="it-IT" sz="1100" b="1">
              <a:solidFill>
                <a:srgbClr val="0074B0"/>
              </a:solidFill>
              <a:latin typeface="Aptos" panose="020B0004020202020204" pitchFamily="34" charset="0"/>
              <a:cs typeface="Arial" panose="020B0604020202020204" pitchFamily="34" charset="0"/>
            </a:endParaRPr>
          </a:p>
        </p:txBody>
      </p:sp>
      <p:sp>
        <p:nvSpPr>
          <p:cNvPr id="18" name="CasellaDiTesto 17">
            <a:extLst>
              <a:ext uri="{FF2B5EF4-FFF2-40B4-BE49-F238E27FC236}">
                <a16:creationId xmlns:a16="http://schemas.microsoft.com/office/drawing/2014/main" id="{B371AD89-1E6D-0C94-BC2E-D7679D9D889B}"/>
              </a:ext>
            </a:extLst>
          </p:cNvPr>
          <p:cNvSpPr txBox="1"/>
          <p:nvPr/>
        </p:nvSpPr>
        <p:spPr>
          <a:xfrm>
            <a:off x="250216" y="797085"/>
            <a:ext cx="6423146" cy="370422"/>
          </a:xfrm>
          <a:prstGeom prst="rect">
            <a:avLst/>
          </a:prstGeom>
          <a:noFill/>
        </p:spPr>
        <p:txBody>
          <a:bodyPr wrap="square" lIns="0" tIns="46800" rIns="0" rtlCol="0">
            <a:spAutoFit/>
          </a:bodyPr>
          <a:lstStyle/>
          <a:p>
            <a:r>
              <a:rPr lang="en-US" sz="1800" b="1">
                <a:solidFill>
                  <a:srgbClr val="FFFFFF"/>
                </a:solidFill>
                <a:latin typeface="Arial" panose="020B0604020202020204" pitchFamily="34" charset="0"/>
                <a:cs typeface="Arial" panose="020B0604020202020204" pitchFamily="34" charset="0"/>
              </a:rPr>
              <a:t>From road to rail: data‑driven evidence</a:t>
            </a:r>
            <a:endParaRPr lang="it-IT" sz="1800" b="1" dirty="0">
              <a:solidFill>
                <a:srgbClr val="FFFFFF"/>
              </a:solidFill>
              <a:latin typeface="Arial" panose="020B0604020202020204" pitchFamily="34" charset="0"/>
              <a:cs typeface="Arial" panose="020B0604020202020204" pitchFamily="34" charset="0"/>
            </a:endParaRPr>
          </a:p>
        </p:txBody>
      </p:sp>
      <p:sp>
        <p:nvSpPr>
          <p:cNvPr id="20" name="Text Box 5">
            <a:extLst>
              <a:ext uri="{FF2B5EF4-FFF2-40B4-BE49-F238E27FC236}">
                <a16:creationId xmlns:a16="http://schemas.microsoft.com/office/drawing/2014/main" id="{93407906-A307-C7B7-E01F-CABA5849895C}"/>
              </a:ext>
            </a:extLst>
          </p:cNvPr>
          <p:cNvSpPr txBox="1">
            <a:spLocks noChangeArrowheads="1"/>
          </p:cNvSpPr>
          <p:nvPr/>
        </p:nvSpPr>
        <p:spPr bwMode="auto">
          <a:xfrm>
            <a:off x="407543" y="1375251"/>
            <a:ext cx="4316734" cy="370422"/>
          </a:xfrm>
          <a:prstGeom prst="rect">
            <a:avLst/>
          </a:prstGeom>
          <a:noFill/>
          <a:ln>
            <a:noFill/>
          </a:ln>
        </p:spPr>
        <p:txBody>
          <a:bodyPr lIns="67500" tIns="35100" rIns="67500" bIns="35100" anchor="ctr"/>
          <a:lstStyle>
            <a:lvl1pPr>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chemeClr val="tx1"/>
                </a:solidFill>
                <a:latin typeface="Calibri" panose="020F0502020204030204" pitchFamily="34" charset="0"/>
                <a:ea typeface="MS PGothic" panose="020B0600070205080204" pitchFamily="34" charset="-128"/>
              </a:defRPr>
            </a:lvl9pPr>
          </a:lstStyle>
          <a:p>
            <a:pPr>
              <a:lnSpc>
                <a:spcPct val="80000"/>
              </a:lnSpc>
              <a:spcBef>
                <a:spcPct val="0"/>
              </a:spcBef>
              <a:buFont typeface="Arial" panose="020B0604020202020204" pitchFamily="34" charset="0"/>
              <a:buNone/>
              <a:defRPr/>
            </a:pPr>
            <a:r>
              <a:rPr lang="en-US" altLang="it-IT" sz="1400" b="1">
                <a:solidFill>
                  <a:srgbClr val="0070C0"/>
                </a:solidFill>
                <a:latin typeface="Aptos" panose="020B0004020202020204" pitchFamily="34" charset="0"/>
                <a:cs typeface="Arial" panose="020B0604020202020204" pitchFamily="34" charset="0"/>
              </a:rPr>
              <a:t>Market share shift after the rail launch (2023 → 2025)</a:t>
            </a:r>
            <a:endParaRPr lang="it-IT" altLang="it-IT" sz="1400" dirty="0">
              <a:solidFill>
                <a:srgbClr val="0070C0"/>
              </a:solidFill>
              <a:latin typeface="Aptos" panose="020B0004020202020204" pitchFamily="34" charset="0"/>
              <a:cs typeface="Arial" panose="020B0604020202020204" pitchFamily="34" charset="0"/>
            </a:endParaRPr>
          </a:p>
        </p:txBody>
      </p:sp>
      <p:sp>
        <p:nvSpPr>
          <p:cNvPr id="23" name="CasellaDiTesto 22">
            <a:extLst>
              <a:ext uri="{FF2B5EF4-FFF2-40B4-BE49-F238E27FC236}">
                <a16:creationId xmlns:a16="http://schemas.microsoft.com/office/drawing/2014/main" id="{244CD285-58AB-8302-C843-83FF3B1D69A1}"/>
              </a:ext>
            </a:extLst>
          </p:cNvPr>
          <p:cNvSpPr txBox="1"/>
          <p:nvPr/>
        </p:nvSpPr>
        <p:spPr>
          <a:xfrm>
            <a:off x="2882550" y="1745673"/>
            <a:ext cx="2101576" cy="877163"/>
          </a:xfrm>
          <a:prstGeom prst="rect">
            <a:avLst/>
          </a:prstGeom>
          <a:noFill/>
        </p:spPr>
        <p:txBody>
          <a:bodyPr wrap="square" rtlCol="0">
            <a:spAutoFit/>
          </a:bodyPr>
          <a:lstStyle/>
          <a:p>
            <a:pPr fontAlgn="t">
              <a:lnSpc>
                <a:spcPts val="1500"/>
              </a:lnSpc>
              <a:buNone/>
            </a:pPr>
            <a:r>
              <a:rPr lang="en-US" sz="1100">
                <a:latin typeface="Aptos" panose="020B0004020202020204" pitchFamily="34" charset="0"/>
                <a:cs typeface="Arial" panose="020B0604020202020204" pitchFamily="34" charset="0"/>
              </a:rPr>
              <a:t>✅ Private car drop-off: </a:t>
            </a:r>
            <a:r>
              <a:rPr lang="en-US" sz="1100" b="1">
                <a:solidFill>
                  <a:srgbClr val="0074B0"/>
                </a:solidFill>
                <a:latin typeface="Aptos" panose="020B0004020202020204" pitchFamily="34" charset="0"/>
                <a:cs typeface="Arial" panose="020B0604020202020204" pitchFamily="34" charset="0"/>
              </a:rPr>
              <a:t>−10 PP</a:t>
            </a:r>
          </a:p>
          <a:p>
            <a:pPr fontAlgn="t">
              <a:lnSpc>
                <a:spcPts val="1500"/>
              </a:lnSpc>
              <a:buNone/>
            </a:pPr>
            <a:r>
              <a:rPr lang="en-US" sz="1100">
                <a:latin typeface="Aptos" panose="020B0004020202020204" pitchFamily="34" charset="0"/>
                <a:cs typeface="Arial" panose="020B0604020202020204" pitchFamily="34" charset="0"/>
              </a:rPr>
              <a:t>✅ Bus share stabilised </a:t>
            </a:r>
          </a:p>
          <a:p>
            <a:pPr fontAlgn="t">
              <a:lnSpc>
                <a:spcPts val="1500"/>
              </a:lnSpc>
            </a:pPr>
            <a:r>
              <a:rPr lang="en-US" sz="1100">
                <a:latin typeface="Aptos" panose="020B0004020202020204" pitchFamily="34" charset="0"/>
                <a:cs typeface="Arial" panose="020B0604020202020204" pitchFamily="34" charset="0"/>
              </a:rPr>
              <a:t>✅ Collective transport: </a:t>
            </a:r>
            <a:r>
              <a:rPr lang="en-US" sz="1100" b="1">
                <a:solidFill>
                  <a:srgbClr val="0074B0"/>
                </a:solidFill>
                <a:latin typeface="Aptos" panose="020B0004020202020204" pitchFamily="34" charset="0"/>
                <a:cs typeface="Arial" panose="020B0604020202020204" pitchFamily="34" charset="0"/>
              </a:rPr>
              <a:t>+11 PP</a:t>
            </a:r>
          </a:p>
          <a:p>
            <a:endParaRPr lang="it-IT"/>
          </a:p>
        </p:txBody>
      </p:sp>
      <p:graphicFrame>
        <p:nvGraphicFramePr>
          <p:cNvPr id="4" name="Grafico 3">
            <a:extLst>
              <a:ext uri="{FF2B5EF4-FFF2-40B4-BE49-F238E27FC236}">
                <a16:creationId xmlns:a16="http://schemas.microsoft.com/office/drawing/2014/main" id="{250FFF38-AA57-4E23-B60A-5C217C464411}"/>
              </a:ext>
            </a:extLst>
          </p:cNvPr>
          <p:cNvGraphicFramePr>
            <a:graphicFrameLocks/>
          </p:cNvGraphicFramePr>
          <p:nvPr>
            <p:extLst>
              <p:ext uri="{D42A27DB-BD31-4B8C-83A1-F6EECF244321}">
                <p14:modId xmlns:p14="http://schemas.microsoft.com/office/powerpoint/2010/main" val="2273336197"/>
              </p:ext>
            </p:extLst>
          </p:nvPr>
        </p:nvGraphicFramePr>
        <p:xfrm>
          <a:off x="4804879" y="1506354"/>
          <a:ext cx="4272400" cy="3231900"/>
        </p:xfrm>
        <a:graphic>
          <a:graphicData uri="http://schemas.openxmlformats.org/drawingml/2006/chart">
            <c:chart xmlns:c="http://schemas.openxmlformats.org/drawingml/2006/chart" xmlns:r="http://schemas.openxmlformats.org/officeDocument/2006/relationships" r:id="rId4"/>
          </a:graphicData>
        </a:graphic>
      </p:graphicFrame>
      <p:sp>
        <p:nvSpPr>
          <p:cNvPr id="5" name="CasellaDiTesto 396">
            <a:extLst>
              <a:ext uri="{FF2B5EF4-FFF2-40B4-BE49-F238E27FC236}">
                <a16:creationId xmlns:a16="http://schemas.microsoft.com/office/drawing/2014/main" id="{4A19E8DD-61F8-232C-27CD-9ACFF027CFA1}"/>
              </a:ext>
            </a:extLst>
          </p:cNvPr>
          <p:cNvSpPr txBox="1"/>
          <p:nvPr/>
        </p:nvSpPr>
        <p:spPr>
          <a:xfrm>
            <a:off x="6817283" y="1609793"/>
            <a:ext cx="2111651" cy="523220"/>
          </a:xfrm>
          <a:prstGeom prst="rect">
            <a:avLst/>
          </a:prstGeom>
          <a:noFill/>
          <a:ln>
            <a:solidFill>
              <a:srgbClr val="0075BF"/>
            </a:solidFill>
          </a:ln>
        </p:spPr>
        <p:txBody>
          <a:bodyPr wrap="square" rtlCol="0">
            <a:spAutoFit/>
          </a:bodyPr>
          <a:lstStyle/>
          <a:p>
            <a:pPr algn="ctr"/>
            <a:r>
              <a:rPr lang="en-GB" sz="1400" b="1">
                <a:solidFill>
                  <a:srgbClr val="0070C0"/>
                </a:solidFill>
                <a:latin typeface="Aptos" panose="020B0004020202020204" pitchFamily="34" charset="0"/>
                <a:cs typeface="Arial" panose="020B0604020202020204" pitchFamily="34" charset="0"/>
              </a:rPr>
              <a:t>CO₂ emissions share</a:t>
            </a:r>
          </a:p>
          <a:p>
            <a:pPr algn="ctr"/>
            <a:r>
              <a:rPr lang="it-IT" sz="1400" b="1">
                <a:solidFill>
                  <a:srgbClr val="0070C0"/>
                </a:solidFill>
                <a:latin typeface="Aptos" panose="020B0004020202020204" pitchFamily="34" charset="0"/>
                <a:cs typeface="Arial" panose="020B0604020202020204" pitchFamily="34" charset="0"/>
              </a:rPr>
              <a:t>2025</a:t>
            </a:r>
            <a:endParaRPr lang="it-IT" sz="1400" b="1" dirty="0">
              <a:solidFill>
                <a:srgbClr val="0070C0"/>
              </a:solidFill>
              <a:latin typeface="Aptos" panose="020B0004020202020204" pitchFamily="34" charset="0"/>
              <a:cs typeface="Arial" panose="020B0604020202020204" pitchFamily="34" charset="0"/>
            </a:endParaRPr>
          </a:p>
        </p:txBody>
      </p:sp>
    </p:spTree>
    <p:extLst>
      <p:ext uri="{BB962C8B-B14F-4D97-AF65-F5344CB8AC3E}">
        <p14:creationId xmlns:p14="http://schemas.microsoft.com/office/powerpoint/2010/main" val="23355247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D1571537-42A2-DB44-BA06-30B093002D18}"/>
              </a:ext>
            </a:extLst>
          </p:cNvPr>
          <p:cNvSpPr txBox="1"/>
          <p:nvPr/>
        </p:nvSpPr>
        <p:spPr>
          <a:xfrm>
            <a:off x="342683" y="2336281"/>
            <a:ext cx="7281765" cy="615553"/>
          </a:xfrm>
          <a:prstGeom prst="rect">
            <a:avLst/>
          </a:prstGeom>
          <a:noFill/>
        </p:spPr>
        <p:txBody>
          <a:bodyPr wrap="square" lIns="0" tIns="0" rIns="0" bIns="0" rtlCol="0">
            <a:spAutoFit/>
          </a:bodyPr>
          <a:lstStyle/>
          <a:p>
            <a:r>
              <a:rPr lang="it-IT" sz="2400" b="1" dirty="0" err="1">
                <a:solidFill>
                  <a:srgbClr val="2E75B6"/>
                </a:solidFill>
                <a:latin typeface="Arial" panose="020B0604020202020204" pitchFamily="34" charset="0"/>
                <a:cs typeface="Arial" panose="020B0604020202020204" pitchFamily="34" charset="0"/>
              </a:rPr>
              <a:t>Thank</a:t>
            </a:r>
            <a:r>
              <a:rPr lang="it-IT" sz="2400" b="1" dirty="0">
                <a:solidFill>
                  <a:srgbClr val="2E75B6"/>
                </a:solidFill>
                <a:latin typeface="Arial" panose="020B0604020202020204" pitchFamily="34" charset="0"/>
                <a:cs typeface="Arial" panose="020B0604020202020204" pitchFamily="34" charset="0"/>
              </a:rPr>
              <a:t> </a:t>
            </a:r>
            <a:r>
              <a:rPr lang="it-IT" sz="2400" b="1" dirty="0" err="1">
                <a:solidFill>
                  <a:srgbClr val="2E75B6"/>
                </a:solidFill>
                <a:latin typeface="Arial" panose="020B0604020202020204" pitchFamily="34" charset="0"/>
                <a:cs typeface="Arial" panose="020B0604020202020204" pitchFamily="34" charset="0"/>
              </a:rPr>
              <a:t>you</a:t>
            </a:r>
            <a:r>
              <a:rPr lang="it-IT" sz="2400" b="1" dirty="0">
                <a:solidFill>
                  <a:srgbClr val="2E75B6"/>
                </a:solidFill>
                <a:latin typeface="Arial" panose="020B0604020202020204" pitchFamily="34" charset="0"/>
                <a:cs typeface="Arial" panose="020B0604020202020204" pitchFamily="34" charset="0"/>
              </a:rPr>
              <a:t>.</a:t>
            </a:r>
          </a:p>
          <a:p>
            <a:r>
              <a:rPr lang="it-IT" sz="1600" dirty="0" err="1">
                <a:solidFill>
                  <a:srgbClr val="2E75B6"/>
                </a:solidFill>
                <a:latin typeface="Arial" panose="020B0604020202020204" pitchFamily="34" charset="0"/>
                <a:cs typeface="Arial" panose="020B0604020202020204" pitchFamily="34" charset="0"/>
              </a:rPr>
              <a:t>www.torinoairport.com</a:t>
            </a:r>
            <a:endParaRPr lang="it-IT" sz="1600" dirty="0">
              <a:solidFill>
                <a:srgbClr val="2E75B6"/>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29087664"/>
      </p:ext>
    </p:extLst>
  </p:cSld>
  <p:clrMapOvr>
    <a:masterClrMapping/>
  </p:clrMapOvr>
</p:sld>
</file>

<file path=ppt/theme/theme1.xml><?xml version="1.0" encoding="utf-8"?>
<a:theme xmlns:a="http://schemas.openxmlformats.org/drawingml/2006/main" name="Presentazione aziendale 16_9">
  <a:themeElements>
    <a:clrScheme name="Tema di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i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zione SAGAT – vuota.potx" id="{D15A2661-12AC-4084-AFBB-B4B880C52CB0}" vid="{E2186F39-BC58-4622-A45C-7DC90FDEE2FF}"/>
    </a:ext>
  </a:extLst>
</a:theme>
</file>

<file path=ppt/theme/theme2.xml><?xml version="1.0" encoding="utf-8"?>
<a:theme xmlns:a="http://schemas.openxmlformats.org/drawingml/2006/main" name="1_Tema di Office">
  <a:themeElements>
    <a:clrScheme name="Tema di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i 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06399e8-b413-4a99-882e-28ccf00e76f7" xsi:nil="true"/>
    <lcf76f155ced4ddcb4097134ff3c332f xmlns="ed4df8d6-78e8-413d-96d0-3a92d4e6a032">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F458274194F8E4B9329DA50A017966C" ma:contentTypeVersion="11" ma:contentTypeDescription="Create a new document." ma:contentTypeScope="" ma:versionID="ac002b988ecf1fe8b056871dada2b493">
  <xsd:schema xmlns:xsd="http://www.w3.org/2001/XMLSchema" xmlns:xs="http://www.w3.org/2001/XMLSchema" xmlns:p="http://schemas.microsoft.com/office/2006/metadata/properties" xmlns:ns2="ed4df8d6-78e8-413d-96d0-3a92d4e6a032" xmlns:ns3="d06399e8-b413-4a99-882e-28ccf00e76f7" targetNamespace="http://schemas.microsoft.com/office/2006/metadata/properties" ma:root="true" ma:fieldsID="ff2a906fe82c8bb7e3b600ce751fb83a" ns2:_="" ns3:_="">
    <xsd:import namespace="ed4df8d6-78e8-413d-96d0-3a92d4e6a032"/>
    <xsd:import namespace="d06399e8-b413-4a99-882e-28ccf00e76f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d4df8d6-78e8-413d-96d0-3a92d4e6a03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deec554-ca27-48f5-98a4-0a69c1ab374c"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d06399e8-b413-4a99-882e-28ccf00e76f7"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b4efa36-96ff-4be2-b582-ab33d301a6aa}" ma:internalName="TaxCatchAll" ma:showField="CatchAllData" ma:web="d06399e8-b413-4a99-882e-28ccf00e76f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BF796CB-3F74-46A9-BDB7-BF8A5032E9AB}">
  <ds:schemaRefs>
    <ds:schemaRef ds:uri="3d78aa20-9520-442d-81a8-6b7f9159a139"/>
    <ds:schemaRef ds:uri="42b23d47-ecce-4e9d-a9ea-c6c928baf00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7EB4C469-0E6E-4149-9A80-E1587F1C96C4}"/>
</file>

<file path=customXml/itemProps3.xml><?xml version="1.0" encoding="utf-8"?>
<ds:datastoreItem xmlns:ds="http://schemas.openxmlformats.org/officeDocument/2006/customXml" ds:itemID="{7FFB4EAA-6A7A-4488-901A-4AAAD3BB7DD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Presentazione SAGAT – vuota</Template>
  <TotalTime>463</TotalTime>
  <Words>479</Words>
  <Application>Microsoft Office PowerPoint</Application>
  <PresentationFormat>Presentazione su schermo (16:9)</PresentationFormat>
  <Paragraphs>96</Paragraphs>
  <Slides>8</Slides>
  <Notes>2</Notes>
  <HiddenSlides>0</HiddenSlides>
  <MMClips>0</MMClips>
  <ScaleCrop>false</ScaleCrop>
  <HeadingPairs>
    <vt:vector size="6" baseType="variant">
      <vt:variant>
        <vt:lpstr>Caratteri utilizzati</vt:lpstr>
      </vt:variant>
      <vt:variant>
        <vt:i4>7</vt:i4>
      </vt:variant>
      <vt:variant>
        <vt:lpstr>Tema</vt:lpstr>
      </vt:variant>
      <vt:variant>
        <vt:i4>2</vt:i4>
      </vt:variant>
      <vt:variant>
        <vt:lpstr>Titoli diapositive</vt:lpstr>
      </vt:variant>
      <vt:variant>
        <vt:i4>8</vt:i4>
      </vt:variant>
    </vt:vector>
  </HeadingPairs>
  <TitlesOfParts>
    <vt:vector size="17" baseType="lpstr">
      <vt:lpstr>Aptos</vt:lpstr>
      <vt:lpstr>Arial</vt:lpstr>
      <vt:lpstr>Arial Narrow</vt:lpstr>
      <vt:lpstr>Calibri</vt:lpstr>
      <vt:lpstr>Calibri Light</vt:lpstr>
      <vt:lpstr>Symbol</vt:lpstr>
      <vt:lpstr>Wingdings</vt:lpstr>
      <vt:lpstr>Presentazione aziendale 16_9</vt:lpstr>
      <vt:lpstr>1_Tema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CORNARINO Franco</dc:creator>
  <cp:lastModifiedBy>CORNARINO Franco</cp:lastModifiedBy>
  <cp:revision>123</cp:revision>
  <dcterms:created xsi:type="dcterms:W3CDTF">2026-04-14T19:32:04Z</dcterms:created>
  <dcterms:modified xsi:type="dcterms:W3CDTF">2026-04-23T09:53:36Z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0x0101004F458274194F8E4B9329DA50A017966C</vt:lpwstr>
  </property>
</Properties>
</file>