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ags/tag1.xml" ContentType="application/vnd.openxmlformats-officedocument.presentationml.tags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99" r:id="rId4"/>
    <p:sldMasterId id="2147483746" r:id="rId5"/>
    <p:sldMasterId id="2147483749" r:id="rId6"/>
  </p:sldMasterIdLst>
  <p:notesMasterIdLst>
    <p:notesMasterId r:id="rId28"/>
  </p:notesMasterIdLst>
  <p:handoutMasterIdLst>
    <p:handoutMasterId r:id="rId29"/>
  </p:handoutMasterIdLst>
  <p:sldIdLst>
    <p:sldId id="2147472884" r:id="rId7"/>
    <p:sldId id="394" r:id="rId8"/>
    <p:sldId id="387" r:id="rId9"/>
    <p:sldId id="399" r:id="rId10"/>
    <p:sldId id="2147472886" r:id="rId11"/>
    <p:sldId id="2147472881" r:id="rId12"/>
    <p:sldId id="2147472882" r:id="rId13"/>
    <p:sldId id="2147472885" r:id="rId14"/>
    <p:sldId id="393" r:id="rId15"/>
    <p:sldId id="401" r:id="rId16"/>
    <p:sldId id="400" r:id="rId17"/>
    <p:sldId id="2147472887" r:id="rId18"/>
    <p:sldId id="376" r:id="rId19"/>
    <p:sldId id="375" r:id="rId20"/>
    <p:sldId id="386" r:id="rId21"/>
    <p:sldId id="2147472888" r:id="rId22"/>
    <p:sldId id="2147472872" r:id="rId23"/>
    <p:sldId id="2147472878" r:id="rId24"/>
    <p:sldId id="2147472879" r:id="rId25"/>
    <p:sldId id="2147472880" r:id="rId26"/>
    <p:sldId id="2147472889" r:id="rId27"/>
  </p:sldIdLst>
  <p:sldSz cx="12192000" cy="6858000"/>
  <p:notesSz cx="6858000" cy="9144000"/>
  <p:embeddedFontLst>
    <p:embeddedFont>
      <p:font typeface="Montserrat" pitchFamily="2" charset="0"/>
      <p:regular r:id="rId30"/>
      <p:bold r:id="rId31"/>
      <p:italic r:id="rId32"/>
      <p:boldItalic r:id="rId33"/>
    </p:embeddedFont>
    <p:embeddedFont>
      <p:font typeface="Munich Airport Pro Light" panose="020B0604020202020204" charset="0"/>
      <p:regular r:id="rId34"/>
    </p:embeddedFont>
    <p:embeddedFont>
      <p:font typeface="Munich Airport Pro Regular" panose="020B0604020202020204" charset="0"/>
      <p:regular r:id="rId35"/>
    </p:embeddedFont>
    <p:embeddedFont>
      <p:font typeface="Munich Airport Pro SemiBold" panose="020B0604020202020204" charset="0"/>
      <p:regular r:id="rId36"/>
      <p:bold r:id="rId37"/>
    </p:embeddedFont>
    <p:embeddedFont>
      <p:font typeface="Segoe UI" panose="020B0502040204020203" pitchFamily="34" charset="0"/>
      <p:regular r:id="rId38"/>
      <p:bold r:id="rId39"/>
      <p:italic r:id="rId40"/>
      <p:boldItalic r:id="rId41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4514E1F-8600-291C-8AAE-E2367E822710}" name="Anna Scherer" initials="AS" userId="c549a42fd65b46ac" providerId="Windows Live"/>
  <p188:author id="{E72E5E95-FCCF-184C-FD8C-D5B662526669}" name="Neumayer, Kathrin" initials="KN" userId="S::k.neumayer@house-of-communication.com::e7eea22f-716a-465e-8b29-c67dc98d0dd8" providerId="AD"/>
  <p188:author id="{A47C9BBC-E841-A293-0E89-602375EC72E2}" name="Helfen, Nadine" initials="NH" userId="S::n.helfen@house-of-communication.com::5ad3ea3d-5828-41b4-82c5-b47343055fe8" providerId="AD"/>
  <p188:author id="{1B5A6BE4-23F1-FEE9-8AD0-55904D3CBF37}" name="Michaela Bald" initials="MB" userId="Michaela Bald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DDFF"/>
    <a:srgbClr val="C5E6FF"/>
    <a:srgbClr val="0086EA"/>
    <a:srgbClr val="252940"/>
    <a:srgbClr val="C0C3F0"/>
    <a:srgbClr val="1D243C"/>
    <a:srgbClr val="D3F7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10.fntdata"/><Relationship Id="rId21" Type="http://schemas.openxmlformats.org/officeDocument/2006/relationships/slide" Target="slides/slide15.xml"/><Relationship Id="rId34" Type="http://schemas.openxmlformats.org/officeDocument/2006/relationships/font" Target="fonts/font5.fntdata"/><Relationship Id="rId42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2.fntdata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microsoft.com/office/2018/10/relationships/authors" Target="authors.xml"/><Relationship Id="rId20" Type="http://schemas.openxmlformats.org/officeDocument/2006/relationships/slide" Target="slides/slide14.xml"/><Relationship Id="rId41" Type="http://schemas.openxmlformats.org/officeDocument/2006/relationships/font" Target="fonts/font1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CB0F7FAA-F016-BB04-BCEC-F27D69D13D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B9C2526-6594-BD44-21D0-F60D9403B35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54F7C5-54E5-41A9-A486-E7AB73297F12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FBB91D8-6861-FA0D-2FA6-703E7B377A3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84E6B34-FE59-6A4B-2875-59FFA6C9FBB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20879E-5722-4D28-8FA7-7BC4C2B9F4F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0277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n-lt"/>
              </a:defRPr>
            </a:lvl1pPr>
          </a:lstStyle>
          <a:p>
            <a:fld id="{FF7E2194-18B9-42C9-B515-1A41A65D5714}" type="datetimeFigureOut">
              <a:rPr lang="de-DE" smtClean="0"/>
              <a:pPr/>
              <a:t>24.04.2026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n-lt"/>
              </a:defRPr>
            </a:lvl1pPr>
          </a:lstStyle>
          <a:p>
            <a:fld id="{F416D813-16B2-47D1-903D-5E3F3C24B4F0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5215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unich Airport Pro Regular" panose="02000000000000000000" pitchFamily="50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unich Airport Pro Regular" panose="02000000000000000000" pitchFamily="50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unich Airport Pro Regular" panose="02000000000000000000" pitchFamily="50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unich Airport Pro Regular" panose="02000000000000000000" pitchFamily="50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3DD54-36FB-84A7-9C7D-E4D7BBADF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4C4911-1689-CFA4-7035-14F199817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648DA9-2424-57C6-9843-8EBC36CA0D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771516-E595-B1FA-6831-0E363DD27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EA742D-9F9B-4ACD-A7F0-BE02F7884D1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6277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Picture </a:t>
            </a:r>
            <a:r>
              <a:rPr lang="de-DE" err="1"/>
              <a:t>for</a:t>
            </a:r>
            <a:r>
              <a:rPr lang="de-DE"/>
              <a:t> Question 1:</a:t>
            </a:r>
            <a:br>
              <a:rPr lang="de-DE"/>
            </a:br>
            <a:r>
              <a:rPr lang="en-US"/>
              <a:t>Please show the image when Jan talks about “Recent examples for growing revenues.”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D813-16B2-47D1-903D-5E3F3C24B4F0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6362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Picture </a:t>
            </a:r>
            <a:r>
              <a:rPr lang="de-DE" err="1"/>
              <a:t>for</a:t>
            </a:r>
            <a:r>
              <a:rPr lang="de-DE"/>
              <a:t> Question 1:</a:t>
            </a:r>
            <a:br>
              <a:rPr lang="de-DE"/>
            </a:br>
            <a:r>
              <a:rPr lang="en-US"/>
              <a:t>Please show the image when Jan talks about “Recent examples for growing revenues.”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D813-16B2-47D1-903D-5E3F3C24B4F0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8633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Picture </a:t>
            </a:r>
            <a:r>
              <a:rPr lang="de-DE" err="1"/>
              <a:t>for</a:t>
            </a:r>
            <a:r>
              <a:rPr lang="de-DE"/>
              <a:t> Question 1:</a:t>
            </a:r>
            <a:br>
              <a:rPr lang="de-DE"/>
            </a:br>
            <a:r>
              <a:rPr lang="en-US"/>
              <a:t>Please show the image when Jan talks about “Recent examples for growing revenues.”</a:t>
            </a:r>
            <a:endParaRPr lang="de-DE"/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D813-16B2-47D1-903D-5E3F3C24B4F0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5516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BBEEA-F56D-06D9-AC87-22FA6108A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E0B90B-B00C-D80D-FD5E-F01AB280E4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53F50C-67DE-73C0-0A9E-0B49138DD2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28809-C568-2D0C-4772-818ABE8964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EA742D-9F9B-4ACD-A7F0-BE02F7884D1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4991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82EC3-DED7-CC3D-949D-F6159238A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8B59E5-DDF3-5570-A758-8818A7D125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81DC70-D071-7B74-77B6-E85ADE3747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AEC8E4-7A52-6904-CF4F-2DF24DC738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602174-35BF-4604-B519-26835F6318C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62612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84A4E-49F9-9AC1-FFD7-2A1E3F350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4F7F5A-4953-A239-4FDC-27651C06E0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57FF8C-923B-B82C-E484-C7C7E31A59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06CAF6-4A1F-A157-5994-EA376605C3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602174-35BF-4604-B519-26835F6318C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88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8FD47-EB0A-8690-E4CA-DF3B214B4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B280D3-A9CF-90F8-1064-88E609FF71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3C0B25-E8A3-7CF5-C06D-CC1159306D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F828F8-8193-313C-40FB-22A91E5398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EA742D-9F9B-4ACD-A7F0-BE02F7884D1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9091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Picture </a:t>
            </a:r>
            <a:r>
              <a:rPr lang="de-DE" err="1"/>
              <a:t>for</a:t>
            </a:r>
            <a:r>
              <a:rPr lang="de-DE"/>
              <a:t> Question 6:</a:t>
            </a:r>
            <a:br>
              <a:rPr lang="de-DE"/>
            </a:br>
            <a:r>
              <a:rPr lang="en-US"/>
              <a:t>Please show the image when Jan talks about “</a:t>
            </a:r>
            <a:r>
              <a:rPr lang="en-US" err="1"/>
              <a:t>Liveable</a:t>
            </a:r>
            <a:r>
              <a:rPr lang="en-US"/>
              <a:t> traditions”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D813-16B2-47D1-903D-5E3F3C24B4F0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5405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4F149-5C6C-AAC5-555F-E345B9680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083788D-C5D0-3DD4-8FF6-36025208CD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F934328-AD83-239E-516D-A14ED89F6C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Picture </a:t>
            </a:r>
            <a:r>
              <a:rPr lang="de-DE" err="1"/>
              <a:t>for</a:t>
            </a:r>
            <a:r>
              <a:rPr lang="de-DE"/>
              <a:t> Question 6:</a:t>
            </a:r>
            <a:br>
              <a:rPr lang="de-DE"/>
            </a:br>
            <a:r>
              <a:rPr lang="en-US"/>
              <a:t>Please show the image when Jan talks about “Passenger journey within Sense-of-Place T1 Pier”</a:t>
            </a:r>
            <a:r>
              <a:rPr lang="de-DE"/>
              <a:t> 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DDE6384-9FF4-F147-40B8-414B4631E0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D813-16B2-47D1-903D-5E3F3C24B4F0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05176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5BE11-7A88-2126-6C8B-56CC41379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BBB174D-BBD4-87E8-7E56-F23337DF6F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CA4523F-AD4C-0DD1-34A7-259D79E069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Picture </a:t>
            </a:r>
            <a:r>
              <a:rPr lang="de-DE" err="1"/>
              <a:t>for</a:t>
            </a:r>
            <a:r>
              <a:rPr lang="de-DE"/>
              <a:t> Question 6:</a:t>
            </a:r>
            <a:br>
              <a:rPr lang="de-DE"/>
            </a:br>
            <a:r>
              <a:rPr lang="en-US"/>
              <a:t>Please show the image when Jan talks about “Passenger journey within Sense-of-Place T1 Pier”</a:t>
            </a:r>
            <a:r>
              <a:rPr lang="de-DE"/>
              <a:t>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AB20690-72B9-DDBE-0132-242B6D7BC1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D813-16B2-47D1-903D-5E3F3C24B4F0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89543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6C9DF-52C3-C924-4FAD-88C24290E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A2BE69-E957-B0B2-12A4-66F5557134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CC0A47-90EC-DB89-DE6C-9BF136D4F8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97E25E-4C23-D84F-FAEB-6F1EC86246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EA742D-9F9B-4ACD-A7F0-BE02F7884D1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1205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Picture </a:t>
            </a:r>
            <a:r>
              <a:rPr lang="de-DE" err="1"/>
              <a:t>for</a:t>
            </a:r>
            <a:r>
              <a:rPr lang="de-DE"/>
              <a:t> Question 8:</a:t>
            </a:r>
            <a:br>
              <a:rPr lang="de-DE"/>
            </a:br>
            <a:r>
              <a:rPr lang="en-US"/>
              <a:t>Please show the image when Jan talks about “From waiting time to experience time”</a:t>
            </a:r>
            <a:r>
              <a:rPr lang="de-DE"/>
              <a:t>  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D813-16B2-47D1-903D-5E3F3C24B4F0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25335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Picture </a:t>
            </a:r>
            <a:r>
              <a:rPr lang="de-DE" err="1"/>
              <a:t>for</a:t>
            </a:r>
            <a:r>
              <a:rPr lang="de-DE"/>
              <a:t> Question 8:</a:t>
            </a:r>
            <a:br>
              <a:rPr lang="de-DE"/>
            </a:br>
            <a:r>
              <a:rPr lang="en-US"/>
              <a:t>Please show the image when Jan talks about “Seasonal &amp; cultural highlights (Christmas)”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D813-16B2-47D1-903D-5E3F3C24B4F0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1459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Picture </a:t>
            </a:r>
            <a:r>
              <a:rPr lang="de-DE" err="1"/>
              <a:t>for</a:t>
            </a:r>
            <a:r>
              <a:rPr lang="de-DE"/>
              <a:t> Question 8: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Please show the image when Jan talks about “surprise &amp; delight”</a:t>
            </a:r>
            <a:r>
              <a:rPr lang="de-DE"/>
              <a:t>  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6D813-16B2-47D1-903D-5E3F3C24B4F0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34391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0358-5B09-64DB-7817-BA5650A44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B986DF-24DF-95F0-E0E3-DEB16A510B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2523B0-7F79-667F-AB4E-D04978429A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ECC2C7-AEE4-CD34-CBCF-B2E7D17473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EA742D-9F9B-4ACD-A7F0-BE02F7884D1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26072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602174-35BF-4604-B519-26835F6318C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71166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F569A-A40F-51DC-AEF7-8F80366C7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5152D1-E1EE-181E-B28A-2D33E3886D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25D8E8-7CD4-FBC6-C73A-96E964ADA1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E5F025-3277-1BCF-A2A1-F5A3CF5ED6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602174-35BF-4604-B519-26835F6318C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11592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E25E9-1241-C41F-113D-5002614F5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EC0598-DC05-5305-F8D5-177B7FBCBE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5754A8-ED5C-648C-29A3-282FC9B23A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07802F-FC98-6D92-D36B-7D13A6384C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602174-35BF-4604-B519-26835F6318C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53712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E42CB-8935-73CF-3773-4A6C1687F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47027C-62DD-DE35-6146-09CE114C8D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6F2CB1-5E2F-6AC6-C0E9-38BD8A53A5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32E524-780F-F745-8021-529484762C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602174-35BF-4604-B519-26835F6318C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69813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5E404-BF52-B21C-7020-A74F545AB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7D9972-D7B1-9316-49AE-39095B6CEC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C06B28-2173-C8EF-36B1-7881C9307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BE1D7D-1ACF-847A-8BDA-22BE194360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EA742D-9F9B-4ACD-A7F0-BE02F7884D1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4511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4" Type="http://schemas.openxmlformats.org/officeDocument/2006/relationships/image" Target="../media/image8.emf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eite dark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6BCBBC-8AD6-4BE9-4FB1-3BA1231914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2438" y="2760359"/>
            <a:ext cx="5643562" cy="1456662"/>
          </a:xfrm>
        </p:spPr>
        <p:txBody>
          <a:bodyPr anchor="t" anchorCtr="0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/>
              <a:t>Hier steht das Thema der Präsentation max. dreizeilig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29789DF-7ECC-E697-2282-C489582C4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8188" y="6374564"/>
            <a:ext cx="2484000" cy="1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Take Off To Tomorrow  |  W&amp;V Summit</a:t>
            </a: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E9A82953-5AD2-A5BA-E33C-6C57F6731A68}"/>
              </a:ext>
            </a:extLst>
          </p:cNvPr>
          <p:cNvSpPr txBox="1">
            <a:spLocks/>
          </p:cNvSpPr>
          <p:nvPr userDrawn="1"/>
        </p:nvSpPr>
        <p:spPr>
          <a:xfrm>
            <a:off x="452438" y="6374564"/>
            <a:ext cx="972000" cy="144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82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Flughafen München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BB1199C-B1CB-5B23-26E6-A38ECD5B5D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2438" y="450851"/>
            <a:ext cx="1237952" cy="463550"/>
          </a:xfrm>
          <a:prstGeom prst="rect">
            <a:avLst/>
          </a:prstGeom>
        </p:spPr>
      </p:pic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58A9131D-3B64-6ABD-D55E-E06B43EEE0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2438" y="4424363"/>
            <a:ext cx="56435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00" b="1" cap="all" spc="20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Vorname Nachname</a:t>
            </a:r>
          </a:p>
        </p:txBody>
      </p:sp>
      <p:sp>
        <p:nvSpPr>
          <p:cNvPr id="16" name="Textplatzhalter 14">
            <a:extLst>
              <a:ext uri="{FF2B5EF4-FFF2-40B4-BE49-F238E27FC236}">
                <a16:creationId xmlns:a16="http://schemas.microsoft.com/office/drawing/2014/main" id="{6594D22B-DF53-D257-7749-17DEBA1AFF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2438" y="4613131"/>
            <a:ext cx="56435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00" b="1" cap="none" spc="20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4199534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eite_Bild 50 dark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A137197A-046C-C4C3-D75C-FA7E5CB53CD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pct70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A6BCBBC-8AD6-4BE9-4FB1-3BA1231914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2438" y="2760359"/>
            <a:ext cx="5087302" cy="1456662"/>
          </a:xfrm>
        </p:spPr>
        <p:txBody>
          <a:bodyPr anchor="t" anchorCtr="0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/>
              <a:t>Hier steht das Thema der Präsentation</a:t>
            </a:r>
            <a:br>
              <a:rPr lang="de-DE"/>
            </a:br>
            <a:r>
              <a:rPr lang="de-DE"/>
              <a:t>Maximal dreizeilig</a:t>
            </a: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E9A82953-5AD2-A5BA-E33C-6C57F6731A68}"/>
              </a:ext>
            </a:extLst>
          </p:cNvPr>
          <p:cNvSpPr txBox="1">
            <a:spLocks/>
          </p:cNvSpPr>
          <p:nvPr userDrawn="1"/>
        </p:nvSpPr>
        <p:spPr>
          <a:xfrm>
            <a:off x="452438" y="6374564"/>
            <a:ext cx="972000" cy="144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82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Flughafen München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BB1199C-B1CB-5B23-26E6-A38ECD5B5D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2438" y="450851"/>
            <a:ext cx="1237952" cy="463550"/>
          </a:xfrm>
          <a:prstGeom prst="rect">
            <a:avLst/>
          </a:prstGeom>
        </p:spPr>
      </p:pic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58A9131D-3B64-6ABD-D55E-E06B43EEE0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2438" y="4424363"/>
            <a:ext cx="5087937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00" b="1" cap="all" spc="20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Vorname Nachname</a:t>
            </a:r>
          </a:p>
        </p:txBody>
      </p:sp>
      <p:sp>
        <p:nvSpPr>
          <p:cNvPr id="16" name="Textplatzhalter 14">
            <a:extLst>
              <a:ext uri="{FF2B5EF4-FFF2-40B4-BE49-F238E27FC236}">
                <a16:creationId xmlns:a16="http://schemas.microsoft.com/office/drawing/2014/main" id="{6594D22B-DF53-D257-7749-17DEBA1AFF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2438" y="4613131"/>
            <a:ext cx="5087937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00" b="1" cap="none" spc="20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Datum</a:t>
            </a: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09304E52-91F5-D7B1-8AE0-8521642EF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8188" y="6374564"/>
            <a:ext cx="2484000" cy="1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Take Off To Tomorrow  |  W&amp;V Summit</a:t>
            </a:r>
          </a:p>
        </p:txBody>
      </p:sp>
    </p:spTree>
    <p:extLst>
      <p:ext uri="{BB962C8B-B14F-4D97-AF65-F5344CB8AC3E}">
        <p14:creationId xmlns:p14="http://schemas.microsoft.com/office/powerpoint/2010/main" val="2543377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eite_Bild 25 dark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A137197A-046C-C4C3-D75C-FA7E5CB53CD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910638" y="0"/>
            <a:ext cx="3281362" cy="6858000"/>
          </a:xfrm>
          <a:prstGeom prst="rect">
            <a:avLst/>
          </a:prstGeom>
          <a:pattFill prst="pct70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A6BCBBC-8AD6-4BE9-4FB1-3BA1231914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2438" y="2349500"/>
            <a:ext cx="7868602" cy="2214880"/>
          </a:xfrm>
        </p:spPr>
        <p:txBody>
          <a:bodyPr anchor="t" anchorCtr="0">
            <a:no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de-DE"/>
              <a:t>Hier steht das Thema der Präsentation</a:t>
            </a:r>
            <a:br>
              <a:rPr lang="de-DE"/>
            </a:br>
            <a:r>
              <a:rPr lang="de-DE"/>
              <a:t>Maximal dreizeilig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29789DF-7ECC-E697-2282-C489582C4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8188" y="6374564"/>
            <a:ext cx="2484000" cy="14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Take Off To Tomorrow  |  W&amp;V Summit</a:t>
            </a: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E9A82953-5AD2-A5BA-E33C-6C57F6731A68}"/>
              </a:ext>
            </a:extLst>
          </p:cNvPr>
          <p:cNvSpPr txBox="1">
            <a:spLocks/>
          </p:cNvSpPr>
          <p:nvPr userDrawn="1"/>
        </p:nvSpPr>
        <p:spPr>
          <a:xfrm>
            <a:off x="452438" y="6374564"/>
            <a:ext cx="972000" cy="144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82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Flughafen München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BB1199C-B1CB-5B23-26E6-A38ECD5B5D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2438" y="450851"/>
            <a:ext cx="1237952" cy="463550"/>
          </a:xfrm>
          <a:prstGeom prst="rect">
            <a:avLst/>
          </a:prstGeom>
        </p:spPr>
      </p:pic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58A9131D-3B64-6ABD-D55E-E06B43EEE0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2438" y="4637723"/>
            <a:ext cx="5087937" cy="368768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 b="1" cap="all" spc="0" baseline="0">
                <a:solidFill>
                  <a:schemeClr val="bg1"/>
                </a:solidFill>
                <a:latin typeface="Munich Airport Pro Regular" panose="02000000000000000000" pitchFamily="50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Erläuternde, optionale Subheadline,</a:t>
            </a:r>
            <a:br>
              <a:rPr lang="de-DE"/>
            </a:br>
            <a:r>
              <a:rPr lang="de-DE"/>
              <a:t>maximal zweizeilig.</a:t>
            </a:r>
          </a:p>
        </p:txBody>
      </p:sp>
    </p:spTree>
    <p:extLst>
      <p:ext uri="{BB962C8B-B14F-4D97-AF65-F5344CB8AC3E}">
        <p14:creationId xmlns:p14="http://schemas.microsoft.com/office/powerpoint/2010/main" val="3395404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eite lavend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6BCBBC-8AD6-4BE9-4FB1-3BA1231914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2438" y="2760359"/>
            <a:ext cx="5643562" cy="1456662"/>
          </a:xfrm>
        </p:spPr>
        <p:txBody>
          <a:bodyPr anchor="t" anchorCtr="0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/>
              <a:t>Hier steht das Thema der Präsentation max. dreizeilig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29789DF-7ECC-E697-2282-C489582C4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8188" y="6374564"/>
            <a:ext cx="2484000" cy="144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Take Off To Tomorrow  |  W&amp;V Summit</a:t>
            </a: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E9A82953-5AD2-A5BA-E33C-6C57F6731A68}"/>
              </a:ext>
            </a:extLst>
          </p:cNvPr>
          <p:cNvSpPr txBox="1">
            <a:spLocks/>
          </p:cNvSpPr>
          <p:nvPr userDrawn="1"/>
        </p:nvSpPr>
        <p:spPr>
          <a:xfrm>
            <a:off x="452438" y="6374564"/>
            <a:ext cx="972000" cy="144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82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Flughafen München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BB1199C-B1CB-5B23-26E6-A38ECD5B5D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2438" y="450851"/>
            <a:ext cx="1237952" cy="463550"/>
          </a:xfrm>
          <a:prstGeom prst="rect">
            <a:avLst/>
          </a:prstGeom>
        </p:spPr>
      </p:pic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58A9131D-3B64-6ABD-D55E-E06B43EEE0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2438" y="4424363"/>
            <a:ext cx="56435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00" b="1" cap="all" spc="20" baseline="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Vorname Nachname</a:t>
            </a:r>
          </a:p>
        </p:txBody>
      </p:sp>
      <p:sp>
        <p:nvSpPr>
          <p:cNvPr id="16" name="Textplatzhalter 14">
            <a:extLst>
              <a:ext uri="{FF2B5EF4-FFF2-40B4-BE49-F238E27FC236}">
                <a16:creationId xmlns:a16="http://schemas.microsoft.com/office/drawing/2014/main" id="{6594D22B-DF53-D257-7749-17DEBA1AFF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2438" y="4613131"/>
            <a:ext cx="56435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00" b="1" cap="none" spc="20" baseline="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2112737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eite_Bild 50 lavend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A137197A-046C-C4C3-D75C-FA7E5CB53CD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pct7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A6BCBBC-8AD6-4BE9-4FB1-3BA1231914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2438" y="2760359"/>
            <a:ext cx="5087302" cy="1456662"/>
          </a:xfrm>
        </p:spPr>
        <p:txBody>
          <a:bodyPr anchor="t" anchorCtr="0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/>
              <a:t>Hier steht das Thema der Präsentation</a:t>
            </a:r>
            <a:br>
              <a:rPr lang="de-DE"/>
            </a:br>
            <a:r>
              <a:rPr lang="de-DE"/>
              <a:t>Maximal dreizeilig</a:t>
            </a: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E9A82953-5AD2-A5BA-E33C-6C57F6731A68}"/>
              </a:ext>
            </a:extLst>
          </p:cNvPr>
          <p:cNvSpPr txBox="1">
            <a:spLocks/>
          </p:cNvSpPr>
          <p:nvPr userDrawn="1"/>
        </p:nvSpPr>
        <p:spPr>
          <a:xfrm>
            <a:off x="452438" y="6374564"/>
            <a:ext cx="972000" cy="144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82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Flughafen München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BB1199C-B1CB-5B23-26E6-A38ECD5B5D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2438" y="450851"/>
            <a:ext cx="1237952" cy="463550"/>
          </a:xfrm>
          <a:prstGeom prst="rect">
            <a:avLst/>
          </a:prstGeom>
        </p:spPr>
      </p:pic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58A9131D-3B64-6ABD-D55E-E06B43EEE0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2438" y="4424363"/>
            <a:ext cx="5087937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00" b="1" cap="all" spc="20" baseline="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Vorname Nachname</a:t>
            </a:r>
          </a:p>
        </p:txBody>
      </p:sp>
      <p:sp>
        <p:nvSpPr>
          <p:cNvPr id="16" name="Textplatzhalter 14">
            <a:extLst>
              <a:ext uri="{FF2B5EF4-FFF2-40B4-BE49-F238E27FC236}">
                <a16:creationId xmlns:a16="http://schemas.microsoft.com/office/drawing/2014/main" id="{6594D22B-DF53-D257-7749-17DEBA1AFF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2438" y="4613131"/>
            <a:ext cx="5087937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00" b="1" cap="none" spc="20" baseline="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Datum</a:t>
            </a: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09304E52-91F5-D7B1-8AE0-8521642EF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8188" y="6374564"/>
            <a:ext cx="2484000" cy="144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Take Off To Tomorrow  |  W&amp;V Summit</a:t>
            </a:r>
          </a:p>
        </p:txBody>
      </p:sp>
    </p:spTree>
    <p:extLst>
      <p:ext uri="{BB962C8B-B14F-4D97-AF65-F5344CB8AC3E}">
        <p14:creationId xmlns:p14="http://schemas.microsoft.com/office/powerpoint/2010/main" val="3709196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eite und Bild 25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6BCBBC-8AD6-4BE9-4FB1-3BA1231914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2438" y="2349500"/>
            <a:ext cx="7868602" cy="2214880"/>
          </a:xfrm>
        </p:spPr>
        <p:txBody>
          <a:bodyPr anchor="t" anchorCtr="0">
            <a:no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de-DE"/>
              <a:t>Hier steht das Thema der Präsentation</a:t>
            </a:r>
            <a:br>
              <a:rPr lang="de-DE"/>
            </a:br>
            <a:r>
              <a:rPr lang="de-DE"/>
              <a:t>Maximal dreizeilig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29789DF-7ECC-E697-2282-C489582C4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78188" y="6374564"/>
            <a:ext cx="2484000" cy="144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Take Off To Tomorrow  |  W&amp;V Summit</a:t>
            </a: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E9A82953-5AD2-A5BA-E33C-6C57F6731A68}"/>
              </a:ext>
            </a:extLst>
          </p:cNvPr>
          <p:cNvSpPr txBox="1">
            <a:spLocks/>
          </p:cNvSpPr>
          <p:nvPr userDrawn="1"/>
        </p:nvSpPr>
        <p:spPr>
          <a:xfrm>
            <a:off x="452438" y="6374564"/>
            <a:ext cx="972000" cy="144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82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Flughafen München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BB1199C-B1CB-5B23-26E6-A38ECD5B5D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2438" y="450851"/>
            <a:ext cx="1237952" cy="463550"/>
          </a:xfrm>
          <a:prstGeom prst="rect">
            <a:avLst/>
          </a:prstGeom>
        </p:spPr>
      </p:pic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A137197A-046C-C4C3-D75C-FA7E5CB53CD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910638" y="0"/>
            <a:ext cx="3281362" cy="6858000"/>
          </a:xfrm>
          <a:prstGeom prst="rect">
            <a:avLst/>
          </a:prstGeom>
          <a:pattFill prst="pct70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58A9131D-3B64-6ABD-D55E-E06B43EEE0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2438" y="4637723"/>
            <a:ext cx="5087937" cy="368768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 b="1" cap="all" spc="0" baseline="0">
                <a:solidFill>
                  <a:schemeClr val="tx1"/>
                </a:solidFill>
                <a:latin typeface="Munich Airport Pro Regular" panose="02000000000000000000" pitchFamily="50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Erläuternde, optionale Subheadline,</a:t>
            </a:r>
            <a:br>
              <a:rPr lang="de-DE"/>
            </a:br>
            <a:r>
              <a:rPr lang="de-DE"/>
              <a:t>maximal zweizeilig.</a:t>
            </a:r>
          </a:p>
        </p:txBody>
      </p:sp>
    </p:spTree>
    <p:extLst>
      <p:ext uri="{BB962C8B-B14F-4D97-AF65-F5344CB8AC3E}">
        <p14:creationId xmlns:p14="http://schemas.microsoft.com/office/powerpoint/2010/main" val="1755045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moo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F0C21B5D-7F32-E02D-7031-86F809C3A305}"/>
              </a:ext>
            </a:extLst>
          </p:cNvPr>
          <p:cNvSpPr txBox="1">
            <a:spLocks/>
          </p:cNvSpPr>
          <p:nvPr userDrawn="1"/>
        </p:nvSpPr>
        <p:spPr>
          <a:xfrm>
            <a:off x="452438" y="6374564"/>
            <a:ext cx="972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82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Flughafen München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17F2C10-6E6C-AA4A-D981-ABDA77D7EA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23562" y="6402387"/>
            <a:ext cx="215999" cy="2294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FF30E40-6554-8478-237F-B9EF576C1F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437" y="2660565"/>
            <a:ext cx="5643563" cy="958377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Kapitelname einfügen</a:t>
            </a:r>
          </a:p>
        </p:txBody>
      </p:sp>
      <p:sp>
        <p:nvSpPr>
          <p:cNvPr id="12" name="Textplatzhalter 14">
            <a:extLst>
              <a:ext uri="{FF2B5EF4-FFF2-40B4-BE49-F238E27FC236}">
                <a16:creationId xmlns:a16="http://schemas.microsoft.com/office/drawing/2014/main" id="{E9D4EA50-29D4-7D3C-A21A-D33224FBC1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2438" y="3951922"/>
            <a:ext cx="5643562" cy="57435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0" cap="all" spc="40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Kurze Beschreibung des Themas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6FC83111-2636-E7F5-E1B3-BA9A1A915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09778" y="2722294"/>
            <a:ext cx="2140654" cy="169866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3000">
                <a:solidFill>
                  <a:srgbClr val="D3F7E4"/>
                </a:solidFill>
              </a:defRPr>
            </a:lvl1pPr>
          </a:lstStyle>
          <a:p>
            <a:pPr lvl="0"/>
            <a:r>
              <a:rPr lang="de-DE" err="1"/>
              <a:t>Nr</a:t>
            </a:r>
            <a:endParaRPr lang="de-DE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6EFDF3F8-C488-EF67-9521-43FCF7D751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14450" y="4649703"/>
            <a:ext cx="2808000" cy="1296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1400" b="0">
                <a:solidFill>
                  <a:srgbClr val="D3F7E4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Kapitel oder </a:t>
            </a:r>
            <a:r>
              <a:rPr lang="de-DE" err="1"/>
              <a:t>Agendapunkte</a:t>
            </a:r>
            <a:endParaRPr lang="de-DE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0BCC0DBD-4290-7DCA-CE71-BC03CF37D9A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12. März 2026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B3AA81E-C266-3E80-52E8-2E5234F7677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Take Off To Tomorrow  |  W&amp;V Summit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20A509F8-11E4-99DB-F76F-D07F7E395EB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5261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burgund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F0C21B5D-7F32-E02D-7031-86F809C3A305}"/>
              </a:ext>
            </a:extLst>
          </p:cNvPr>
          <p:cNvSpPr txBox="1">
            <a:spLocks/>
          </p:cNvSpPr>
          <p:nvPr userDrawn="1"/>
        </p:nvSpPr>
        <p:spPr>
          <a:xfrm>
            <a:off x="452438" y="6374564"/>
            <a:ext cx="972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82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Flughafen München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17F2C10-6E6C-AA4A-D981-ABDA77D7EA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23562" y="6402387"/>
            <a:ext cx="215999" cy="2294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FF30E40-6554-8478-237F-B9EF576C1F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437" y="2660565"/>
            <a:ext cx="5643563" cy="958377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Kapitelname einfügen</a:t>
            </a:r>
          </a:p>
        </p:txBody>
      </p:sp>
      <p:sp>
        <p:nvSpPr>
          <p:cNvPr id="12" name="Textplatzhalter 14">
            <a:extLst>
              <a:ext uri="{FF2B5EF4-FFF2-40B4-BE49-F238E27FC236}">
                <a16:creationId xmlns:a16="http://schemas.microsoft.com/office/drawing/2014/main" id="{E9D4EA50-29D4-7D3C-A21A-D33224FBC1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2438" y="3951922"/>
            <a:ext cx="5643562" cy="57435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0" cap="all" spc="40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Kurze Beschreibung des Themas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6FC83111-2636-E7F5-E1B3-BA9A1A915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09778" y="2722294"/>
            <a:ext cx="2140654" cy="169866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3000">
                <a:solidFill>
                  <a:srgbClr val="F8E0E7"/>
                </a:solidFill>
              </a:defRPr>
            </a:lvl1pPr>
          </a:lstStyle>
          <a:p>
            <a:pPr lvl="0"/>
            <a:r>
              <a:rPr lang="de-DE" err="1"/>
              <a:t>Nr</a:t>
            </a:r>
            <a:endParaRPr lang="de-DE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6EFDF3F8-C488-EF67-9521-43FCF7D751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14450" y="4649703"/>
            <a:ext cx="2808000" cy="1296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1400" b="0">
                <a:solidFill>
                  <a:srgbClr val="F8E0E7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Kapitel oder </a:t>
            </a:r>
            <a:r>
              <a:rPr lang="de-DE" err="1"/>
              <a:t>Agendapunkte</a:t>
            </a:r>
            <a:endParaRPr lang="de-DE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0BCC0DBD-4290-7DCA-CE71-BC03CF37D9A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12. März 2026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CB3AA81E-C266-3E80-52E8-2E5234F7677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Take Off To Tomorrow  |  W&amp;V Summit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20A509F8-11E4-99DB-F76F-D07F7E395EB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3649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F0C21B5D-7F32-E02D-7031-86F809C3A305}"/>
              </a:ext>
            </a:extLst>
          </p:cNvPr>
          <p:cNvSpPr txBox="1">
            <a:spLocks/>
          </p:cNvSpPr>
          <p:nvPr userDrawn="1"/>
        </p:nvSpPr>
        <p:spPr>
          <a:xfrm>
            <a:off x="452438" y="6374564"/>
            <a:ext cx="972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82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Flughafen München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17F2C10-6E6C-AA4A-D981-ABDA77D7EA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23562" y="6402387"/>
            <a:ext cx="215999" cy="2294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FF30E40-6554-8478-237F-B9EF576C1F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437" y="2660565"/>
            <a:ext cx="5643563" cy="958377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Kapitelname einfügen</a:t>
            </a:r>
          </a:p>
        </p:txBody>
      </p:sp>
      <p:sp>
        <p:nvSpPr>
          <p:cNvPr id="12" name="Textplatzhalter 14">
            <a:extLst>
              <a:ext uri="{FF2B5EF4-FFF2-40B4-BE49-F238E27FC236}">
                <a16:creationId xmlns:a16="http://schemas.microsoft.com/office/drawing/2014/main" id="{E9D4EA50-29D4-7D3C-A21A-D33224FBC1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2438" y="3951922"/>
            <a:ext cx="5643562" cy="57435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0"/>
              </a:spcBef>
              <a:defRPr sz="1400" b="0" cap="all" spc="40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Kurze Beschreibung des Themas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6FC83111-2636-E7F5-E1B3-BA9A1A915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09778" y="2722294"/>
            <a:ext cx="2140654" cy="169866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3000">
                <a:solidFill>
                  <a:srgbClr val="FAEBD4"/>
                </a:solidFill>
              </a:defRPr>
            </a:lvl1pPr>
          </a:lstStyle>
          <a:p>
            <a:pPr lvl="0"/>
            <a:r>
              <a:rPr lang="de-DE" err="1"/>
              <a:t>Nr</a:t>
            </a:r>
            <a:endParaRPr lang="de-DE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6EFDF3F8-C488-EF67-9521-43FCF7D7519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14450" y="4649703"/>
            <a:ext cx="2808000" cy="1296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1400" b="0">
                <a:solidFill>
                  <a:srgbClr val="FAEBD4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Kapitel oder </a:t>
            </a:r>
            <a:r>
              <a:rPr lang="de-DE" err="1"/>
              <a:t>Agendapunkte</a:t>
            </a: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F605726-F484-D25E-27F7-16CAD78F73B9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12. März 2026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884D956-16F8-E56F-1154-B3177C9E3F0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Take Off To Tomorrow  |  W&amp;V Summit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228B771-0C5C-C27C-75F1-5523E3C1833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7093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3B405C6-822E-CB90-3158-FD46A5BBB40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2438" y="2307599"/>
            <a:ext cx="11280774" cy="3636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500"/>
              </a:spcBef>
              <a:spcAft>
                <a:spcPts val="0"/>
              </a:spcAft>
              <a:defRPr/>
            </a:lvl1pPr>
            <a:lvl2pPr>
              <a:spcBef>
                <a:spcPts val="1500"/>
              </a:spcBef>
              <a:spcAft>
                <a:spcPts val="0"/>
              </a:spcAft>
              <a:defRPr/>
            </a:lvl2pPr>
            <a:lvl3pPr>
              <a:spcBef>
                <a:spcPts val="1500"/>
              </a:spcBef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  <a:lvl8pPr>
              <a:defRPr/>
            </a:lvl8pPr>
            <a:lvl9pPr>
              <a:defRPr/>
            </a:lvl9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2" name="Textplatzhalter 10">
            <a:extLst>
              <a:ext uri="{FF2B5EF4-FFF2-40B4-BE49-F238E27FC236}">
                <a16:creationId xmlns:a16="http://schemas.microsoft.com/office/drawing/2014/main" id="{5AD873F6-5804-6FC8-138D-35D9C305AF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88" y="386249"/>
            <a:ext cx="8441000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5B3D9A2-FE74-BB0B-96B9-F701C60F381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12. März 2026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C9E374D-9AFC-898F-86FB-D3B12A34DEA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Take Off To Tomorrow  |  W&amp;V Summit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ABB71DC1-A29F-7A19-9CC4-196F1BE1C4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DFF42B6F-85A0-EEE8-E97B-9CEF50270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421395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und Inhalt orange">
    <p:bg>
      <p:bgPr>
        <a:solidFill>
          <a:srgbClr val="FAEB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3B405C6-822E-CB90-3158-FD46A5BBB40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2438" y="2307599"/>
            <a:ext cx="11280774" cy="3636000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>
              <a:spcBef>
                <a:spcPts val="150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2pPr>
            <a:lvl3pPr>
              <a:spcBef>
                <a:spcPts val="150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3pPr>
            <a:lvl4pPr>
              <a:spcAft>
                <a:spcPts val="0"/>
              </a:spcAft>
              <a:defRPr>
                <a:solidFill>
                  <a:schemeClr val="tx1"/>
                </a:solidFill>
              </a:defRPr>
            </a:lvl4pPr>
            <a:lvl5pPr>
              <a:spcAft>
                <a:spcPts val="0"/>
              </a:spcAft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867652DC-52DD-6218-355F-2839B48C04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5B3D9A2-FE74-BB0B-96B9-F701C60F381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12. März 2026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C9E374D-9AFC-898F-86FB-D3B12A34DEA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Take Off To Tomorrow  |  W&amp;V Summit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ABB71DC1-A29F-7A19-9CC4-196F1BE1C4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40F440F8-4560-236C-94BB-5D2C70D4ACE4}"/>
              </a:ext>
            </a:extLst>
          </p:cNvPr>
          <p:cNvSpPr txBox="1">
            <a:spLocks/>
          </p:cNvSpPr>
          <p:nvPr userDrawn="1"/>
        </p:nvSpPr>
        <p:spPr>
          <a:xfrm>
            <a:off x="452438" y="6374564"/>
            <a:ext cx="972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82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Flughafen München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CF841C2-5D5B-E2EA-E498-233E14D71D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23562" y="6402387"/>
            <a:ext cx="215999" cy="229499"/>
          </a:xfrm>
          <a:prstGeom prst="rect">
            <a:avLst/>
          </a:prstGeom>
        </p:spPr>
      </p:pic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0B5CE52A-AEAE-319F-B1A0-18FF83E595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88" y="386249"/>
            <a:ext cx="8441000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3213345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3B405C6-822E-CB90-3158-FD46A5BBB40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2437" y="2307600"/>
            <a:ext cx="5421600" cy="3636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867652DC-52DD-6218-355F-2839B48C04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437" y="884232"/>
            <a:ext cx="11280775" cy="958377"/>
          </a:xfrm>
        </p:spPr>
        <p:txBody>
          <a:bodyPr/>
          <a:lstStyle/>
          <a:p>
            <a:pPr lvl="0"/>
            <a:r>
              <a:rPr lang="de-DE"/>
              <a:t>Text hinzufügen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1274B19A-EF56-80C9-75E3-1A19332EA69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11612" y="2307600"/>
            <a:ext cx="5421600" cy="3636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AE25245-B4C6-F704-4A03-0A114D77B70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12. März 2026</a:t>
            </a: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B5B10470-301D-D719-F3EE-71D649E20E6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/>
              <a:t>Take Off To Tomorrow  |  W&amp;V Summit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074C612B-F5C9-EC3D-72E3-CC2E0B360A9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Textplatzhalter 10">
            <a:extLst>
              <a:ext uri="{FF2B5EF4-FFF2-40B4-BE49-F238E27FC236}">
                <a16:creationId xmlns:a16="http://schemas.microsoft.com/office/drawing/2014/main" id="{0793CE32-1DCC-1272-A68D-9CB96AEBB3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88" y="386249"/>
            <a:ext cx="8441000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7069258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moo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867652DC-52DD-6218-355F-2839B48C04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437" y="884232"/>
            <a:ext cx="11280775" cy="958377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AE25245-B4C6-F704-4A03-0A114D77B70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12. März 2026</a:t>
            </a: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B5B10470-301D-D719-F3EE-71D649E20E6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/>
              <a:t>Take Off To Tomorrow  |  W&amp;V Summit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074C612B-F5C9-EC3D-72E3-CC2E0B360A9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77479C5D-34DF-316E-F0C4-7A023CB2DBC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2437" y="2307600"/>
            <a:ext cx="5421600" cy="3636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/>
              <a:t>Text hinzufügen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4F1F48EF-B302-F6CE-F05B-AD4CF802E1B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11612" y="2307600"/>
            <a:ext cx="5421600" cy="3636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CEC40D06-A546-EF36-37FB-DE49D46BD7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88" y="386249"/>
            <a:ext cx="8441000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2862124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867652DC-52DD-6218-355F-2839B48C04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437" y="884232"/>
            <a:ext cx="11280775" cy="958377"/>
          </a:xfrm>
        </p:spPr>
        <p:txBody>
          <a:bodyPr/>
          <a:lstStyle/>
          <a:p>
            <a:pPr lvl="0"/>
            <a:r>
              <a:rPr lang="de-DE"/>
              <a:t>Text hinzufügen</a:t>
            </a:r>
          </a:p>
        </p:txBody>
      </p:sp>
      <p:sp>
        <p:nvSpPr>
          <p:cNvPr id="2" name="Bildplatzhalter 9">
            <a:extLst>
              <a:ext uri="{FF2B5EF4-FFF2-40B4-BE49-F238E27FC236}">
                <a16:creationId xmlns:a16="http://schemas.microsoft.com/office/drawing/2014/main" id="{61B2C3F1-D38F-941A-95FD-1B1EF6BF636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2437" y="2349500"/>
            <a:ext cx="5421600" cy="2882900"/>
          </a:xfrm>
          <a:prstGeom prst="rect">
            <a:avLst/>
          </a:prstGeom>
          <a:pattFill prst="pct70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einfügen</a:t>
            </a:r>
          </a:p>
        </p:txBody>
      </p:sp>
      <p:sp>
        <p:nvSpPr>
          <p:cNvPr id="15" name="Bildplatzhalter 9">
            <a:extLst>
              <a:ext uri="{FF2B5EF4-FFF2-40B4-BE49-F238E27FC236}">
                <a16:creationId xmlns:a16="http://schemas.microsoft.com/office/drawing/2014/main" id="{146DF40E-185D-FE5C-BC45-ED0C8A942E9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11612" y="2349500"/>
            <a:ext cx="5421600" cy="2882900"/>
          </a:xfrm>
          <a:prstGeom prst="rect">
            <a:avLst/>
          </a:prstGeom>
          <a:pattFill prst="pct70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einfügen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EE81D5A2-0E8F-22BE-9F59-FB7A492E646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de-DE"/>
              <a:t>12. März 2026</a:t>
            </a: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0330B6B8-CF22-061E-BADE-2EB4E6C89A0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de-DE"/>
              <a:t>Take Off To Tomorrow  |  W&amp;V Summit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3061B49-D604-052A-CA2D-5CD41E78894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Textplatzhalter 10">
            <a:extLst>
              <a:ext uri="{FF2B5EF4-FFF2-40B4-BE49-F238E27FC236}">
                <a16:creationId xmlns:a16="http://schemas.microsoft.com/office/drawing/2014/main" id="{42EB7B0B-B929-6ED0-04C1-61EF4ABD78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88" y="386249"/>
            <a:ext cx="8441000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3" name="Textplatzhalter 11">
            <a:extLst>
              <a:ext uri="{FF2B5EF4-FFF2-40B4-BE49-F238E27FC236}">
                <a16:creationId xmlns:a16="http://schemas.microsoft.com/office/drawing/2014/main" id="{CB374F2B-065F-74E4-B688-C877A3A0AD6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8790" y="5294669"/>
            <a:ext cx="5421599" cy="679099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300"/>
              </a:spcBef>
              <a:defRPr sz="1200" cap="none" baseline="0"/>
            </a:lvl1pPr>
            <a:lvl2pPr>
              <a:spcBef>
                <a:spcPts val="300"/>
              </a:spcBef>
              <a:defRPr sz="1200"/>
            </a:lvl2pPr>
            <a:lvl3pPr>
              <a:spcBef>
                <a:spcPts val="300"/>
              </a:spcBef>
              <a:defRPr sz="1200"/>
            </a:lvl3pPr>
            <a:lvl4pPr>
              <a:spcBef>
                <a:spcPts val="300"/>
              </a:spcBef>
              <a:defRPr sz="1200"/>
            </a:lvl4pPr>
            <a:lvl5pPr>
              <a:spcBef>
                <a:spcPts val="300"/>
              </a:spcBef>
              <a:defRPr sz="1200"/>
            </a:lvl5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5" name="Textplatzhalter 11">
            <a:extLst>
              <a:ext uri="{FF2B5EF4-FFF2-40B4-BE49-F238E27FC236}">
                <a16:creationId xmlns:a16="http://schemas.microsoft.com/office/drawing/2014/main" id="{B956D491-51B2-4154-144D-BB26DEE749C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11612" y="5294669"/>
            <a:ext cx="5421599" cy="679099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300"/>
              </a:spcBef>
              <a:defRPr sz="1200" cap="none" baseline="0"/>
            </a:lvl1pPr>
            <a:lvl2pPr>
              <a:spcBef>
                <a:spcPts val="300"/>
              </a:spcBef>
              <a:defRPr sz="1200"/>
            </a:lvl2pPr>
            <a:lvl3pPr>
              <a:spcBef>
                <a:spcPts val="300"/>
              </a:spcBef>
              <a:defRPr sz="1200"/>
            </a:lvl3pPr>
            <a:lvl4pPr>
              <a:spcBef>
                <a:spcPts val="300"/>
              </a:spcBef>
              <a:defRPr sz="1200"/>
            </a:lvl4pPr>
            <a:lvl5pPr>
              <a:spcBef>
                <a:spcPts val="300"/>
              </a:spcBef>
              <a:defRPr sz="1200"/>
            </a:lvl5pPr>
          </a:lstStyle>
          <a:p>
            <a:pPr lv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3439942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Bild und Text rosa">
    <p:bg>
      <p:bgPr>
        <a:solidFill>
          <a:srgbClr val="F8E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867652DC-52DD-6218-355F-2839B48C04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437" y="884232"/>
            <a:ext cx="11280775" cy="958377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2" name="Bildplatzhalter 9">
            <a:extLst>
              <a:ext uri="{FF2B5EF4-FFF2-40B4-BE49-F238E27FC236}">
                <a16:creationId xmlns:a16="http://schemas.microsoft.com/office/drawing/2014/main" id="{61B2C3F1-D38F-941A-95FD-1B1EF6BF636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2437" y="2349500"/>
            <a:ext cx="5421600" cy="2882900"/>
          </a:xfrm>
          <a:prstGeom prst="rect">
            <a:avLst/>
          </a:prstGeom>
          <a:pattFill prst="pct70">
            <a:fgClr>
              <a:schemeClr val="accent6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einfügen</a:t>
            </a:r>
          </a:p>
        </p:txBody>
      </p:sp>
      <p:sp>
        <p:nvSpPr>
          <p:cNvPr id="15" name="Bildplatzhalter 9">
            <a:extLst>
              <a:ext uri="{FF2B5EF4-FFF2-40B4-BE49-F238E27FC236}">
                <a16:creationId xmlns:a16="http://schemas.microsoft.com/office/drawing/2014/main" id="{146DF40E-185D-FE5C-BC45-ED0C8A942E9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11612" y="2349500"/>
            <a:ext cx="5421600" cy="2882900"/>
          </a:xfrm>
          <a:prstGeom prst="rect">
            <a:avLst/>
          </a:prstGeom>
          <a:pattFill prst="pct70">
            <a:fgClr>
              <a:schemeClr val="accent6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einfügen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EE81D5A2-0E8F-22BE-9F59-FB7A492E646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12. März 2026</a:t>
            </a:r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0330B6B8-CF22-061E-BADE-2EB4E6C89A0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Take Off To Tomorrow  |  W&amp;V Summit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3061B49-D604-052A-CA2D-5CD41E78894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Textplatzhalter 10">
            <a:extLst>
              <a:ext uri="{FF2B5EF4-FFF2-40B4-BE49-F238E27FC236}">
                <a16:creationId xmlns:a16="http://schemas.microsoft.com/office/drawing/2014/main" id="{7FD1C524-7485-07D4-1E70-6F59BD3367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88" y="386249"/>
            <a:ext cx="8441000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3" name="Textplatzhalter 11">
            <a:extLst>
              <a:ext uri="{FF2B5EF4-FFF2-40B4-BE49-F238E27FC236}">
                <a16:creationId xmlns:a16="http://schemas.microsoft.com/office/drawing/2014/main" id="{DBBF1B79-0E08-39AE-676F-652F25B1B39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8790" y="5294669"/>
            <a:ext cx="5421599" cy="679099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300"/>
              </a:spcBef>
              <a:defRPr sz="1200" cap="none" baseline="0"/>
            </a:lvl1pPr>
            <a:lvl2pPr>
              <a:spcBef>
                <a:spcPts val="300"/>
              </a:spcBef>
              <a:defRPr sz="1200"/>
            </a:lvl2pPr>
            <a:lvl3pPr>
              <a:spcBef>
                <a:spcPts val="300"/>
              </a:spcBef>
              <a:defRPr sz="1200"/>
            </a:lvl3pPr>
            <a:lvl4pPr>
              <a:spcBef>
                <a:spcPts val="300"/>
              </a:spcBef>
              <a:defRPr sz="1200"/>
            </a:lvl4pPr>
            <a:lvl5pPr>
              <a:spcBef>
                <a:spcPts val="300"/>
              </a:spcBef>
              <a:defRPr sz="1200"/>
            </a:lvl5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5" name="Textplatzhalter 11">
            <a:extLst>
              <a:ext uri="{FF2B5EF4-FFF2-40B4-BE49-F238E27FC236}">
                <a16:creationId xmlns:a16="http://schemas.microsoft.com/office/drawing/2014/main" id="{74A1D172-B3B0-D080-3352-26485F0DA95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11612" y="5294669"/>
            <a:ext cx="5421599" cy="679099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300"/>
              </a:spcBef>
              <a:defRPr sz="1200" cap="none" baseline="0"/>
            </a:lvl1pPr>
            <a:lvl2pPr>
              <a:spcBef>
                <a:spcPts val="300"/>
              </a:spcBef>
              <a:defRPr sz="1200"/>
            </a:lvl2pPr>
            <a:lvl3pPr>
              <a:spcBef>
                <a:spcPts val="300"/>
              </a:spcBef>
              <a:defRPr sz="1200"/>
            </a:lvl3pPr>
            <a:lvl4pPr>
              <a:spcBef>
                <a:spcPts val="300"/>
              </a:spcBef>
              <a:defRPr sz="1200"/>
            </a:lvl4pPr>
            <a:lvl5pPr>
              <a:spcBef>
                <a:spcPts val="300"/>
              </a:spcBef>
              <a:defRPr sz="1200"/>
            </a:lvl5pPr>
          </a:lstStyle>
          <a:p>
            <a:pPr lv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2817546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867652DC-52DD-6218-355F-2839B48C04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437" y="884232"/>
            <a:ext cx="11280775" cy="958377"/>
          </a:xfrm>
        </p:spPr>
        <p:txBody>
          <a:bodyPr/>
          <a:lstStyle/>
          <a:p>
            <a:pPr lvl="0"/>
            <a:r>
              <a:rPr lang="de-DE"/>
              <a:t>Text hinzufügen</a:t>
            </a:r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21434361-7C06-9894-C055-BEC7D5AF6B7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612" y="2326942"/>
            <a:ext cx="5421600" cy="3635375"/>
          </a:xfrm>
          <a:prstGeom prst="rect">
            <a:avLst/>
          </a:prstGeom>
          <a:pattFill prst="pct70">
            <a:fgClr>
              <a:schemeClr val="tx1"/>
            </a:fgClr>
            <a:bgClr>
              <a:schemeClr val="bg1"/>
            </a:bgClr>
          </a:pattFill>
        </p:spPr>
        <p:txBody>
          <a:bodyPr vert="horz" lIns="0" tIns="0" rIns="0" bIns="0" rtlCol="0">
            <a:normAutofit/>
          </a:bodyPr>
          <a:lstStyle>
            <a:lvl1pPr>
              <a:defRPr lang="de-DE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Bild durch Klicken auf Symbol hinzufügen</a:t>
            </a: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E974FB3C-A592-C7D9-23A1-42AA0A9D9E0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12. März 2026</a:t>
            </a: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CF9AC3EB-FB39-5F5E-BEDE-4E1713D8307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/>
              <a:t>Take Off To Tomorrow  |  W&amp;V Summit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F684BA7-80E7-20B3-BF48-D807C84102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1CC0C378-470C-9380-8FE4-6B6D24E3C3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2437" y="2307600"/>
            <a:ext cx="5421600" cy="3636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76720493-EB8C-5EAD-6D9E-A529099D11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88" y="386249"/>
            <a:ext cx="8441000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1326313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, Bild mi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867652DC-52DD-6218-355F-2839B48C04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437" y="884232"/>
            <a:ext cx="11280775" cy="958377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21434361-7C06-9894-C055-BEC7D5AF6B7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612" y="2326942"/>
            <a:ext cx="5421600" cy="3635375"/>
          </a:xfrm>
          <a:prstGeom prst="rect">
            <a:avLst/>
          </a:prstGeom>
          <a:pattFill prst="pct70">
            <a:fgClr>
              <a:schemeClr val="accent4"/>
            </a:fgClr>
            <a:bgClr>
              <a:schemeClr val="bg1"/>
            </a:bgClr>
          </a:pattFill>
        </p:spPr>
        <p:txBody>
          <a:bodyPr vert="horz" lIns="0" tIns="0" rIns="0" bIns="0" rtlCol="0">
            <a:normAutofit/>
          </a:bodyPr>
          <a:lstStyle>
            <a:lvl1pPr>
              <a:defRPr lang="de-DE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Bild durch Klicken auf Symbol hinzufügen</a:t>
            </a:r>
          </a:p>
        </p:txBody>
      </p:sp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E974FB3C-A592-C7D9-23A1-42AA0A9D9E0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12. März 2026</a:t>
            </a: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CF9AC3EB-FB39-5F5E-BEDE-4E1713D8307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/>
              <a:t>Take Off To Tomorrow  |  W&amp;V Summit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F684BA7-80E7-20B3-BF48-D807C841029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04E35761-8B71-CBD1-9AEA-5780AA843A6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2437" y="2307600"/>
            <a:ext cx="5421600" cy="3636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90418DDC-225E-ACAC-25DF-B874903BA6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88" y="386249"/>
            <a:ext cx="8441000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3144569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26DA19-23E4-F54A-236C-ADCA145EBB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437" y="884232"/>
            <a:ext cx="11280775" cy="958377"/>
          </a:xfrm>
        </p:spPr>
        <p:txBody>
          <a:bodyPr/>
          <a:lstStyle/>
          <a:p>
            <a:pPr lvl="0"/>
            <a:r>
              <a:rPr lang="de-DE"/>
              <a:t>Text hinzufügen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1A66C1D-ACB8-30B5-220B-56E7B111B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 März 2026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864B4C3-2E40-4A08-3A2A-C77BC1492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Take Off To Tomorrow  |  W&amp;V Summit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2019CF0-EB63-2DC5-B5A6-07116A4A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Bildplatzhalter 9">
            <a:extLst>
              <a:ext uri="{FF2B5EF4-FFF2-40B4-BE49-F238E27FC236}">
                <a16:creationId xmlns:a16="http://schemas.microsoft.com/office/drawing/2014/main" id="{EAF8516C-209E-4522-3F9A-748B9A214F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2437" y="2350800"/>
            <a:ext cx="3456000" cy="2484000"/>
          </a:xfrm>
          <a:prstGeom prst="rect">
            <a:avLst/>
          </a:prstGeom>
          <a:pattFill prst="pct70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einfügen</a:t>
            </a:r>
          </a:p>
        </p:txBody>
      </p:sp>
      <p:sp>
        <p:nvSpPr>
          <p:cNvPr id="15" name="Bildplatzhalter 9">
            <a:extLst>
              <a:ext uri="{FF2B5EF4-FFF2-40B4-BE49-F238E27FC236}">
                <a16:creationId xmlns:a16="http://schemas.microsoft.com/office/drawing/2014/main" id="{AF33B2FA-342D-180A-A7D8-09705C5D3C4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364825" y="2350800"/>
            <a:ext cx="3456000" cy="2484000"/>
          </a:xfrm>
          <a:prstGeom prst="rect">
            <a:avLst/>
          </a:prstGeom>
          <a:pattFill prst="pct70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einfügen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A4BF0E15-337D-FEE0-9C8E-4439AEA0B7F5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277212" y="2350800"/>
            <a:ext cx="3456000" cy="2484000"/>
          </a:xfrm>
          <a:prstGeom prst="rect">
            <a:avLst/>
          </a:prstGeom>
          <a:pattFill prst="pct70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einfügen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1D33E3DC-9AF3-481E-9A04-B7829D6FD3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2436" y="5033368"/>
            <a:ext cx="3455999" cy="91658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300"/>
              </a:spcBef>
              <a:defRPr sz="1200" cap="none" baseline="0"/>
            </a:lvl1pPr>
            <a:lvl2pPr>
              <a:spcBef>
                <a:spcPts val="300"/>
              </a:spcBef>
              <a:defRPr sz="1200"/>
            </a:lvl2pPr>
            <a:lvl3pPr>
              <a:spcBef>
                <a:spcPts val="300"/>
              </a:spcBef>
              <a:defRPr sz="1200"/>
            </a:lvl3pPr>
            <a:lvl4pPr>
              <a:spcBef>
                <a:spcPts val="300"/>
              </a:spcBef>
              <a:defRPr sz="1200"/>
            </a:lvl4pPr>
            <a:lvl5pPr>
              <a:spcBef>
                <a:spcPts val="300"/>
              </a:spcBef>
              <a:defRPr sz="1200"/>
            </a:lvl5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22" name="Textplatzhalter 11">
            <a:extLst>
              <a:ext uri="{FF2B5EF4-FFF2-40B4-BE49-F238E27FC236}">
                <a16:creationId xmlns:a16="http://schemas.microsoft.com/office/drawing/2014/main" id="{A4EB7930-4CE9-421E-3A22-9A0ADDA0E87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368000" y="5033368"/>
            <a:ext cx="3455999" cy="91658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300"/>
              </a:spcBef>
              <a:defRPr sz="1200" cap="none" baseline="0"/>
            </a:lvl1pPr>
            <a:lvl2pPr>
              <a:spcBef>
                <a:spcPts val="300"/>
              </a:spcBef>
              <a:defRPr sz="1200"/>
            </a:lvl2pPr>
            <a:lvl3pPr>
              <a:spcBef>
                <a:spcPts val="300"/>
              </a:spcBef>
              <a:defRPr sz="1200"/>
            </a:lvl3pPr>
            <a:lvl4pPr>
              <a:spcBef>
                <a:spcPts val="300"/>
              </a:spcBef>
              <a:defRPr sz="1200"/>
            </a:lvl4pPr>
            <a:lvl5pPr>
              <a:spcBef>
                <a:spcPts val="300"/>
              </a:spcBef>
              <a:defRPr sz="1200"/>
            </a:lvl5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23" name="Textplatzhalter 11">
            <a:extLst>
              <a:ext uri="{FF2B5EF4-FFF2-40B4-BE49-F238E27FC236}">
                <a16:creationId xmlns:a16="http://schemas.microsoft.com/office/drawing/2014/main" id="{EDAE81CB-FBB7-2542-1736-20962E87E5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83565" y="5033368"/>
            <a:ext cx="3455999" cy="91658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300"/>
              </a:spcBef>
              <a:defRPr sz="1200" cap="none"/>
            </a:lvl1pPr>
            <a:lvl2pPr>
              <a:spcBef>
                <a:spcPts val="300"/>
              </a:spcBef>
              <a:defRPr sz="1200"/>
            </a:lvl2pPr>
            <a:lvl3pPr>
              <a:spcBef>
                <a:spcPts val="300"/>
              </a:spcBef>
              <a:defRPr sz="1200"/>
            </a:lvl3pPr>
            <a:lvl4pPr>
              <a:spcBef>
                <a:spcPts val="300"/>
              </a:spcBef>
              <a:defRPr sz="1200"/>
            </a:lvl4pPr>
            <a:lvl5pPr>
              <a:spcBef>
                <a:spcPts val="300"/>
              </a:spcBef>
              <a:defRPr sz="1200"/>
            </a:lvl5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8" name="Textplatzhalter 10">
            <a:extLst>
              <a:ext uri="{FF2B5EF4-FFF2-40B4-BE49-F238E27FC236}">
                <a16:creationId xmlns:a16="http://schemas.microsoft.com/office/drawing/2014/main" id="{8F22632C-B84D-5087-3A5C-12E4EAD69F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88" y="386249"/>
            <a:ext cx="8441000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1745677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 mit Text beige">
    <p:bg>
      <p:bgPr>
        <a:solidFill>
          <a:srgbClr val="FAEB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26DA19-23E4-F54A-236C-ADCA145EBB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437" y="884232"/>
            <a:ext cx="11280775" cy="958377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1A66C1D-ACB8-30B5-220B-56E7B111B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 März 2026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864B4C3-2E40-4A08-3A2A-C77BC1492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Take Off To Tomorrow  |  W&amp;V Summit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2019CF0-EB63-2DC5-B5A6-07116A4A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Bildplatzhalter 9">
            <a:extLst>
              <a:ext uri="{FF2B5EF4-FFF2-40B4-BE49-F238E27FC236}">
                <a16:creationId xmlns:a16="http://schemas.microsoft.com/office/drawing/2014/main" id="{EAF8516C-209E-4522-3F9A-748B9A214F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2437" y="2350800"/>
            <a:ext cx="3456000" cy="2484000"/>
          </a:xfrm>
          <a:prstGeom prst="rect">
            <a:avLst/>
          </a:prstGeom>
          <a:pattFill prst="pct70">
            <a:fgClr>
              <a:schemeClr val="accent3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einfügen</a:t>
            </a:r>
          </a:p>
        </p:txBody>
      </p:sp>
      <p:sp>
        <p:nvSpPr>
          <p:cNvPr id="15" name="Bildplatzhalter 9">
            <a:extLst>
              <a:ext uri="{FF2B5EF4-FFF2-40B4-BE49-F238E27FC236}">
                <a16:creationId xmlns:a16="http://schemas.microsoft.com/office/drawing/2014/main" id="{AF33B2FA-342D-180A-A7D8-09705C5D3C4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364825" y="2350800"/>
            <a:ext cx="3456000" cy="2484000"/>
          </a:xfrm>
          <a:prstGeom prst="rect">
            <a:avLst/>
          </a:prstGeom>
          <a:pattFill prst="pct70">
            <a:fgClr>
              <a:schemeClr val="accent3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einfügen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A4BF0E15-337D-FEE0-9C8E-4439AEA0B7F5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277212" y="2350800"/>
            <a:ext cx="3456000" cy="2484000"/>
          </a:xfrm>
          <a:prstGeom prst="rect">
            <a:avLst/>
          </a:prstGeom>
          <a:pattFill prst="pct70">
            <a:fgClr>
              <a:schemeClr val="accent3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einfügen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1D33E3DC-9AF3-481E-9A04-B7829D6FD35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2436" y="5033368"/>
            <a:ext cx="3455999" cy="91658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300"/>
              </a:spcBef>
              <a:defRPr sz="1200" cap="none" baseline="0"/>
            </a:lvl1pPr>
            <a:lvl2pPr>
              <a:spcBef>
                <a:spcPts val="300"/>
              </a:spcBef>
              <a:defRPr sz="1200"/>
            </a:lvl2pPr>
            <a:lvl3pPr>
              <a:spcBef>
                <a:spcPts val="300"/>
              </a:spcBef>
              <a:defRPr sz="1200"/>
            </a:lvl3pPr>
            <a:lvl4pPr>
              <a:spcBef>
                <a:spcPts val="300"/>
              </a:spcBef>
              <a:defRPr sz="1200"/>
            </a:lvl4pPr>
            <a:lvl5pPr>
              <a:spcBef>
                <a:spcPts val="300"/>
              </a:spcBef>
              <a:defRPr sz="1200"/>
            </a:lvl5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22" name="Textplatzhalter 11">
            <a:extLst>
              <a:ext uri="{FF2B5EF4-FFF2-40B4-BE49-F238E27FC236}">
                <a16:creationId xmlns:a16="http://schemas.microsoft.com/office/drawing/2014/main" id="{A4EB7930-4CE9-421E-3A22-9A0ADDA0E87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368000" y="5033368"/>
            <a:ext cx="3455999" cy="91658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300"/>
              </a:spcBef>
              <a:defRPr sz="1200" cap="none" baseline="0"/>
            </a:lvl1pPr>
            <a:lvl2pPr>
              <a:spcBef>
                <a:spcPts val="300"/>
              </a:spcBef>
              <a:defRPr sz="1200"/>
            </a:lvl2pPr>
            <a:lvl3pPr>
              <a:spcBef>
                <a:spcPts val="300"/>
              </a:spcBef>
              <a:defRPr sz="1200"/>
            </a:lvl3pPr>
            <a:lvl4pPr>
              <a:spcBef>
                <a:spcPts val="300"/>
              </a:spcBef>
              <a:defRPr sz="1200"/>
            </a:lvl4pPr>
            <a:lvl5pPr>
              <a:spcBef>
                <a:spcPts val="300"/>
              </a:spcBef>
              <a:defRPr sz="1200"/>
            </a:lvl5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23" name="Textplatzhalter 11">
            <a:extLst>
              <a:ext uri="{FF2B5EF4-FFF2-40B4-BE49-F238E27FC236}">
                <a16:creationId xmlns:a16="http://schemas.microsoft.com/office/drawing/2014/main" id="{EDAE81CB-FBB7-2542-1736-20962E87E5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83565" y="5033368"/>
            <a:ext cx="3455999" cy="91658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300"/>
              </a:spcBef>
              <a:defRPr sz="1200" cap="none"/>
            </a:lvl1pPr>
            <a:lvl2pPr>
              <a:spcBef>
                <a:spcPts val="300"/>
              </a:spcBef>
              <a:defRPr sz="1200"/>
            </a:lvl2pPr>
            <a:lvl3pPr>
              <a:spcBef>
                <a:spcPts val="300"/>
              </a:spcBef>
              <a:defRPr sz="1200"/>
            </a:lvl3pPr>
            <a:lvl4pPr>
              <a:spcBef>
                <a:spcPts val="300"/>
              </a:spcBef>
              <a:defRPr sz="1200"/>
            </a:lvl4pPr>
            <a:lvl5pPr>
              <a:spcBef>
                <a:spcPts val="300"/>
              </a:spcBef>
              <a:defRPr sz="1200"/>
            </a:lvl5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8" name="Textplatzhalter 10">
            <a:extLst>
              <a:ext uri="{FF2B5EF4-FFF2-40B4-BE49-F238E27FC236}">
                <a16:creationId xmlns:a16="http://schemas.microsoft.com/office/drawing/2014/main" id="{E7732FB0-DAC4-0D5D-6F0F-A5D3D32F14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88" y="386249"/>
            <a:ext cx="8441000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16570673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itel, Bilder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26DA19-23E4-F54A-236C-ADCA145EBB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437" y="884232"/>
            <a:ext cx="11280775" cy="958377"/>
          </a:xfrm>
        </p:spPr>
        <p:txBody>
          <a:bodyPr/>
          <a:lstStyle/>
          <a:p>
            <a:pPr lvl="0"/>
            <a:r>
              <a:rPr lang="de-DE"/>
              <a:t>Text hinzufügen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1A66C1D-ACB8-30B5-220B-56E7B111B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 März 2026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864B4C3-2E40-4A08-3A2A-C77BC1492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Take Off To Tomorrow  |  W&amp;V Summit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2019CF0-EB63-2DC5-B5A6-07116A4A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Bildplatzhalter 9">
            <a:extLst>
              <a:ext uri="{FF2B5EF4-FFF2-40B4-BE49-F238E27FC236}">
                <a16:creationId xmlns:a16="http://schemas.microsoft.com/office/drawing/2014/main" id="{EAF8516C-209E-4522-3F9A-748B9A214F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2437" y="2680829"/>
            <a:ext cx="3456000" cy="2592000"/>
          </a:xfrm>
          <a:prstGeom prst="rect">
            <a:avLst/>
          </a:prstGeom>
          <a:pattFill prst="pct70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einfügen</a:t>
            </a:r>
          </a:p>
        </p:txBody>
      </p:sp>
      <p:sp>
        <p:nvSpPr>
          <p:cNvPr id="14" name="Textplatzhalter 10">
            <a:extLst>
              <a:ext uri="{FF2B5EF4-FFF2-40B4-BE49-F238E27FC236}">
                <a16:creationId xmlns:a16="http://schemas.microsoft.com/office/drawing/2014/main" id="{06BAC571-FBD4-FADA-9CF4-0231620189C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8788" y="2307600"/>
            <a:ext cx="3456000" cy="249714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0"/>
              </a:spcBef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15" name="Bildplatzhalter 9">
            <a:extLst>
              <a:ext uri="{FF2B5EF4-FFF2-40B4-BE49-F238E27FC236}">
                <a16:creationId xmlns:a16="http://schemas.microsoft.com/office/drawing/2014/main" id="{AF33B2FA-342D-180A-A7D8-09705C5D3C4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364825" y="2680829"/>
            <a:ext cx="3456000" cy="2592000"/>
          </a:xfrm>
          <a:prstGeom prst="rect">
            <a:avLst/>
          </a:prstGeom>
          <a:pattFill prst="pct70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einfügen</a:t>
            </a:r>
          </a:p>
        </p:txBody>
      </p:sp>
      <p:sp>
        <p:nvSpPr>
          <p:cNvPr id="17" name="Textplatzhalter 10">
            <a:extLst>
              <a:ext uri="{FF2B5EF4-FFF2-40B4-BE49-F238E27FC236}">
                <a16:creationId xmlns:a16="http://schemas.microsoft.com/office/drawing/2014/main" id="{1DCC4F9F-3273-7CB0-55AC-ED801A6451E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68000" y="2307600"/>
            <a:ext cx="3456000" cy="249714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0"/>
              </a:spcBef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A4BF0E15-337D-FEE0-9C8E-4439AEA0B7F5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277212" y="2680829"/>
            <a:ext cx="3456000" cy="2592000"/>
          </a:xfrm>
          <a:prstGeom prst="rect">
            <a:avLst/>
          </a:prstGeom>
          <a:pattFill prst="pct70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einfügen</a:t>
            </a:r>
          </a:p>
        </p:txBody>
      </p:sp>
      <p:sp>
        <p:nvSpPr>
          <p:cNvPr id="20" name="Textplatzhalter 10">
            <a:extLst>
              <a:ext uri="{FF2B5EF4-FFF2-40B4-BE49-F238E27FC236}">
                <a16:creationId xmlns:a16="http://schemas.microsoft.com/office/drawing/2014/main" id="{A6176D8D-2BFE-CD70-673C-F328E6E7D50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77212" y="2307600"/>
            <a:ext cx="3456000" cy="249714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0"/>
              </a:spcBef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8" name="Textplatzhalter 11">
            <a:extLst>
              <a:ext uri="{FF2B5EF4-FFF2-40B4-BE49-F238E27FC236}">
                <a16:creationId xmlns:a16="http://schemas.microsoft.com/office/drawing/2014/main" id="{F1EC6EA7-24E4-CA19-9057-EC1A83CC2E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2436" y="5483224"/>
            <a:ext cx="3455999" cy="4667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300"/>
              </a:spcBef>
              <a:defRPr sz="1200" cap="none" baseline="0"/>
            </a:lvl1pPr>
            <a:lvl2pPr>
              <a:spcBef>
                <a:spcPts val="300"/>
              </a:spcBef>
              <a:defRPr sz="1200"/>
            </a:lvl2pPr>
            <a:lvl3pPr>
              <a:spcBef>
                <a:spcPts val="300"/>
              </a:spcBef>
              <a:defRPr sz="1200"/>
            </a:lvl3pPr>
            <a:lvl4pPr>
              <a:spcBef>
                <a:spcPts val="300"/>
              </a:spcBef>
              <a:defRPr sz="1200"/>
            </a:lvl4pPr>
            <a:lvl5pPr>
              <a:spcBef>
                <a:spcPts val="300"/>
              </a:spcBef>
              <a:defRPr sz="1200"/>
            </a:lvl5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02C7C94F-883B-5242-9E72-F5212A641AD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368000" y="5483224"/>
            <a:ext cx="3455999" cy="4667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300"/>
              </a:spcBef>
              <a:defRPr sz="1200" cap="none" baseline="0"/>
            </a:lvl1pPr>
            <a:lvl2pPr>
              <a:spcBef>
                <a:spcPts val="300"/>
              </a:spcBef>
              <a:defRPr sz="1200"/>
            </a:lvl2pPr>
            <a:lvl3pPr>
              <a:spcBef>
                <a:spcPts val="300"/>
              </a:spcBef>
              <a:defRPr sz="1200"/>
            </a:lvl3pPr>
            <a:lvl4pPr>
              <a:spcBef>
                <a:spcPts val="300"/>
              </a:spcBef>
              <a:defRPr sz="1200"/>
            </a:lvl4pPr>
            <a:lvl5pPr>
              <a:spcBef>
                <a:spcPts val="300"/>
              </a:spcBef>
              <a:defRPr sz="1200"/>
            </a:lvl5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6DEE0957-713B-6C07-0D5D-8EFDB94E944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83565" y="5483224"/>
            <a:ext cx="3455999" cy="4667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300"/>
              </a:spcBef>
              <a:defRPr sz="1200" cap="none"/>
            </a:lvl1pPr>
            <a:lvl2pPr>
              <a:spcBef>
                <a:spcPts val="300"/>
              </a:spcBef>
              <a:defRPr sz="1200"/>
            </a:lvl2pPr>
            <a:lvl3pPr>
              <a:spcBef>
                <a:spcPts val="300"/>
              </a:spcBef>
              <a:defRPr sz="1200"/>
            </a:lvl3pPr>
            <a:lvl4pPr>
              <a:spcBef>
                <a:spcPts val="300"/>
              </a:spcBef>
              <a:defRPr sz="1200"/>
            </a:lvl4pPr>
            <a:lvl5pPr>
              <a:spcBef>
                <a:spcPts val="300"/>
              </a:spcBef>
              <a:defRPr sz="1200"/>
            </a:lvl5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BB9E3CA1-4920-F660-0C2D-7646191DDD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88" y="386249"/>
            <a:ext cx="8441000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4103964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itel, Bilder_Text mi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26DA19-23E4-F54A-236C-ADCA145EBB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437" y="884232"/>
            <a:ext cx="11280775" cy="958377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1A66C1D-ACB8-30B5-220B-56E7B111B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 März 2026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864B4C3-2E40-4A08-3A2A-C77BC1492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Take Off To Tomorrow  |  W&amp;V Summit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2019CF0-EB63-2DC5-B5A6-07116A4A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Bildplatzhalter 9">
            <a:extLst>
              <a:ext uri="{FF2B5EF4-FFF2-40B4-BE49-F238E27FC236}">
                <a16:creationId xmlns:a16="http://schemas.microsoft.com/office/drawing/2014/main" id="{EAF8516C-209E-4522-3F9A-748B9A214FF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2437" y="2680829"/>
            <a:ext cx="3456000" cy="2592000"/>
          </a:xfrm>
          <a:prstGeom prst="rect">
            <a:avLst/>
          </a:prstGeom>
          <a:pattFill prst="pct70">
            <a:fgClr>
              <a:schemeClr val="accent4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einfügen</a:t>
            </a:r>
          </a:p>
        </p:txBody>
      </p:sp>
      <p:sp>
        <p:nvSpPr>
          <p:cNvPr id="14" name="Textplatzhalter 10">
            <a:extLst>
              <a:ext uri="{FF2B5EF4-FFF2-40B4-BE49-F238E27FC236}">
                <a16:creationId xmlns:a16="http://schemas.microsoft.com/office/drawing/2014/main" id="{06BAC571-FBD4-FADA-9CF4-0231620189C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8788" y="2307600"/>
            <a:ext cx="3456000" cy="249714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0"/>
              </a:spcBef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15" name="Bildplatzhalter 9">
            <a:extLst>
              <a:ext uri="{FF2B5EF4-FFF2-40B4-BE49-F238E27FC236}">
                <a16:creationId xmlns:a16="http://schemas.microsoft.com/office/drawing/2014/main" id="{AF33B2FA-342D-180A-A7D8-09705C5D3C4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364825" y="2680829"/>
            <a:ext cx="3456000" cy="2592000"/>
          </a:xfrm>
          <a:prstGeom prst="rect">
            <a:avLst/>
          </a:prstGeom>
          <a:pattFill prst="pct70">
            <a:fgClr>
              <a:schemeClr val="accent4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einfügen</a:t>
            </a:r>
          </a:p>
        </p:txBody>
      </p:sp>
      <p:sp>
        <p:nvSpPr>
          <p:cNvPr id="17" name="Textplatzhalter 10">
            <a:extLst>
              <a:ext uri="{FF2B5EF4-FFF2-40B4-BE49-F238E27FC236}">
                <a16:creationId xmlns:a16="http://schemas.microsoft.com/office/drawing/2014/main" id="{1DCC4F9F-3273-7CB0-55AC-ED801A6451E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68000" y="2307600"/>
            <a:ext cx="3456000" cy="249714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0"/>
              </a:spcBef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18" name="Bildplatzhalter 9">
            <a:extLst>
              <a:ext uri="{FF2B5EF4-FFF2-40B4-BE49-F238E27FC236}">
                <a16:creationId xmlns:a16="http://schemas.microsoft.com/office/drawing/2014/main" id="{A4BF0E15-337D-FEE0-9C8E-4439AEA0B7F5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277212" y="2680829"/>
            <a:ext cx="3456000" cy="2592000"/>
          </a:xfrm>
          <a:prstGeom prst="rect">
            <a:avLst/>
          </a:prstGeom>
          <a:pattFill prst="pct70">
            <a:fgClr>
              <a:schemeClr val="accent4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einfügen</a:t>
            </a:r>
          </a:p>
        </p:txBody>
      </p:sp>
      <p:sp>
        <p:nvSpPr>
          <p:cNvPr id="20" name="Textplatzhalter 10">
            <a:extLst>
              <a:ext uri="{FF2B5EF4-FFF2-40B4-BE49-F238E27FC236}">
                <a16:creationId xmlns:a16="http://schemas.microsoft.com/office/drawing/2014/main" id="{A6176D8D-2BFE-CD70-673C-F328E6E7D50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77212" y="2307600"/>
            <a:ext cx="3456000" cy="249714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0"/>
              </a:spcBef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8" name="Textplatzhalter 11">
            <a:extLst>
              <a:ext uri="{FF2B5EF4-FFF2-40B4-BE49-F238E27FC236}">
                <a16:creationId xmlns:a16="http://schemas.microsoft.com/office/drawing/2014/main" id="{F1EC6EA7-24E4-CA19-9057-EC1A83CC2E2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2436" y="5483224"/>
            <a:ext cx="3455999" cy="4667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300"/>
              </a:spcBef>
              <a:defRPr sz="1200" cap="none" baseline="0"/>
            </a:lvl1pPr>
            <a:lvl2pPr>
              <a:spcBef>
                <a:spcPts val="300"/>
              </a:spcBef>
              <a:defRPr sz="1200"/>
            </a:lvl2pPr>
            <a:lvl3pPr>
              <a:spcBef>
                <a:spcPts val="300"/>
              </a:spcBef>
              <a:defRPr sz="1200"/>
            </a:lvl3pPr>
            <a:lvl4pPr>
              <a:spcBef>
                <a:spcPts val="300"/>
              </a:spcBef>
              <a:defRPr sz="1200"/>
            </a:lvl4pPr>
            <a:lvl5pPr>
              <a:spcBef>
                <a:spcPts val="300"/>
              </a:spcBef>
              <a:defRPr sz="1200"/>
            </a:lvl5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9" name="Textplatzhalter 11">
            <a:extLst>
              <a:ext uri="{FF2B5EF4-FFF2-40B4-BE49-F238E27FC236}">
                <a16:creationId xmlns:a16="http://schemas.microsoft.com/office/drawing/2014/main" id="{02C7C94F-883B-5242-9E72-F5212A641AD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368000" y="5483224"/>
            <a:ext cx="3455999" cy="4667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300"/>
              </a:spcBef>
              <a:defRPr sz="1200" cap="none" baseline="0"/>
            </a:lvl1pPr>
            <a:lvl2pPr>
              <a:spcBef>
                <a:spcPts val="300"/>
              </a:spcBef>
              <a:defRPr sz="1200"/>
            </a:lvl2pPr>
            <a:lvl3pPr>
              <a:spcBef>
                <a:spcPts val="300"/>
              </a:spcBef>
              <a:defRPr sz="1200"/>
            </a:lvl3pPr>
            <a:lvl4pPr>
              <a:spcBef>
                <a:spcPts val="300"/>
              </a:spcBef>
              <a:defRPr sz="1200"/>
            </a:lvl4pPr>
            <a:lvl5pPr>
              <a:spcBef>
                <a:spcPts val="300"/>
              </a:spcBef>
              <a:defRPr sz="1200"/>
            </a:lvl5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10" name="Textplatzhalter 11">
            <a:extLst>
              <a:ext uri="{FF2B5EF4-FFF2-40B4-BE49-F238E27FC236}">
                <a16:creationId xmlns:a16="http://schemas.microsoft.com/office/drawing/2014/main" id="{6DEE0957-713B-6C07-0D5D-8EFDB94E944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83565" y="5483224"/>
            <a:ext cx="3455999" cy="466725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300"/>
              </a:spcBef>
              <a:defRPr sz="1200" cap="none"/>
            </a:lvl1pPr>
            <a:lvl2pPr>
              <a:spcBef>
                <a:spcPts val="300"/>
              </a:spcBef>
              <a:defRPr sz="1200"/>
            </a:lvl2pPr>
            <a:lvl3pPr>
              <a:spcBef>
                <a:spcPts val="300"/>
              </a:spcBef>
              <a:defRPr sz="1200"/>
            </a:lvl3pPr>
            <a:lvl4pPr>
              <a:spcBef>
                <a:spcPts val="300"/>
              </a:spcBef>
              <a:defRPr sz="1200"/>
            </a:lvl4pPr>
            <a:lvl5pPr>
              <a:spcBef>
                <a:spcPts val="300"/>
              </a:spcBef>
              <a:defRPr sz="1200"/>
            </a:lvl5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D6130E01-CD5D-B408-45BA-DB49CDA585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88" y="386249"/>
            <a:ext cx="8441000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24303298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7CBF5D1-EFC6-55D7-A3EA-11CAC7F7094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pct70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einfügen</a:t>
            </a:r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A0B5BD2C-F5A0-B203-3859-A966AD926505}"/>
              </a:ext>
            </a:extLst>
          </p:cNvPr>
          <p:cNvSpPr txBox="1">
            <a:spLocks/>
          </p:cNvSpPr>
          <p:nvPr userDrawn="1"/>
        </p:nvSpPr>
        <p:spPr>
          <a:xfrm>
            <a:off x="452438" y="6374564"/>
            <a:ext cx="972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82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Flughafen München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E3CE59F-88F4-2EB9-749D-D2BF1736FB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437" y="884232"/>
            <a:ext cx="5213899" cy="958377"/>
          </a:xfrm>
        </p:spPr>
        <p:txBody>
          <a:bodyPr/>
          <a:lstStyle/>
          <a:p>
            <a:pPr lvl="0"/>
            <a:r>
              <a:rPr lang="de-DE"/>
              <a:t>Text hinzufügen</a:t>
            </a: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950F90AA-1AA8-9EF4-C22A-D2010D2175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2437" y="2326942"/>
            <a:ext cx="5421600" cy="363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02EEDB51-D387-9A81-A5A0-26B64A831B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88" y="386249"/>
            <a:ext cx="5213148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8BF56B6-B172-36A1-9947-1571994E2DD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12. März 2026</a:t>
            </a: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4E4C5132-5ABC-B2DF-7A01-7984BA52CD3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287713" y="6374564"/>
            <a:ext cx="2586324" cy="144000"/>
          </a:xfrm>
        </p:spPr>
        <p:txBody>
          <a:bodyPr/>
          <a:lstStyle/>
          <a:p>
            <a:r>
              <a:rPr lang="de-DE"/>
              <a:t>Take Off To Tomorrow  |  W&amp;V Summit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CCDACDE7-7C6D-3887-05C2-CCC1DA072FB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07917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und Inhalt rosa">
    <p:bg>
      <p:bgPr>
        <a:solidFill>
          <a:srgbClr val="F8E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7CBF5D1-EFC6-55D7-A3EA-11CAC7F7094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pct70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einfügen</a:t>
            </a:r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A0B5BD2C-F5A0-B203-3859-A966AD926505}"/>
              </a:ext>
            </a:extLst>
          </p:cNvPr>
          <p:cNvSpPr txBox="1">
            <a:spLocks/>
          </p:cNvSpPr>
          <p:nvPr userDrawn="1"/>
        </p:nvSpPr>
        <p:spPr>
          <a:xfrm>
            <a:off x="452438" y="6374564"/>
            <a:ext cx="972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82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Flughafen München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3E3CE59F-88F4-2EB9-749D-D2BF1736FB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437" y="884232"/>
            <a:ext cx="5213899" cy="958377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CC7E459E-AB34-CDBF-FD4B-60BCE86DD19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2437" y="2326942"/>
            <a:ext cx="5421600" cy="363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F274BCE4-3232-3C33-26FE-631C86D6EA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88" y="386249"/>
            <a:ext cx="5213148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7ADAA717-FCDE-0CA2-20F9-B930B5FBEE0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12. März 2026</a:t>
            </a:r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DFE4E297-1F7A-7A8D-98DA-B5CBAE8110C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287713" y="6374564"/>
            <a:ext cx="2584800" cy="144000"/>
          </a:xfrm>
        </p:spPr>
        <p:txBody>
          <a:bodyPr/>
          <a:lstStyle/>
          <a:p>
            <a:r>
              <a:rPr lang="de-DE"/>
              <a:t>Take Off To Tomorrow  |  W&amp;V Summit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01119EA3-4182-1D9F-BDD3-5B04830C6D7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8917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links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E7CBF5D1-EFC6-55D7-A3EA-11CAC7F7094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2438" y="441325"/>
            <a:ext cx="5421599" cy="5521618"/>
          </a:xfrm>
          <a:prstGeom prst="rect">
            <a:avLst/>
          </a:prstGeom>
          <a:pattFill prst="pct70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einfügen</a:t>
            </a:r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A0B5BD2C-F5A0-B203-3859-A966AD926505}"/>
              </a:ext>
            </a:extLst>
          </p:cNvPr>
          <p:cNvSpPr txBox="1">
            <a:spLocks/>
          </p:cNvSpPr>
          <p:nvPr userDrawn="1"/>
        </p:nvSpPr>
        <p:spPr>
          <a:xfrm>
            <a:off x="452438" y="6374564"/>
            <a:ext cx="972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82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Flughafen München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29329A1-87D7-469E-ABF3-F5FCE09494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23562" y="6402387"/>
            <a:ext cx="215999" cy="229499"/>
          </a:xfrm>
          <a:prstGeom prst="rect">
            <a:avLst/>
          </a:prstGeom>
        </p:spPr>
      </p:pic>
      <p:sp>
        <p:nvSpPr>
          <p:cNvPr id="13" name="Titel 12">
            <a:extLst>
              <a:ext uri="{FF2B5EF4-FFF2-40B4-BE49-F238E27FC236}">
                <a16:creationId xmlns:a16="http://schemas.microsoft.com/office/drawing/2014/main" id="{3E3CE59F-88F4-2EB9-749D-D2BF1736FB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7964" y="884232"/>
            <a:ext cx="5421599" cy="1729428"/>
          </a:xfrm>
        </p:spPr>
        <p:txBody>
          <a:bodyPr/>
          <a:lstStyle/>
          <a:p>
            <a:pPr lvl="0"/>
            <a:r>
              <a:rPr lang="de-DE"/>
              <a:t>Text hinzufügen</a:t>
            </a: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B4FC2641-2F82-9A72-F109-32AD1959F878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317963" y="3299458"/>
            <a:ext cx="5421600" cy="266348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4014F727-BBFB-3520-642E-7FFB671910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17963" y="386249"/>
            <a:ext cx="5421598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263A730-5640-F157-1525-FC9C8625018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DE"/>
              <a:t>12. März 2026</a:t>
            </a: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FC169B52-EE9C-017C-8B22-0F64B559415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Take Off To Tomorrow  |  W&amp;V Summit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7A2A7B8E-F904-080E-5B20-197980F625C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88337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z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1D07189C-789D-8F5E-72FB-45B112F405F9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6317963" y="1842609"/>
            <a:ext cx="5421600" cy="4120333"/>
          </a:xfrm>
          <a:prstGeom prst="rect">
            <a:avLst/>
          </a:prstGeom>
        </p:spPr>
        <p:txBody>
          <a:bodyPr vert="horz" lIns="432000" tIns="432000" rIns="432000" bIns="432000" rtlCol="0">
            <a:noAutofit/>
          </a:bodyPr>
          <a:lstStyle>
            <a:lvl1pPr>
              <a:defRPr lang="de-DE" sz="1200" dirty="0"/>
            </a:lvl1pPr>
            <a:lvl2pPr>
              <a:defRPr lang="de-DE" sz="1200" dirty="0"/>
            </a:lvl2pPr>
            <a:lvl3pPr>
              <a:defRPr lang="de-DE" sz="1200" dirty="0"/>
            </a:lvl3pPr>
            <a:lvl4pPr>
              <a:defRPr lang="de-DE" sz="1200" dirty="0"/>
            </a:lvl4pPr>
            <a:lvl5pPr>
              <a:defRPr lang="de-DE" sz="1200" dirty="0" smtClean="0"/>
            </a:lvl5pPr>
            <a:lvl6pPr>
              <a:defRPr lang="de-DE" sz="1200" dirty="0" smtClean="0"/>
            </a:lvl6pPr>
            <a:lvl7pPr>
              <a:defRPr lang="de-DE" sz="1200" dirty="0" smtClean="0"/>
            </a:lvl7pPr>
            <a:lvl8pPr>
              <a:defRPr lang="de-DE" sz="1200" dirty="0" smtClean="0"/>
            </a:lvl8pPr>
            <a:lvl9pPr>
              <a:defRPr lang="de-DE" sz="1200" dirty="0"/>
            </a:lvl9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A0B5BD2C-F5A0-B203-3859-A966AD926505}"/>
              </a:ext>
            </a:extLst>
          </p:cNvPr>
          <p:cNvSpPr txBox="1">
            <a:spLocks/>
          </p:cNvSpPr>
          <p:nvPr userDrawn="1"/>
        </p:nvSpPr>
        <p:spPr>
          <a:xfrm>
            <a:off x="452438" y="6374564"/>
            <a:ext cx="972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82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Flughafen München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29329A1-87D7-469E-ABF3-F5FCE09494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23562" y="6402387"/>
            <a:ext cx="215999" cy="229499"/>
          </a:xfrm>
          <a:prstGeom prst="rect">
            <a:avLst/>
          </a:prstGeom>
        </p:spPr>
      </p:pic>
      <p:sp>
        <p:nvSpPr>
          <p:cNvPr id="12" name="Titel 11">
            <a:extLst>
              <a:ext uri="{FF2B5EF4-FFF2-40B4-BE49-F238E27FC236}">
                <a16:creationId xmlns:a16="http://schemas.microsoft.com/office/drawing/2014/main" id="{2F1A46D0-B530-FF03-2F38-4EF8B1DCBB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438" y="884232"/>
            <a:ext cx="5421600" cy="95837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17" name="Textplatzhalter 10">
            <a:extLst>
              <a:ext uri="{FF2B5EF4-FFF2-40B4-BE49-F238E27FC236}">
                <a16:creationId xmlns:a16="http://schemas.microsoft.com/office/drawing/2014/main" id="{E28F9189-31BA-DE45-83E4-3A761972FD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7963" y="386249"/>
            <a:ext cx="5421600" cy="1456360"/>
          </a:xfrm>
          <a:prstGeom prst="rect">
            <a:avLst/>
          </a:prstGeom>
        </p:spPr>
        <p:txBody>
          <a:bodyPr vert="horz" lIns="432000" tIns="432000" rIns="432000" bIns="360000" rtlCol="0" anchor="t" anchorCtr="0">
            <a:noAutofit/>
          </a:bodyPr>
          <a:lstStyle>
            <a:lvl1pPr>
              <a:lnSpc>
                <a:spcPct val="85000"/>
              </a:lnSpc>
              <a:spcBef>
                <a:spcPts val="0"/>
              </a:spcBef>
              <a:defRPr lang="de-DE" sz="3600" cap="none" baseline="0" dirty="0"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3BA284E5-A2A4-91EB-C0EC-B5B1835567A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2437" y="2326942"/>
            <a:ext cx="5421600" cy="3636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2" name="Textplatzhalter 10">
            <a:extLst>
              <a:ext uri="{FF2B5EF4-FFF2-40B4-BE49-F238E27FC236}">
                <a16:creationId xmlns:a16="http://schemas.microsoft.com/office/drawing/2014/main" id="{3A9FA620-1BB3-6920-54DA-FE8E3C119B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88" y="386249"/>
            <a:ext cx="5420849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6D055BA-65E6-3CAE-FED2-C606A58E6C34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de-DE"/>
              <a:t>12. März 2026</a:t>
            </a:r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1D0EABD4-8261-3F11-1D05-3C3BDFE35AC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de-DE"/>
              <a:t>Take Off To Tomorrow  |  W&amp;V Summit</a:t>
            </a:r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0C34C209-E897-8058-9C80-960A2D946D21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29818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C0DC6-5F38-137A-A21C-F4CD7B7DD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37" y="884232"/>
            <a:ext cx="11280775" cy="958377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28D88A8-3D36-83B4-725E-93491D41B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12. März 2026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544C062-51CD-70CB-CB67-A986F20D8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Take Off To Tomorrow  |  W&amp;V Summit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389DDC4-772F-E08F-1C18-52117C0E4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9C291B09-D77C-18A9-A52E-4D5DC78799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88" y="386249"/>
            <a:ext cx="5420849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2800AE50-B9C4-1F1E-932A-E5DFF67BD2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3600" y="2329200"/>
            <a:ext cx="5421600" cy="3603625"/>
          </a:xfrm>
        </p:spPr>
        <p:txBody>
          <a:bodyPr lIns="324000" tIns="324000" rIns="324000" bIns="32400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14121BC5-7288-4D92-AC5A-7A83D436C5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11612" y="2329200"/>
            <a:ext cx="5421600" cy="3603625"/>
          </a:xfrm>
        </p:spPr>
        <p:txBody>
          <a:bodyPr lIns="324000" tIns="324000" rIns="324000" bIns="32400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218658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anzseitig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321FA031-1E3D-A585-5C76-0AA25B885EB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200" y="0"/>
            <a:ext cx="12193200" cy="6858000"/>
          </a:xfrm>
          <a:prstGeom prst="rect">
            <a:avLst/>
          </a:prstGeom>
          <a:pattFill prst="pct70">
            <a:fgClr>
              <a:schemeClr val="tx1"/>
            </a:fgClr>
            <a:bgClr>
              <a:schemeClr val="bg1"/>
            </a:bgClr>
          </a:pattFill>
        </p:spPr>
        <p:txBody>
          <a:bodyPr vert="horz" lIns="453600" tIns="1296000" rIns="0" bIns="0" rtlCol="0"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marL="0" lvl="0" indent="0">
              <a:buNone/>
            </a:pPr>
            <a:r>
              <a:rPr lang="de-DE"/>
              <a:t>Bild durch Klicken auf Symbol hinzufügen</a:t>
            </a:r>
            <a:endParaRPr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DF137DDD-0EBC-2151-5CAB-CA41A39E3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2" name="Textplatzhalter 10">
            <a:extLst>
              <a:ext uri="{FF2B5EF4-FFF2-40B4-BE49-F238E27FC236}">
                <a16:creationId xmlns:a16="http://schemas.microsoft.com/office/drawing/2014/main" id="{62D6ACAC-3C5A-8D9B-5BDA-9345B6C104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188" y="386249"/>
            <a:ext cx="8441000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28838405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7A68FF3A-6531-6E73-574C-D4EC953142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2437" y="884232"/>
            <a:ext cx="11280775" cy="958377"/>
          </a:xfrm>
        </p:spPr>
        <p:txBody>
          <a:bodyPr/>
          <a:lstStyle/>
          <a:p>
            <a:pPr lvl="0"/>
            <a:r>
              <a:rPr lang="de-DE"/>
              <a:t>Text hinzufügen</a:t>
            </a:r>
          </a:p>
        </p:txBody>
      </p:sp>
      <p:sp>
        <p:nvSpPr>
          <p:cNvPr id="6" name="Bildplatzhalter 6">
            <a:extLst>
              <a:ext uri="{FF2B5EF4-FFF2-40B4-BE49-F238E27FC236}">
                <a16:creationId xmlns:a16="http://schemas.microsoft.com/office/drawing/2014/main" id="{A13DC710-1D83-1C4A-126F-7F592D491E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2437" y="2349500"/>
            <a:ext cx="11287124" cy="3600450"/>
          </a:xfrm>
          <a:prstGeom prst="rect">
            <a:avLst/>
          </a:prstGeom>
          <a:pattFill prst="pct70">
            <a:fgClr>
              <a:schemeClr val="accent2"/>
            </a:fgClr>
            <a:bgClr>
              <a:schemeClr val="bg1"/>
            </a:bgClr>
          </a:pattFill>
        </p:spPr>
        <p:txBody>
          <a:bodyPr vert="horz" lIns="453600" tIns="1296000" rIns="0" bIns="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de-DE"/>
              <a:t>Bild durch Klicken auf Symbol hinzufügen</a:t>
            </a:r>
            <a:endParaRPr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64F9B471-D42F-1859-F7E2-B65B01DD24E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12. März 2026</a:t>
            </a: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08E044C7-84C9-9CB5-1146-E9ADD76610A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/>
              <a:t>Take Off To Tomorrow  |  W&amp;V Summit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371B57D8-743E-E0F4-F614-577086333B6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" name="Textplatzhalter 10">
            <a:extLst>
              <a:ext uri="{FF2B5EF4-FFF2-40B4-BE49-F238E27FC236}">
                <a16:creationId xmlns:a16="http://schemas.microsoft.com/office/drawing/2014/main" id="{601AA988-705A-C4C3-526A-BDC10A23859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3188" y="386249"/>
            <a:ext cx="8441000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42778173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 rosa">
    <p:bg>
      <p:bgPr>
        <a:solidFill>
          <a:srgbClr val="F8E0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7A68FF3A-6531-6E73-574C-D4EC953142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de-DE"/>
              <a:t>Text hinzufügen</a:t>
            </a:r>
          </a:p>
        </p:txBody>
      </p:sp>
      <p:sp>
        <p:nvSpPr>
          <p:cNvPr id="6" name="Bildplatzhalter 6">
            <a:extLst>
              <a:ext uri="{FF2B5EF4-FFF2-40B4-BE49-F238E27FC236}">
                <a16:creationId xmlns:a16="http://schemas.microsoft.com/office/drawing/2014/main" id="{A13DC710-1D83-1C4A-126F-7F592D491E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2438" y="2349500"/>
            <a:ext cx="11287124" cy="3600450"/>
          </a:xfrm>
          <a:prstGeom prst="rect">
            <a:avLst/>
          </a:prstGeom>
          <a:pattFill prst="pct70">
            <a:fgClr>
              <a:schemeClr val="accent6"/>
            </a:fgClr>
            <a:bgClr>
              <a:schemeClr val="bg1"/>
            </a:bgClr>
          </a:pattFill>
        </p:spPr>
        <p:txBody>
          <a:bodyPr vert="horz" lIns="453600" tIns="1296000" rIns="0" bIns="0"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de-DE"/>
              <a:t>Bild durch Klicken auf Symbol hinzufügen</a:t>
            </a:r>
            <a:endParaRPr/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64F9B471-D42F-1859-F7E2-B65B01DD24E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12. März 2026</a:t>
            </a: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08E044C7-84C9-9CB5-1146-E9ADD76610A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/>
              <a:t>Take Off To Tomorrow  |  W&amp;V Summit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371B57D8-743E-E0F4-F614-577086333B6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" name="Textplatzhalter 10">
            <a:extLst>
              <a:ext uri="{FF2B5EF4-FFF2-40B4-BE49-F238E27FC236}">
                <a16:creationId xmlns:a16="http://schemas.microsoft.com/office/drawing/2014/main" id="{10E7E896-B33B-A08B-584E-E069BFC031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3188" y="386249"/>
            <a:ext cx="8441000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35172093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7A68FF3A-6531-6E73-574C-D4EC953142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 lvl="0"/>
            <a:r>
              <a:rPr lang="de-DE"/>
              <a:t>Text hinzufügen</a:t>
            </a:r>
          </a:p>
        </p:txBody>
      </p:sp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64F9B471-D42F-1859-F7E2-B65B01DD24E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DE"/>
              <a:t>12. März 2026</a:t>
            </a: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08E044C7-84C9-9CB5-1146-E9ADD76610A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/>
              <a:t>Take Off To Tomorrow  |  W&amp;V Summit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371B57D8-743E-E0F4-F614-577086333B6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" name="Textplatzhalter 10">
            <a:extLst>
              <a:ext uri="{FF2B5EF4-FFF2-40B4-BE49-F238E27FC236}">
                <a16:creationId xmlns:a16="http://schemas.microsoft.com/office/drawing/2014/main" id="{FDFC87BC-9986-6915-52BB-F3C4EAC992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88" y="386249"/>
            <a:ext cx="8441000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220163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r Titel bordeaux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793144-7422-B432-F1E7-1C036BECD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170AE8EE-541F-C437-A407-EA76307EEA7A}"/>
              </a:ext>
            </a:extLst>
          </p:cNvPr>
          <p:cNvSpPr txBox="1">
            <a:spLocks/>
          </p:cNvSpPr>
          <p:nvPr userDrawn="1"/>
        </p:nvSpPr>
        <p:spPr>
          <a:xfrm>
            <a:off x="452438" y="6374564"/>
            <a:ext cx="972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82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Flughafen München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9AF75DD-7749-D575-F452-D29D6ABACAE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23562" y="6402387"/>
            <a:ext cx="215999" cy="229499"/>
          </a:xfrm>
          <a:prstGeom prst="rect">
            <a:avLst/>
          </a:prstGeom>
        </p:spPr>
      </p:pic>
      <p:sp>
        <p:nvSpPr>
          <p:cNvPr id="9" name="Datumsplatzhalter 8">
            <a:extLst>
              <a:ext uri="{FF2B5EF4-FFF2-40B4-BE49-F238E27FC236}">
                <a16:creationId xmlns:a16="http://schemas.microsoft.com/office/drawing/2014/main" id="{8B2D5EC5-560D-DB48-3375-14BB7E8AFF2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12. März 2026</a:t>
            </a:r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967C2FA6-C6EB-51E2-07B4-89C4CAA7337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Take Off To Tomorrow  |  W&amp;V Summit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F99C44A1-282E-8D9E-E231-35BB03C8394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Textplatzhalter 10">
            <a:extLst>
              <a:ext uri="{FF2B5EF4-FFF2-40B4-BE49-F238E27FC236}">
                <a16:creationId xmlns:a16="http://schemas.microsoft.com/office/drawing/2014/main" id="{4F54F97F-5321-1CC6-36E2-0EFAAFBA1B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88" y="386249"/>
            <a:ext cx="8441000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40365930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r Titel grue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793144-7422-B432-F1E7-1C036BECD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599F717-43AD-373A-4AA3-3E7B53311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12. März 2026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6E43B08-A255-B974-AE42-A042DC028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Take Off To Tomorrow  |  W&amp;V Summit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8849B0-B0B2-E24E-656D-9E78947D1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170AE8EE-541F-C437-A407-EA76307EEA7A}"/>
              </a:ext>
            </a:extLst>
          </p:cNvPr>
          <p:cNvSpPr txBox="1">
            <a:spLocks/>
          </p:cNvSpPr>
          <p:nvPr userDrawn="1"/>
        </p:nvSpPr>
        <p:spPr>
          <a:xfrm>
            <a:off x="452438" y="6374564"/>
            <a:ext cx="972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82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Flughafen München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9AF75DD-7749-D575-F452-D29D6ABACAE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23562" y="6402387"/>
            <a:ext cx="215999" cy="229499"/>
          </a:xfrm>
          <a:prstGeom prst="rect">
            <a:avLst/>
          </a:prstGeom>
        </p:spPr>
      </p:pic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881B7211-B023-0A2A-4E50-A3EC2AFD00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88" y="386249"/>
            <a:ext cx="8441000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34660669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r Titel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793144-7422-B432-F1E7-1C036BECD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599F717-43AD-373A-4AA3-3E7B53311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12. März 2026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6E43B08-A255-B974-AE42-A042DC028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Take Off To Tomorrow  |  W&amp;V Summit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28849B0-B0B2-E24E-656D-9E78947D1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170AE8EE-541F-C437-A407-EA76307EEA7A}"/>
              </a:ext>
            </a:extLst>
          </p:cNvPr>
          <p:cNvSpPr txBox="1">
            <a:spLocks/>
          </p:cNvSpPr>
          <p:nvPr userDrawn="1"/>
        </p:nvSpPr>
        <p:spPr>
          <a:xfrm>
            <a:off x="452438" y="6374564"/>
            <a:ext cx="972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82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Flughafen München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9AF75DD-7749-D575-F452-D29D6ABACAE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23562" y="6402387"/>
            <a:ext cx="215999" cy="229499"/>
          </a:xfrm>
          <a:prstGeom prst="rect">
            <a:avLst/>
          </a:prstGeom>
        </p:spPr>
      </p:pic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B90DF4B3-03F5-6411-7C8E-C21E60E9B3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88" y="386249"/>
            <a:ext cx="8441000" cy="2455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spcBef>
                <a:spcPts val="0"/>
              </a:spcBef>
              <a:defRPr lang="de-DE" sz="1400" spc="9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16275870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nke mit Bil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664B7DC1-E357-FE50-0BFB-6CC9EFC4A8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2438" y="450851"/>
            <a:ext cx="1237952" cy="463550"/>
          </a:xfrm>
          <a:prstGeom prst="rect">
            <a:avLst/>
          </a:prstGeom>
        </p:spPr>
      </p:pic>
      <p:sp>
        <p:nvSpPr>
          <p:cNvPr id="9" name="Bildplatzhalter 8">
            <a:extLst>
              <a:ext uri="{FF2B5EF4-FFF2-40B4-BE49-F238E27FC236}">
                <a16:creationId xmlns:a16="http://schemas.microsoft.com/office/drawing/2014/main" id="{5DA1D878-B1CC-6066-267B-B3EAE25BF8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35525" y="0"/>
            <a:ext cx="7356475" cy="6858000"/>
          </a:xfrm>
          <a:prstGeom prst="rect">
            <a:avLst/>
          </a:prstGeom>
          <a:pattFill prst="pct70">
            <a:fgClr>
              <a:schemeClr val="tx1"/>
            </a:fgClr>
            <a:bgClr>
              <a:schemeClr val="bg1"/>
            </a:bgClr>
          </a:pattFill>
        </p:spPr>
        <p:txBody>
          <a:bodyPr vert="horz" lIns="0" tIns="0" rIns="0" bIns="0" rtlCol="0">
            <a:noAutofit/>
          </a:bodyPr>
          <a:lstStyle>
            <a:lvl1pPr>
              <a:defRPr lang="de-DE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Bild durch Klicken auf Symbol hinzufügen</a:t>
            </a:r>
          </a:p>
        </p:txBody>
      </p:sp>
      <p:sp>
        <p:nvSpPr>
          <p:cNvPr id="11" name="Titel 9">
            <a:extLst>
              <a:ext uri="{FF2B5EF4-FFF2-40B4-BE49-F238E27FC236}">
                <a16:creationId xmlns:a16="http://schemas.microsoft.com/office/drawing/2014/main" id="{6DAAD9E6-AEF0-9EEC-1CED-0B172AB0AE56}"/>
              </a:ext>
            </a:extLst>
          </p:cNvPr>
          <p:cNvSpPr txBox="1">
            <a:spLocks/>
          </p:cNvSpPr>
          <p:nvPr userDrawn="1"/>
        </p:nvSpPr>
        <p:spPr>
          <a:xfrm>
            <a:off x="455613" y="3914111"/>
            <a:ext cx="3977640" cy="27919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7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1000"/>
              <a:t>Vielen</a:t>
            </a:r>
          </a:p>
          <a:p>
            <a:r>
              <a:rPr lang="de-DE" sz="11000">
                <a:solidFill>
                  <a:schemeClr val="accent2"/>
                </a:solidFill>
              </a:rPr>
              <a:t>Dank!</a:t>
            </a:r>
          </a:p>
        </p:txBody>
      </p:sp>
    </p:spTree>
    <p:extLst>
      <p:ext uri="{BB962C8B-B14F-4D97-AF65-F5344CB8AC3E}">
        <p14:creationId xmlns:p14="http://schemas.microsoft.com/office/powerpoint/2010/main" val="39889290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nk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664B7DC1-E357-FE50-0BFB-6CC9EFC4A8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2438" y="450851"/>
            <a:ext cx="1237952" cy="463550"/>
          </a:xfrm>
          <a:prstGeom prst="rect">
            <a:avLst/>
          </a:prstGeom>
        </p:spPr>
      </p:pic>
      <p:sp>
        <p:nvSpPr>
          <p:cNvPr id="11" name="Titel 9">
            <a:extLst>
              <a:ext uri="{FF2B5EF4-FFF2-40B4-BE49-F238E27FC236}">
                <a16:creationId xmlns:a16="http://schemas.microsoft.com/office/drawing/2014/main" id="{6DAAD9E6-AEF0-9EEC-1CED-0B172AB0AE56}"/>
              </a:ext>
            </a:extLst>
          </p:cNvPr>
          <p:cNvSpPr txBox="1">
            <a:spLocks/>
          </p:cNvSpPr>
          <p:nvPr userDrawn="1"/>
        </p:nvSpPr>
        <p:spPr>
          <a:xfrm>
            <a:off x="455613" y="3235035"/>
            <a:ext cx="5723312" cy="11352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7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8500">
                <a:solidFill>
                  <a:schemeClr val="accent2"/>
                </a:solidFill>
              </a:rPr>
              <a:t>Vielen Dank!</a:t>
            </a:r>
          </a:p>
        </p:txBody>
      </p:sp>
    </p:spTree>
    <p:extLst>
      <p:ext uri="{BB962C8B-B14F-4D97-AF65-F5344CB8AC3E}">
        <p14:creationId xmlns:p14="http://schemas.microsoft.com/office/powerpoint/2010/main" val="7533612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23FD92D9-72FC-CF1B-2357-977181E13B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09574123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06" imgH="306" progId="TCLayout.ActiveDocument.1">
                  <p:embed/>
                </p:oleObj>
              </mc:Choice>
              <mc:Fallback>
                <p:oleObj name="think-cell Folie" r:id="rId3" imgW="306" imgH="30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3FD92D9-72FC-CF1B-2357-977181E13B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 vert="horz"/>
          <a:lstStyle>
            <a:lvl1pPr rtl="0"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239184" y="1316566"/>
            <a:ext cx="11713633" cy="5137151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pPr lvl="0"/>
            <a:r>
              <a:rPr lang="en-US" dirty="0"/>
              <a:t>Listing optional delete if necessary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0"/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 bwMode="gray">
          <a:xfrm>
            <a:off x="819150" y="6646334"/>
            <a:ext cx="6883229" cy="143933"/>
          </a:xfrm>
          <a:prstGeom prst="rect">
            <a:avLst/>
          </a:prstGeom>
        </p:spPr>
        <p:txBody>
          <a:bodyPr/>
          <a:lstStyle>
            <a:lvl1pPr rtl="0">
              <a:defRPr/>
            </a:lvl1pPr>
          </a:lstStyle>
          <a:p>
            <a:pPr defTabSz="609585"/>
            <a:r>
              <a:rPr lang="de-DE" sz="2400">
                <a:solidFill>
                  <a:prstClr val="black"/>
                </a:solidFill>
              </a:rPr>
              <a:t>Title of Presentation, Date</a:t>
            </a:r>
            <a:endParaRPr lang="de-DE" sz="2400" dirty="0">
              <a:solidFill>
                <a:prstClr val="black"/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 rtl="0">
              <a:defRPr/>
            </a:lvl1pPr>
          </a:lstStyle>
          <a:p>
            <a:pPr defTabSz="609585"/>
            <a:fld id="{03799DB7-9DE1-4DD4-9E2E-6D842C38739B}" type="slidenum">
              <a:rPr lang="de-DE" smtClean="0">
                <a:solidFill>
                  <a:srgbClr val="000091"/>
                </a:solidFill>
              </a:rPr>
              <a:pPr defTabSz="609585"/>
              <a:t>‹#›</a:t>
            </a:fld>
            <a:endParaRPr lang="de-DE" dirty="0">
              <a:solidFill>
                <a:srgbClr val="0000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2524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5338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emf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ags" Target="../tags/tag1.xml"/><Relationship Id="rId40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2.bin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C0DD212F-A78F-2058-1C12-DCA2E9845134}"/>
              </a:ext>
            </a:extLst>
          </p:cNvPr>
          <p:cNvGraphicFramePr>
            <a:graphicFrameLocks/>
          </p:cNvGraphicFramePr>
          <p:nvPr userDrawn="1">
            <p:custDataLst>
              <p:tags r:id="rId37"/>
            </p:custDataLst>
            <p:extLst>
              <p:ext uri="{D42A27DB-BD31-4B8C-83A1-F6EECF244321}">
                <p14:modId xmlns:p14="http://schemas.microsoft.com/office/powerpoint/2010/main" val="13047103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8" imgW="282" imgH="282" progId="TCLayout.ActiveDocument.1">
                  <p:embed/>
                </p:oleObj>
              </mc:Choice>
              <mc:Fallback>
                <p:oleObj name="think-cell Folie" r:id="rId38" imgW="282" imgH="282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0DD212F-A78F-2058-1C12-DCA2E98451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6CB2A99-B94F-43F6-64B9-6CE7EA359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37" y="884232"/>
            <a:ext cx="11280775" cy="95837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Text hinzufügen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75D56E-9706-2DFE-54BD-C1FC866E6A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87713" y="6525213"/>
            <a:ext cx="972000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de-DE"/>
              <a:t>12. März 2026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205636F-E4E4-B701-B1DD-BB4A7F67B2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7713" y="6374564"/>
            <a:ext cx="5616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/>
              <a:t>Take Off To Tomorrow  |  W&amp;V Summit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90465A-66F2-4269-3428-96E74D6D3B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2438" y="6525213"/>
            <a:ext cx="972000" cy="1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de-DE"/>
              <a:t>Seite </a:t>
            </a:r>
            <a:fld id="{F03CE5A0-87B9-4106-8649-EBA5DC78BA9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7" name="Fußzeilenplatzhalter 4">
            <a:extLst>
              <a:ext uri="{FF2B5EF4-FFF2-40B4-BE49-F238E27FC236}">
                <a16:creationId xmlns:a16="http://schemas.microsoft.com/office/drawing/2014/main" id="{C9177A75-4B8A-7EAF-7D6E-83F550DB875F}"/>
              </a:ext>
            </a:extLst>
          </p:cNvPr>
          <p:cNvSpPr txBox="1">
            <a:spLocks/>
          </p:cNvSpPr>
          <p:nvPr userDrawn="1"/>
        </p:nvSpPr>
        <p:spPr>
          <a:xfrm>
            <a:off x="452438" y="6374564"/>
            <a:ext cx="972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82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tx1"/>
                </a:solidFill>
              </a:rPr>
              <a:t>Flughafen München</a:t>
            </a: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B9BF0D8C-403C-DCB7-F5C8-5385E879E6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11523562" y="6402387"/>
            <a:ext cx="215999" cy="229499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376A6FC-0C24-D605-82CD-799784EC0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3600" y="2307600"/>
            <a:ext cx="11282400" cy="363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de-DE"/>
              <a:t>Siebte Ebene</a:t>
            </a:r>
          </a:p>
          <a:p>
            <a:pPr lvl="7"/>
            <a:r>
              <a:rPr lang="de-DE"/>
              <a:t>Achte Ebene</a:t>
            </a:r>
          </a:p>
          <a:p>
            <a:pPr lvl="8"/>
            <a:r>
              <a:rPr lang="de-DE"/>
              <a:t>Neunte Ebene</a:t>
            </a:r>
          </a:p>
        </p:txBody>
      </p:sp>
    </p:spTree>
    <p:extLst>
      <p:ext uri="{BB962C8B-B14F-4D97-AF65-F5344CB8AC3E}">
        <p14:creationId xmlns:p14="http://schemas.microsoft.com/office/powerpoint/2010/main" val="594498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9" r:id="rId7"/>
    <p:sldLayoutId id="2147483710" r:id="rId8"/>
    <p:sldLayoutId id="2147483711" r:id="rId9"/>
    <p:sldLayoutId id="2147483712" r:id="rId10"/>
    <p:sldLayoutId id="2147483741" r:id="rId11"/>
    <p:sldLayoutId id="2147483714" r:id="rId12"/>
    <p:sldLayoutId id="2147483715" r:id="rId13"/>
    <p:sldLayoutId id="2147483718" r:id="rId14"/>
    <p:sldLayoutId id="2147483719" r:id="rId15"/>
    <p:sldLayoutId id="2147483720" r:id="rId16"/>
    <p:sldLayoutId id="2147483721" r:id="rId17"/>
    <p:sldLayoutId id="2147483722" r:id="rId18"/>
    <p:sldLayoutId id="2147483723" r:id="rId19"/>
    <p:sldLayoutId id="2147483724" r:id="rId20"/>
    <p:sldLayoutId id="2147483725" r:id="rId21"/>
    <p:sldLayoutId id="2147483726" r:id="rId22"/>
    <p:sldLayoutId id="2147483727" r:id="rId23"/>
    <p:sldLayoutId id="2147483728" r:id="rId24"/>
    <p:sldLayoutId id="2147483729" r:id="rId25"/>
    <p:sldLayoutId id="2147483745" r:id="rId26"/>
    <p:sldLayoutId id="2147483730" r:id="rId27"/>
    <p:sldLayoutId id="2147483731" r:id="rId28"/>
    <p:sldLayoutId id="2147483732" r:id="rId29"/>
    <p:sldLayoutId id="2147483733" r:id="rId30"/>
    <p:sldLayoutId id="2147483734" r:id="rId31"/>
    <p:sldLayoutId id="2147483735" r:id="rId32"/>
    <p:sldLayoutId id="2147483736" r:id="rId33"/>
    <p:sldLayoutId id="2147483739" r:id="rId34"/>
    <p:sldLayoutId id="2147483740" r:id="rId35"/>
  </p:sldLayoutIdLst>
  <p:hf hdr="0" ft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500"/>
        </a:spcBef>
        <a:spcAft>
          <a:spcPts val="0"/>
        </a:spcAft>
        <a:buFont typeface="Arial" panose="020B0604020202020204" pitchFamily="34" charset="0"/>
        <a:buNone/>
        <a:defRPr sz="1800" b="1" kern="1200" cap="all" baseline="0">
          <a:solidFill>
            <a:schemeClr val="tx1"/>
          </a:solidFill>
          <a:latin typeface="Munich Airport Pro SemiBold" panose="02000000000000000000" pitchFamily="50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500"/>
        </a:spcBef>
        <a:spcAft>
          <a:spcPts val="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0" indent="-144000" algn="l" defTabSz="914400" rtl="0" eaLnBrk="1" latinLnBrk="0" hangingPunct="1">
        <a:lnSpc>
          <a:spcPct val="100000"/>
        </a:lnSpc>
        <a:spcBef>
          <a:spcPts val="1500"/>
        </a:spcBef>
        <a:spcAft>
          <a:spcPts val="0"/>
        </a:spcAft>
        <a:buSzPct val="80000"/>
        <a:buFont typeface="Munich Airport Pro Regular" panose="02000000000000000000" pitchFamily="50" charset="0"/>
        <a:buChar char="∫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00" indent="-144000" algn="l" defTabSz="914400" rtl="0" eaLnBrk="1" latinLnBrk="0" hangingPunct="1">
        <a:lnSpc>
          <a:spcPct val="100000"/>
        </a:lnSpc>
        <a:spcBef>
          <a:spcPts val="1500"/>
        </a:spcBef>
        <a:spcAft>
          <a:spcPts val="0"/>
        </a:spcAft>
        <a:buFont typeface="Munich Airport Pro Light" panose="02000000000000000000" pitchFamily="50" charset="0"/>
        <a:buChar char="­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432000" indent="-144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SzPct val="80000"/>
        <a:buFont typeface="Munich Airport Pro Regular" panose="02000000000000000000" pitchFamily="50" charset="0"/>
        <a:buChar char="∫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432000" indent="-144000" algn="l" defTabSz="914400" rtl="0" eaLnBrk="1" latinLnBrk="0" hangingPunct="1">
        <a:lnSpc>
          <a:spcPct val="90000"/>
        </a:lnSpc>
        <a:spcBef>
          <a:spcPts val="500"/>
        </a:spcBef>
        <a:buFont typeface="Munich Airport Pro Light" panose="02000000000000000000" pitchFamily="50" charset="0"/>
        <a:buChar char="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432000" indent="-144000" algn="l" defTabSz="914400" rtl="0" eaLnBrk="1" latinLnBrk="0" hangingPunct="1">
        <a:lnSpc>
          <a:spcPct val="90000"/>
        </a:lnSpc>
        <a:spcBef>
          <a:spcPts val="500"/>
        </a:spcBef>
        <a:buFont typeface="Munich Airport Pro Light" panose="02000000000000000000" pitchFamily="50" charset="0"/>
        <a:buChar char="­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432000" indent="-144000" algn="l" defTabSz="914400" rtl="0" eaLnBrk="1" latinLnBrk="0" hangingPunct="1">
        <a:lnSpc>
          <a:spcPct val="90000"/>
        </a:lnSpc>
        <a:spcBef>
          <a:spcPts val="500"/>
        </a:spcBef>
        <a:buFont typeface="Munich Airport Pro Light" panose="02000000000000000000" pitchFamily="50" charset="0"/>
        <a:buChar char="­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432000" indent="-144000" algn="l" defTabSz="914400" rtl="0" eaLnBrk="1" latinLnBrk="0" hangingPunct="1">
        <a:lnSpc>
          <a:spcPct val="90000"/>
        </a:lnSpc>
        <a:spcBef>
          <a:spcPts val="500"/>
        </a:spcBef>
        <a:buFont typeface="Munich Airport Pro Light" panose="02000000000000000000" pitchFamily="50" charset="0"/>
        <a:buChar char="­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48" userDrawn="1">
          <p15:clr>
            <a:srgbClr val="000000"/>
          </p15:clr>
        </p15:guide>
        <p15:guide id="2" pos="285" userDrawn="1">
          <p15:clr>
            <a:srgbClr val="000000"/>
          </p15:clr>
        </p15:guide>
        <p15:guide id="3" pos="2071" userDrawn="1">
          <p15:clr>
            <a:srgbClr val="000000"/>
          </p15:clr>
        </p15:guide>
        <p15:guide id="4" pos="3840" userDrawn="1">
          <p15:clr>
            <a:srgbClr val="000000"/>
          </p15:clr>
        </p15:guide>
        <p15:guide id="5" pos="5609" userDrawn="1">
          <p15:clr>
            <a:srgbClr val="000000"/>
          </p15:clr>
        </p15:guide>
        <p15:guide id="6" pos="7401" userDrawn="1">
          <p15:clr>
            <a:srgbClr val="000000"/>
          </p15:clr>
        </p15:guide>
        <p15:guide id="7" orient="horz" pos="278" userDrawn="1">
          <p15:clr>
            <a:srgbClr val="000000"/>
          </p15:clr>
        </p15:guide>
        <p15:guide id="8" orient="horz" pos="572" userDrawn="1">
          <p15:clr>
            <a:srgbClr val="000000"/>
          </p15:clr>
        </p15:guide>
        <p15:guide id="9" orient="horz" pos="867" userDrawn="1">
          <p15:clr>
            <a:srgbClr val="000000"/>
          </p15:clr>
        </p15:guide>
        <p15:guide id="10" orient="horz" pos="3453" userDrawn="1">
          <p15:clr>
            <a:srgbClr val="000000"/>
          </p15:clr>
        </p15:guide>
        <p15:guide id="11" orient="horz" pos="4032" userDrawn="1">
          <p15:clr>
            <a:srgbClr val="000000"/>
          </p15:clr>
        </p15:guide>
        <p15:guide id="12" orient="horz" pos="4178" userDrawn="1">
          <p15:clr>
            <a:srgbClr val="000000"/>
          </p15:clr>
        </p15:guide>
        <p15:guide id="13" orient="horz" pos="1480" userDrawn="1">
          <p15:clr>
            <a:srgbClr val="00000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36169B70-107B-6E35-FB52-9D14F5EB37A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49976645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06" imgH="306" progId="TCLayout.ActiveDocument.1">
                  <p:embed/>
                </p:oleObj>
              </mc:Choice>
              <mc:Fallback>
                <p:oleObj name="think-cell Folie" r:id="rId4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6169B70-107B-6E35-FB52-9D14F5EB37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239184" y="152402"/>
            <a:ext cx="11713632" cy="97022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noProof="0" dirty="0"/>
              <a:t>TITLE MASTER – PLEASE EDIT VIA MOUSECLICK</a:t>
            </a:r>
            <a:endParaRPr lang="de-D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239185" y="1316568"/>
            <a:ext cx="11713633" cy="51371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 </a:t>
            </a:r>
            <a:r>
              <a:rPr lang="de-DE" dirty="0" err="1"/>
              <a:t>master</a:t>
            </a:r>
            <a:r>
              <a:rPr lang="de-DE" dirty="0"/>
              <a:t>, </a:t>
            </a:r>
            <a:r>
              <a:rPr lang="de-DE" dirty="0" err="1"/>
              <a:t>please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via </a:t>
            </a:r>
            <a:r>
              <a:rPr lang="de-DE" dirty="0" err="1"/>
              <a:t>mouseclick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5"/>
            <a:r>
              <a:rPr lang="de-DE" dirty="0" err="1"/>
              <a:t>Sixth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6"/>
            <a:r>
              <a:rPr lang="de-DE" dirty="0" err="1"/>
              <a:t>Seventh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7"/>
            <a:r>
              <a:rPr lang="de-DE" dirty="0" err="1"/>
              <a:t>Eighth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8"/>
            <a:r>
              <a:rPr lang="de-DE" dirty="0" err="1"/>
              <a:t>Ninth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239185" y="6646334"/>
            <a:ext cx="512185" cy="14393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rtl="0">
              <a:defRPr sz="1067">
                <a:solidFill>
                  <a:schemeClr val="tx2"/>
                </a:solidFill>
              </a:defRPr>
            </a:lvl1pPr>
          </a:lstStyle>
          <a:p>
            <a:fld id="{BF73C3B8-3F76-456D-9DCA-468FA3CB2182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883E113-678D-FDC5-98A2-64055C78EED6}"/>
              </a:ext>
            </a:extLst>
          </p:cNvPr>
          <p:cNvSpPr txBox="1">
            <a:spLocks/>
          </p:cNvSpPr>
          <p:nvPr userDrawn="1"/>
        </p:nvSpPr>
        <p:spPr bwMode="gray">
          <a:xfrm>
            <a:off x="7600671" y="6646334"/>
            <a:ext cx="4352147" cy="14393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 rtl="0"/>
            <a:r>
              <a:rPr lang="de-DE" sz="1067" dirty="0">
                <a:solidFill>
                  <a:schemeClr val="tx2"/>
                </a:solidFill>
              </a:rPr>
              <a:t>Fraport Regional Airports </a:t>
            </a:r>
            <a:r>
              <a:rPr lang="de-DE" sz="1067" dirty="0" err="1">
                <a:solidFill>
                  <a:schemeClr val="tx2"/>
                </a:solidFill>
              </a:rPr>
              <a:t>of</a:t>
            </a:r>
            <a:r>
              <a:rPr lang="de-DE" sz="1067" dirty="0">
                <a:solidFill>
                  <a:schemeClr val="tx2"/>
                </a:solidFill>
              </a:rPr>
              <a:t> </a:t>
            </a:r>
            <a:r>
              <a:rPr lang="de-DE" sz="1067" dirty="0" err="1">
                <a:solidFill>
                  <a:schemeClr val="tx2"/>
                </a:solidFill>
              </a:rPr>
              <a:t>Greece</a:t>
            </a:r>
            <a:r>
              <a:rPr lang="de-DE" sz="1067" dirty="0">
                <a:solidFill>
                  <a:schemeClr val="tx2"/>
                </a:solidFill>
              </a:rPr>
              <a:t> Management Company S. A</a:t>
            </a:r>
          </a:p>
        </p:txBody>
      </p:sp>
    </p:spTree>
    <p:extLst>
      <p:ext uri="{BB962C8B-B14F-4D97-AF65-F5344CB8AC3E}">
        <p14:creationId xmlns:p14="http://schemas.microsoft.com/office/powerpoint/2010/main" val="1077558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667" b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tx2"/>
        </a:buClr>
        <a:buFont typeface="Wingdings" panose="05000000000000000000" pitchFamily="2" charset="2"/>
        <a:buChar char="§"/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79988" indent="-239994" algn="l" defTabSz="914377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tx2"/>
        </a:buClr>
        <a:buFont typeface="Symbol" panose="05050102010706020507" pitchFamily="18" charset="2"/>
        <a:buChar char="-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19982" indent="-239994" algn="l" defTabSz="914377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tx2"/>
        </a:buClr>
        <a:buFont typeface="Wingdings" panose="05000000000000000000" pitchFamily="2" charset="2"/>
        <a:buChar char="§"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959976" indent="-239994" algn="l" defTabSz="914377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tx2"/>
        </a:buClr>
        <a:buFont typeface="Symbol" panose="05050102010706020507" pitchFamily="18" charset="2"/>
        <a:buChar char="-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199970" indent="-239994" algn="l" defTabSz="914377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tx2"/>
        </a:buClr>
        <a:buFont typeface="Wingdings" panose="05000000000000000000" pitchFamily="2" charset="2"/>
        <a:buChar char="§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1439964" indent="-239994" algn="l" defTabSz="914377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tx2"/>
        </a:buClr>
        <a:buFont typeface="Symbol" panose="05050102010706020507" pitchFamily="18" charset="2"/>
        <a:buChar char="-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1679958" indent="-239994" algn="l" defTabSz="914377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tx2"/>
        </a:buClr>
        <a:buFont typeface="Wingdings" panose="05000000000000000000" pitchFamily="2" charset="2"/>
        <a:buChar char="§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1919952" indent="-239994" algn="l" defTabSz="914377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tx2"/>
        </a:buClr>
        <a:buFont typeface="Symbol" panose="05050102010706020507" pitchFamily="18" charset="2"/>
        <a:buChar char="-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2159946" indent="-239994" algn="l" defTabSz="914377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tx2"/>
        </a:buClr>
        <a:buFont typeface="Wingdings" panose="05000000000000000000" pitchFamily="2" charset="2"/>
        <a:buChar char="§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8">
          <p15:clr>
            <a:srgbClr val="F26B43"/>
          </p15:clr>
        </p15:guide>
        <p15:guide id="2" pos="2835">
          <p15:clr>
            <a:srgbClr val="F26B43"/>
          </p15:clr>
        </p15:guide>
        <p15:guide id="3" orient="horz" pos="71">
          <p15:clr>
            <a:srgbClr val="F26B43"/>
          </p15:clr>
        </p15:guide>
        <p15:guide id="4" orient="horz" pos="531">
          <p15:clr>
            <a:srgbClr val="F26B43"/>
          </p15:clr>
        </p15:guide>
        <p15:guide id="5" orient="horz" pos="622">
          <p15:clr>
            <a:srgbClr val="F26B43"/>
          </p15:clr>
        </p15:guide>
        <p15:guide id="7" orient="horz" pos="1790">
          <p15:clr>
            <a:srgbClr val="F26B43"/>
          </p15:clr>
        </p15:guide>
        <p15:guide id="8" orient="horz" pos="3049">
          <p15:clr>
            <a:srgbClr val="F26B43"/>
          </p15:clr>
        </p15:guide>
        <p15:guide id="9" pos="113">
          <p15:clr>
            <a:srgbClr val="F26B43"/>
          </p15:clr>
        </p15:guide>
        <p15:guide id="10" pos="5647">
          <p15:clr>
            <a:srgbClr val="F26B43"/>
          </p15:clr>
        </p15:guide>
        <p15:guide id="11" pos="1429">
          <p15:clr>
            <a:srgbClr val="F26B43"/>
          </p15:clr>
        </p15:guide>
        <p15:guide id="12" pos="1519">
          <p15:clr>
            <a:srgbClr val="F26B43"/>
          </p15:clr>
        </p15:guide>
        <p15:guide id="13" pos="2925">
          <p15:clr>
            <a:srgbClr val="F26B43"/>
          </p15:clr>
        </p15:guide>
        <p15:guide id="14" pos="4241">
          <p15:clr>
            <a:srgbClr val="F26B43"/>
          </p15:clr>
        </p15:guide>
        <p15:guide id="15" pos="43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AD0112-36AA-4375-3249-A7F6C4DEC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8D19FA-A75A-7A22-11A3-5CD6098E2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C5954E-CED4-1C82-0F1D-DC120A5B27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2E0173-9343-4FB4-9845-3573D448AA69}" type="datetimeFigureOut">
              <a:rPr lang="en-GB" smtClean="0"/>
              <a:t>24/04/2026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53A2C-17B0-4F7A-A542-CE14FFA293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1565E-03A2-FE40-49BB-FC6557671E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18CE91-94EE-436E-865B-F5AF916296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586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4.xml"/><Relationship Id="rId6" Type="http://schemas.openxmlformats.org/officeDocument/2006/relationships/image" Target="../media/image1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5.xml"/><Relationship Id="rId6" Type="http://schemas.openxmlformats.org/officeDocument/2006/relationships/image" Target="../media/image16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6.xml"/><Relationship Id="rId6" Type="http://schemas.openxmlformats.org/officeDocument/2006/relationships/image" Target="../media/image17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7.xml"/><Relationship Id="rId6" Type="http://schemas.openxmlformats.org/officeDocument/2006/relationships/image" Target="../media/image22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8.xml"/><Relationship Id="rId6" Type="http://schemas.openxmlformats.org/officeDocument/2006/relationships/image" Target="../media/image23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9.xml"/><Relationship Id="rId6" Type="http://schemas.openxmlformats.org/officeDocument/2006/relationships/image" Target="../media/image24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10.xml"/><Relationship Id="rId6" Type="http://schemas.openxmlformats.org/officeDocument/2006/relationships/image" Target="../media/image25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11.xml"/><Relationship Id="rId6" Type="http://schemas.openxmlformats.org/officeDocument/2006/relationships/image" Target="../media/image26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2.xml"/><Relationship Id="rId6" Type="http://schemas.openxmlformats.org/officeDocument/2006/relationships/image" Target="../media/image27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3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jp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6.xml"/><Relationship Id="rId6" Type="http://schemas.microsoft.com/office/2007/relationships/hdphoto" Target="../media/hdphoto2.wdp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40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2.jpeg"/><Relationship Id="rId5" Type="http://schemas.microsoft.com/office/2007/relationships/hdphoto" Target="../media/hdphoto3.wdp"/><Relationship Id="rId10" Type="http://schemas.microsoft.com/office/2007/relationships/hdphoto" Target="../media/hdphoto4.wdp"/><Relationship Id="rId4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9.jp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B5D456-CEF0-1E9B-6B10-56628128D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414360-028B-193A-66B5-A4E99EFA70FD}"/>
              </a:ext>
            </a:extLst>
          </p:cNvPr>
          <p:cNvSpPr/>
          <p:nvPr/>
        </p:nvSpPr>
        <p:spPr>
          <a:xfrm>
            <a:off x="4931033" y="3914775"/>
            <a:ext cx="3003395" cy="1219199"/>
          </a:xfrm>
          <a:prstGeom prst="rect">
            <a:avLst/>
          </a:prstGeom>
          <a:gradFill>
            <a:gsLst>
              <a:gs pos="70000">
                <a:srgbClr val="F4F9FC"/>
              </a:gs>
              <a:gs pos="21000">
                <a:srgbClr val="F2F3F3">
                  <a:alpha val="25000"/>
                </a:srgbClr>
              </a:gs>
              <a:gs pos="100000">
                <a:srgbClr val="F2F3F3">
                  <a:alpha val="25000"/>
                </a:srgbClr>
              </a:gs>
            </a:gsLst>
            <a:lin ang="2700000" scaled="1"/>
          </a:gra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F9DECC-E501-21B0-24B7-000C99A3AD64}"/>
              </a:ext>
            </a:extLst>
          </p:cNvPr>
          <p:cNvSpPr txBox="1"/>
          <p:nvPr/>
        </p:nvSpPr>
        <p:spPr>
          <a:xfrm>
            <a:off x="3248406" y="772117"/>
            <a:ext cx="5695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233B85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</a:rPr>
              <a:t>NON-AERO REVENUE GENERATION MASTERCLASS 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233B85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Helvetica" panose="020B060402020202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0517F2D-58C0-5E0D-4F49-485D48FBAF3E}"/>
              </a:ext>
            </a:extLst>
          </p:cNvPr>
          <p:cNvGrpSpPr/>
          <p:nvPr/>
        </p:nvGrpSpPr>
        <p:grpSpPr>
          <a:xfrm>
            <a:off x="5025600" y="4068000"/>
            <a:ext cx="2688886" cy="900000"/>
            <a:chOff x="5025600" y="4068000"/>
            <a:chExt cx="2688886" cy="90000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5E5C31F-C3A5-C5A8-5F9D-879D3FD172BC}"/>
                </a:ext>
              </a:extLst>
            </p:cNvPr>
            <p:cNvSpPr txBox="1"/>
            <p:nvPr/>
          </p:nvSpPr>
          <p:spPr>
            <a:xfrm>
              <a:off x="6168192" y="4175598"/>
              <a:ext cx="1546294" cy="68480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1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Moderated by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233B85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JULIE LASSAIGNE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Secretary General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ETRC</a:t>
              </a:r>
              <a:endPara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4FA3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2377F9F-35B6-D28A-5C84-EDB039248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5600" y="4068000"/>
              <a:ext cx="900000" cy="9000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81359CC-160A-EA08-7DF8-4A700768F3AA}"/>
              </a:ext>
            </a:extLst>
          </p:cNvPr>
          <p:cNvGrpSpPr/>
          <p:nvPr/>
        </p:nvGrpSpPr>
        <p:grpSpPr>
          <a:xfrm>
            <a:off x="2376920" y="1780797"/>
            <a:ext cx="7426138" cy="2064499"/>
            <a:chOff x="2345236" y="1744692"/>
            <a:chExt cx="7426138" cy="2064499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01E996F-7312-208E-22FA-1FB5C98CC60F}"/>
                </a:ext>
              </a:extLst>
            </p:cNvPr>
            <p:cNvGrpSpPr/>
            <p:nvPr/>
          </p:nvGrpSpPr>
          <p:grpSpPr>
            <a:xfrm>
              <a:off x="2345236" y="3152337"/>
              <a:ext cx="7426138" cy="656854"/>
              <a:chOff x="2345236" y="3152337"/>
              <a:chExt cx="7426138" cy="656854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245E345-1FFA-FD5E-39EE-4E5D5FD11D60}"/>
                  </a:ext>
                </a:extLst>
              </p:cNvPr>
              <p:cNvSpPr txBox="1"/>
              <p:nvPr/>
            </p:nvSpPr>
            <p:spPr>
              <a:xfrm>
                <a:off x="2345236" y="3152339"/>
                <a:ext cx="177644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JAN-HENRIK ANDERSSON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Commercial Officer &amp;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Security Officer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Munich Airport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22F8460-24A3-2CC5-5F56-4CA56C0A1A09}"/>
                  </a:ext>
                </a:extLst>
              </p:cNvPr>
              <p:cNvSpPr txBox="1"/>
              <p:nvPr/>
            </p:nvSpPr>
            <p:spPr>
              <a:xfrm>
                <a:off x="8145705" y="3152337"/>
                <a:ext cx="1625669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ALEXANDER ZINELL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Executive Officer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Fraport Greece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1345E37-475C-9C54-25B6-FB568D10EE74}"/>
                  </a:ext>
                </a:extLst>
              </p:cNvPr>
              <p:cNvSpPr txBox="1"/>
              <p:nvPr/>
            </p:nvSpPr>
            <p:spPr>
              <a:xfrm>
                <a:off x="6421581" y="3152338"/>
                <a:ext cx="1292340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FLORIAN SEIDEL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Sales Officer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Gebr. Heinemann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4A9CB1-8895-F8A0-37F8-9E6BE6C23E0E}"/>
                  </a:ext>
                </a:extLst>
              </p:cNvPr>
              <p:cNvSpPr txBox="1"/>
              <p:nvPr/>
            </p:nvSpPr>
            <p:spPr>
              <a:xfrm>
                <a:off x="4299958" y="3162860"/>
                <a:ext cx="17540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lt-LT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GINTARE NORVILAITĖ-TAUTEVIČĖ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lt-LT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Commercial Officer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lt-LT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Lithuanian Airports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953CB1A-9D75-721B-53E9-6509F6CCBC3A}"/>
                </a:ext>
              </a:extLst>
            </p:cNvPr>
            <p:cNvGrpSpPr/>
            <p:nvPr/>
          </p:nvGrpSpPr>
          <p:grpSpPr>
            <a:xfrm>
              <a:off x="2603459" y="1744692"/>
              <a:ext cx="6985081" cy="1260000"/>
              <a:chOff x="2603459" y="1744692"/>
              <a:chExt cx="6985081" cy="1260000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6DAA822E-7CC7-F501-6627-8B4FB47F66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37751" y="1744692"/>
                <a:ext cx="1260000" cy="126000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EBAC6E62-DD38-23AB-0C76-A9AE1F39A2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46961" y="1744692"/>
                <a:ext cx="1260000" cy="1260000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B081C20E-0542-8CE1-21A8-1FE88076A3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8540" y="1744692"/>
                <a:ext cx="1260000" cy="1260000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A92FBC13-7C11-4857-0438-08F66ED8E0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03459" y="1744692"/>
                <a:ext cx="1260000" cy="126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29547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C8A465E5-1525-1472-ED95-2EF8ECFD002D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651267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3" imgH="353" progId="TCLayout.ActiveDocument.1">
                  <p:embed/>
                </p:oleObj>
              </mc:Choice>
              <mc:Fallback>
                <p:oleObj name="think-cell Folie" r:id="rId4" imgW="353" imgH="353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8A465E5-1525-1472-ED95-2EF8ECFD00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45EFEA3C-BFE1-4C84-FC00-7C07A88CEB4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>
            <a:fillRect/>
          </a:stretch>
        </p:blipFill>
        <p:spPr>
          <a:prstGeom prst="rect">
            <a:avLst/>
          </a:prstGeom>
          <a:pattFill prst="pct70">
            <a:fgClr>
              <a:srgbClr val="252940"/>
            </a:fgClr>
            <a:bgClr>
              <a:prstClr val="white"/>
            </a:bgClr>
          </a:pattFill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CD99C0C-5CAE-A41F-9DCD-AB642F09A03C}"/>
              </a:ext>
            </a:extLst>
          </p:cNvPr>
          <p:cNvSpPr/>
          <p:nvPr/>
        </p:nvSpPr>
        <p:spPr>
          <a:xfrm>
            <a:off x="9931399" y="6299200"/>
            <a:ext cx="216000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cap="all"/>
              <a:t>Walk Through Duty Free</a:t>
            </a:r>
          </a:p>
          <a:p>
            <a:pPr algn="ctr"/>
            <a:r>
              <a:rPr lang="de-DE" sz="1200"/>
              <a:t>T1 PIER </a:t>
            </a:r>
          </a:p>
        </p:txBody>
      </p:sp>
    </p:spTree>
    <p:extLst>
      <p:ext uri="{BB962C8B-B14F-4D97-AF65-F5344CB8AC3E}">
        <p14:creationId xmlns:p14="http://schemas.microsoft.com/office/powerpoint/2010/main" val="3224576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FB824BDD-3733-C869-8775-0D6731B6023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52830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3" imgH="353" progId="TCLayout.ActiveDocument.1">
                  <p:embed/>
                </p:oleObj>
              </mc:Choice>
              <mc:Fallback>
                <p:oleObj name="think-cell Folie" r:id="rId4" imgW="353" imgH="353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B824BDD-3733-C869-8775-0D6731B602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D338BE99-CB3E-7D50-149F-CFC62999E7D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8" b="7848"/>
          <a:stretch>
            <a:fillRect/>
          </a:stretch>
        </p:blipFill>
        <p:spPr>
          <a:prstGeom prst="rect">
            <a:avLst/>
          </a:prstGeom>
          <a:pattFill prst="pct70">
            <a:fgClr>
              <a:srgbClr val="252940"/>
            </a:fgClr>
            <a:bgClr>
              <a:prstClr val="white"/>
            </a:bgClr>
          </a:pattFill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A2BC53FE-AC56-69A5-9F61-6692FE96AA39}"/>
              </a:ext>
            </a:extLst>
          </p:cNvPr>
          <p:cNvSpPr/>
          <p:nvPr/>
        </p:nvSpPr>
        <p:spPr>
          <a:xfrm>
            <a:off x="9931399" y="6299200"/>
            <a:ext cx="216000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CUCINA POPOLARE </a:t>
            </a:r>
          </a:p>
          <a:p>
            <a:pPr algn="ctr"/>
            <a:r>
              <a:rPr lang="de-DE" sz="1200"/>
              <a:t>T1 PIER </a:t>
            </a:r>
          </a:p>
        </p:txBody>
      </p:sp>
    </p:spTree>
    <p:extLst>
      <p:ext uri="{BB962C8B-B14F-4D97-AF65-F5344CB8AC3E}">
        <p14:creationId xmlns:p14="http://schemas.microsoft.com/office/powerpoint/2010/main" val="1224641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B8F02-ABB3-753E-8BDB-365D6E61C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11D8EC14-8D34-FF6E-121E-254AD6260B0B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577758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3" imgH="353" progId="TCLayout.ActiveDocument.1">
                  <p:embed/>
                </p:oleObj>
              </mc:Choice>
              <mc:Fallback>
                <p:oleObj name="think-cell Folie" r:id="rId4" imgW="353" imgH="353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1D8EC14-8D34-FF6E-121E-254AD6260B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" name="Bildplatzhalter 19">
            <a:extLst>
              <a:ext uri="{FF2B5EF4-FFF2-40B4-BE49-F238E27FC236}">
                <a16:creationId xmlns:a16="http://schemas.microsoft.com/office/drawing/2014/main" id="{04A4D578-BF2B-5C73-BABE-047D4D9712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>
            <a:fillRect/>
          </a:stretch>
        </p:blipFill>
        <p:spPr>
          <a:prstGeom prst="rect">
            <a:avLst/>
          </a:prstGeom>
          <a:pattFill prst="pct70">
            <a:fgClr>
              <a:srgbClr val="252940"/>
            </a:fgClr>
            <a:bgClr>
              <a:prstClr val="white"/>
            </a:bgClr>
          </a:pattFill>
        </p:spPr>
      </p:pic>
      <p:sp>
        <p:nvSpPr>
          <p:cNvPr id="21" name="Rechteck 20">
            <a:extLst>
              <a:ext uri="{FF2B5EF4-FFF2-40B4-BE49-F238E27FC236}">
                <a16:creationId xmlns:a16="http://schemas.microsoft.com/office/drawing/2014/main" id="{8459C653-B155-1E88-4826-19BC22F567A1}"/>
              </a:ext>
            </a:extLst>
          </p:cNvPr>
          <p:cNvSpPr/>
          <p:nvPr/>
        </p:nvSpPr>
        <p:spPr>
          <a:xfrm>
            <a:off x="9931399" y="6299200"/>
            <a:ext cx="216000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BREITLING STORE</a:t>
            </a:r>
          </a:p>
          <a:p>
            <a:pPr algn="ctr"/>
            <a:r>
              <a:rPr lang="de-DE" sz="1200"/>
              <a:t>T1 PIER </a:t>
            </a:r>
          </a:p>
        </p:txBody>
      </p:sp>
    </p:spTree>
    <p:extLst>
      <p:ext uri="{BB962C8B-B14F-4D97-AF65-F5344CB8AC3E}">
        <p14:creationId xmlns:p14="http://schemas.microsoft.com/office/powerpoint/2010/main" val="3921906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75E9F4-B105-EE7D-2675-469C6D377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A194C3-6F90-763E-BF85-7EFEAAAC96A7}"/>
              </a:ext>
            </a:extLst>
          </p:cNvPr>
          <p:cNvSpPr/>
          <p:nvPr/>
        </p:nvSpPr>
        <p:spPr>
          <a:xfrm>
            <a:off x="4931033" y="3914775"/>
            <a:ext cx="3003395" cy="1219199"/>
          </a:xfrm>
          <a:prstGeom prst="rect">
            <a:avLst/>
          </a:prstGeom>
          <a:gradFill>
            <a:gsLst>
              <a:gs pos="70000">
                <a:srgbClr val="F4F9FC"/>
              </a:gs>
              <a:gs pos="21000">
                <a:srgbClr val="F2F3F3">
                  <a:alpha val="25000"/>
                </a:srgbClr>
              </a:gs>
              <a:gs pos="100000">
                <a:srgbClr val="F2F3F3">
                  <a:alpha val="25000"/>
                </a:srgbClr>
              </a:gs>
            </a:gsLst>
            <a:lin ang="2700000" scaled="1"/>
          </a:gra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943AA7-63E3-642F-859E-E845461E555C}"/>
              </a:ext>
            </a:extLst>
          </p:cNvPr>
          <p:cNvSpPr txBox="1"/>
          <p:nvPr/>
        </p:nvSpPr>
        <p:spPr>
          <a:xfrm>
            <a:off x="3248406" y="772117"/>
            <a:ext cx="5695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233B85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</a:rPr>
              <a:t>NON-AERO REVENUE GENERATION MASTERCLASS 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233B85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Helvetica" panose="020B060402020202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488C749-40E5-7565-7DCC-D7FACD69200C}"/>
              </a:ext>
            </a:extLst>
          </p:cNvPr>
          <p:cNvGrpSpPr/>
          <p:nvPr/>
        </p:nvGrpSpPr>
        <p:grpSpPr>
          <a:xfrm>
            <a:off x="5025600" y="4068000"/>
            <a:ext cx="2688886" cy="900000"/>
            <a:chOff x="5025600" y="4068000"/>
            <a:chExt cx="2688886" cy="90000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DECB4AC-9BBD-8C3B-CE30-7178EDE941B7}"/>
                </a:ext>
              </a:extLst>
            </p:cNvPr>
            <p:cNvSpPr txBox="1"/>
            <p:nvPr/>
          </p:nvSpPr>
          <p:spPr>
            <a:xfrm>
              <a:off x="6168192" y="4175598"/>
              <a:ext cx="1546294" cy="68480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1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Moderated by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233B85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JULIE LASSAIGNE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Secretary General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ETRC</a:t>
              </a:r>
              <a:endPara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4FA3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B6C504A-3256-0C2E-6875-74333F365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5600" y="4068000"/>
              <a:ext cx="900000" cy="9000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DE78514-F0B8-5F30-ECF6-73EEAEB218F7}"/>
              </a:ext>
            </a:extLst>
          </p:cNvPr>
          <p:cNvGrpSpPr/>
          <p:nvPr/>
        </p:nvGrpSpPr>
        <p:grpSpPr>
          <a:xfrm>
            <a:off x="2376920" y="1780797"/>
            <a:ext cx="7426138" cy="2064499"/>
            <a:chOff x="2345236" y="1744692"/>
            <a:chExt cx="7426138" cy="2064499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9360D85-F5CF-F7A9-FFF5-78A8CDA23840}"/>
                </a:ext>
              </a:extLst>
            </p:cNvPr>
            <p:cNvGrpSpPr/>
            <p:nvPr/>
          </p:nvGrpSpPr>
          <p:grpSpPr>
            <a:xfrm>
              <a:off x="2345236" y="3152337"/>
              <a:ext cx="7426138" cy="656854"/>
              <a:chOff x="2345236" y="3152337"/>
              <a:chExt cx="7426138" cy="656854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8C60715-A045-BCB6-3EB3-B1C5FC626165}"/>
                  </a:ext>
                </a:extLst>
              </p:cNvPr>
              <p:cNvSpPr txBox="1"/>
              <p:nvPr/>
            </p:nvSpPr>
            <p:spPr>
              <a:xfrm>
                <a:off x="2345236" y="3152339"/>
                <a:ext cx="177644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JAN-HENRIK ANDERSSON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Commercial Officer &amp;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Security Officer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Munich Airport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59F8905-25AB-4D92-3D19-78BF123AADE6}"/>
                  </a:ext>
                </a:extLst>
              </p:cNvPr>
              <p:cNvSpPr txBox="1"/>
              <p:nvPr/>
            </p:nvSpPr>
            <p:spPr>
              <a:xfrm>
                <a:off x="8145705" y="3152337"/>
                <a:ext cx="1625669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ALEXANDER ZINELL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Executive Officer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Fraport Greece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3099849-B199-151A-9949-AB9F9778E7C3}"/>
                  </a:ext>
                </a:extLst>
              </p:cNvPr>
              <p:cNvSpPr txBox="1"/>
              <p:nvPr/>
            </p:nvSpPr>
            <p:spPr>
              <a:xfrm>
                <a:off x="6421581" y="3152338"/>
                <a:ext cx="1292340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FLORIAN SEIDEL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Sales Officer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Gebr. Heinemann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BEBE784-7C24-41F0-60D3-359848E51527}"/>
                  </a:ext>
                </a:extLst>
              </p:cNvPr>
              <p:cNvSpPr txBox="1"/>
              <p:nvPr/>
            </p:nvSpPr>
            <p:spPr>
              <a:xfrm>
                <a:off x="4299958" y="3162860"/>
                <a:ext cx="17540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lt-LT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GINTARE NORVILAITĖ-TAUTEVIČĖ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lt-LT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Commercial Officer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lt-LT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Lithuanian Airports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7440711-5291-402E-2DF5-E163B8BE3459}"/>
                </a:ext>
              </a:extLst>
            </p:cNvPr>
            <p:cNvGrpSpPr/>
            <p:nvPr/>
          </p:nvGrpSpPr>
          <p:grpSpPr>
            <a:xfrm>
              <a:off x="2603459" y="1744692"/>
              <a:ext cx="6985081" cy="1260000"/>
              <a:chOff x="2603459" y="1744692"/>
              <a:chExt cx="6985081" cy="1260000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B402237E-F1F3-0BFA-9461-D9E77E40C0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37751" y="1744692"/>
                <a:ext cx="1260000" cy="126000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2E3280EF-A058-DDA3-52D2-708C70DF78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46961" y="1744692"/>
                <a:ext cx="1260000" cy="1260000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A959EFF4-BA09-761C-FA48-068F3C54DC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8540" y="1744692"/>
                <a:ext cx="1260000" cy="1260000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61E69593-9F34-E702-87D4-1A7CC92FAF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03459" y="1744692"/>
                <a:ext cx="1260000" cy="126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69875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4000">
              <a:srgbClr val="C5E6FF"/>
            </a:gs>
            <a:gs pos="100000">
              <a:srgbClr val="AFDDFF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D1E6B9-AC1D-E250-6436-C4AF436B3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9F6D44D-CCB5-16A6-0692-2762868C5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383" y="388568"/>
            <a:ext cx="6324903" cy="427861"/>
          </a:xfrm>
        </p:spPr>
        <p:txBody>
          <a:bodyPr/>
          <a:lstStyle/>
          <a:p>
            <a:r>
              <a:rPr lang="de-DE" dirty="0"/>
              <a:t>Fraport </a:t>
            </a:r>
            <a:r>
              <a:rPr lang="de-DE" dirty="0" err="1"/>
              <a:t>greece</a:t>
            </a:r>
            <a:r>
              <a:rPr lang="de-DE" dirty="0"/>
              <a:t> | </a:t>
            </a:r>
            <a:r>
              <a:rPr lang="en-US" dirty="0"/>
              <a:t>LOCAL PRODUCTS</a:t>
            </a:r>
            <a:endParaRPr lang="el-GR" sz="1867" dirty="0">
              <a:latin typeface="+mn-lt"/>
              <a:ea typeface="+mn-ea"/>
              <a:cs typeface="+mn-cs"/>
            </a:endParaRP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FFDFD91D-58DA-46CC-CA97-C69B4801AACA}"/>
              </a:ext>
            </a:extLst>
          </p:cNvPr>
          <p:cNvSpPr txBox="1">
            <a:spLocks/>
          </p:cNvSpPr>
          <p:nvPr/>
        </p:nvSpPr>
        <p:spPr>
          <a:xfrm>
            <a:off x="5631564" y="5363644"/>
            <a:ext cx="715287" cy="34670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CFU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E0261125-2908-F044-87F8-182DA5E67391}"/>
              </a:ext>
            </a:extLst>
          </p:cNvPr>
          <p:cNvSpPr txBox="1">
            <a:spLocks/>
          </p:cNvSpPr>
          <p:nvPr/>
        </p:nvSpPr>
        <p:spPr>
          <a:xfrm>
            <a:off x="11276277" y="5776030"/>
            <a:ext cx="668141" cy="34670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KGS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8CB383-F686-515A-1505-F7CD474292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9" b="21229"/>
          <a:stretch>
            <a:fillRect/>
          </a:stretch>
        </p:blipFill>
        <p:spPr>
          <a:xfrm>
            <a:off x="6889048" y="1129594"/>
            <a:ext cx="4898050" cy="4580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21F97C-6A3C-DE93-CA5C-E6D13232B7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68" y="1129594"/>
            <a:ext cx="6107668" cy="45807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21E936E0-BB32-D0BA-7D57-F20EAB2BE2DC}"/>
              </a:ext>
            </a:extLst>
          </p:cNvPr>
          <p:cNvSpPr txBox="1">
            <a:spLocks/>
          </p:cNvSpPr>
          <p:nvPr/>
        </p:nvSpPr>
        <p:spPr>
          <a:xfrm>
            <a:off x="5838129" y="5776030"/>
            <a:ext cx="668141" cy="34670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CHQ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06737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4000">
              <a:srgbClr val="C5E6FF"/>
            </a:gs>
            <a:gs pos="100000">
              <a:srgbClr val="AFDDFF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C569E2-28D9-26E6-2A10-B2EF93645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8158FE1-60AA-9405-A22E-25EDDD6F9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184" y="217718"/>
            <a:ext cx="11713632" cy="435427"/>
          </a:xfrm>
        </p:spPr>
        <p:txBody>
          <a:bodyPr/>
          <a:lstStyle/>
          <a:p>
            <a:r>
              <a:rPr lang="de-DE" dirty="0"/>
              <a:t>Fraport </a:t>
            </a:r>
            <a:r>
              <a:rPr lang="de-DE" dirty="0" err="1"/>
              <a:t>greece</a:t>
            </a:r>
            <a:r>
              <a:rPr lang="de-DE" dirty="0"/>
              <a:t> | </a:t>
            </a:r>
            <a:r>
              <a:rPr lang="en-US" dirty="0"/>
              <a:t>LOCAL PRODUCTS</a:t>
            </a:r>
            <a:br>
              <a:rPr lang="en-US" sz="1867" dirty="0"/>
            </a:br>
            <a:endParaRPr lang="el-GR" sz="1867" dirty="0"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859D59C7-254C-AD03-F193-2175C6E8EFEA}"/>
              </a:ext>
            </a:extLst>
          </p:cNvPr>
          <p:cNvSpPr txBox="1">
            <a:spLocks/>
          </p:cNvSpPr>
          <p:nvPr/>
        </p:nvSpPr>
        <p:spPr>
          <a:xfrm>
            <a:off x="4985190" y="6177161"/>
            <a:ext cx="715287" cy="34670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JSI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EEAF322B-D094-3AA0-235E-407BD0268C18}"/>
              </a:ext>
            </a:extLst>
          </p:cNvPr>
          <p:cNvSpPr txBox="1">
            <a:spLocks/>
          </p:cNvSpPr>
          <p:nvPr/>
        </p:nvSpPr>
        <p:spPr>
          <a:xfrm>
            <a:off x="10203300" y="6177161"/>
            <a:ext cx="668141" cy="34670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JSI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B4C6A95-55A8-28E0-BF6C-333D453C3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5"/>
          <a:stretch>
            <a:fillRect/>
          </a:stretch>
        </p:blipFill>
        <p:spPr>
          <a:xfrm>
            <a:off x="6304878" y="857794"/>
            <a:ext cx="4232492" cy="52730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7C7CDCE-AABE-CC31-51E6-A3141CDB08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5"/>
          <a:stretch>
            <a:fillRect/>
          </a:stretch>
        </p:blipFill>
        <p:spPr>
          <a:xfrm>
            <a:off x="1654629" y="857795"/>
            <a:ext cx="3688205" cy="52730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596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57933F-CDBD-B74F-5C73-F2E24AFF8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E2DC1B8-7952-AAE8-B8C7-9FED6F7D19B9}"/>
              </a:ext>
            </a:extLst>
          </p:cNvPr>
          <p:cNvSpPr/>
          <p:nvPr/>
        </p:nvSpPr>
        <p:spPr>
          <a:xfrm>
            <a:off x="4931033" y="3914775"/>
            <a:ext cx="3003395" cy="1219199"/>
          </a:xfrm>
          <a:prstGeom prst="rect">
            <a:avLst/>
          </a:prstGeom>
          <a:gradFill>
            <a:gsLst>
              <a:gs pos="70000">
                <a:srgbClr val="F4F9FC"/>
              </a:gs>
              <a:gs pos="21000">
                <a:srgbClr val="F2F3F3">
                  <a:alpha val="25000"/>
                </a:srgbClr>
              </a:gs>
              <a:gs pos="100000">
                <a:srgbClr val="F2F3F3">
                  <a:alpha val="25000"/>
                </a:srgbClr>
              </a:gs>
            </a:gsLst>
            <a:lin ang="2700000" scaled="1"/>
          </a:gra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F32020-5671-F9F4-7DB8-DCB353E9E762}"/>
              </a:ext>
            </a:extLst>
          </p:cNvPr>
          <p:cNvSpPr txBox="1"/>
          <p:nvPr/>
        </p:nvSpPr>
        <p:spPr>
          <a:xfrm>
            <a:off x="3248406" y="772117"/>
            <a:ext cx="5695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233B85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</a:rPr>
              <a:t>NON-AERO REVENUE GENERATION MASTERCLASS 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233B85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Helvetica" panose="020B060402020202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9F907EA-4CB2-A0D9-95E3-A023E5585CC7}"/>
              </a:ext>
            </a:extLst>
          </p:cNvPr>
          <p:cNvGrpSpPr/>
          <p:nvPr/>
        </p:nvGrpSpPr>
        <p:grpSpPr>
          <a:xfrm>
            <a:off x="5025600" y="4068000"/>
            <a:ext cx="2688886" cy="900000"/>
            <a:chOff x="5025600" y="4068000"/>
            <a:chExt cx="2688886" cy="90000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9B8B424-FFCA-EA98-F0F9-D8CE0135EE0E}"/>
                </a:ext>
              </a:extLst>
            </p:cNvPr>
            <p:cNvSpPr txBox="1"/>
            <p:nvPr/>
          </p:nvSpPr>
          <p:spPr>
            <a:xfrm>
              <a:off x="6168192" y="4175598"/>
              <a:ext cx="1546294" cy="68480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1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Moderated by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233B85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JULIE LASSAIGNE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Secretary General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ETRC</a:t>
              </a:r>
              <a:endPara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4FA3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DA530BA-A205-672B-629A-5C3ED3E98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5600" y="4068000"/>
              <a:ext cx="900000" cy="9000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C696194-0314-45BD-029B-F2C0C85F9119}"/>
              </a:ext>
            </a:extLst>
          </p:cNvPr>
          <p:cNvGrpSpPr/>
          <p:nvPr/>
        </p:nvGrpSpPr>
        <p:grpSpPr>
          <a:xfrm>
            <a:off x="2376920" y="1780797"/>
            <a:ext cx="7426138" cy="2064499"/>
            <a:chOff x="2345236" y="1744692"/>
            <a:chExt cx="7426138" cy="2064499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1F61D59-17BB-60D3-E18E-DFBD3692F6A4}"/>
                </a:ext>
              </a:extLst>
            </p:cNvPr>
            <p:cNvGrpSpPr/>
            <p:nvPr/>
          </p:nvGrpSpPr>
          <p:grpSpPr>
            <a:xfrm>
              <a:off x="2345236" y="3152337"/>
              <a:ext cx="7426138" cy="656854"/>
              <a:chOff x="2345236" y="3152337"/>
              <a:chExt cx="7426138" cy="656854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F97ECD3-0AD1-D68F-DAC6-5B1BB11AAEDC}"/>
                  </a:ext>
                </a:extLst>
              </p:cNvPr>
              <p:cNvSpPr txBox="1"/>
              <p:nvPr/>
            </p:nvSpPr>
            <p:spPr>
              <a:xfrm>
                <a:off x="2345236" y="3152339"/>
                <a:ext cx="177644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JAN-HENRIK ANDERSSON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Commercial Officer &amp;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Security Officer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Munich Airport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F93DF8E-F274-C5BD-EBAE-2D79176BA3B4}"/>
                  </a:ext>
                </a:extLst>
              </p:cNvPr>
              <p:cNvSpPr txBox="1"/>
              <p:nvPr/>
            </p:nvSpPr>
            <p:spPr>
              <a:xfrm>
                <a:off x="8145705" y="3152337"/>
                <a:ext cx="1625669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ALEXANDER ZINELL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Executive Officer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Fraport Greece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8F8884E-D73F-313B-7029-9B3541A14AB7}"/>
                  </a:ext>
                </a:extLst>
              </p:cNvPr>
              <p:cNvSpPr txBox="1"/>
              <p:nvPr/>
            </p:nvSpPr>
            <p:spPr>
              <a:xfrm>
                <a:off x="6421581" y="3152338"/>
                <a:ext cx="1292340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FLORIAN SEIDEL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Sales Officer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Gebr. Heinemann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104864B-829B-547C-F1CF-1A9B55F0E567}"/>
                  </a:ext>
                </a:extLst>
              </p:cNvPr>
              <p:cNvSpPr txBox="1"/>
              <p:nvPr/>
            </p:nvSpPr>
            <p:spPr>
              <a:xfrm>
                <a:off x="4299958" y="3162860"/>
                <a:ext cx="17540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lt-LT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GINTARE NORVILAITĖ-TAUTEVIČĖ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lt-LT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Commercial Officer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lt-LT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Lithuanian Airports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6FB983E-1ED8-CCE7-3907-DC46BA7481C3}"/>
                </a:ext>
              </a:extLst>
            </p:cNvPr>
            <p:cNvGrpSpPr/>
            <p:nvPr/>
          </p:nvGrpSpPr>
          <p:grpSpPr>
            <a:xfrm>
              <a:off x="2603459" y="1744692"/>
              <a:ext cx="6985081" cy="1260000"/>
              <a:chOff x="2603459" y="1744692"/>
              <a:chExt cx="6985081" cy="1260000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DA14E584-F6AE-0C61-5C93-C28FDF7AB1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37751" y="1744692"/>
                <a:ext cx="1260000" cy="126000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08A410D5-E5E4-85B2-E040-8AD3A0A981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46961" y="1744692"/>
                <a:ext cx="1260000" cy="1260000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99B2F7C4-CFC1-1B54-3BF8-D9FDED50A6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8540" y="1744692"/>
                <a:ext cx="1260000" cy="1260000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CCC0B38C-E3E7-30EF-BF24-FC98E4EB3E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03459" y="1744692"/>
                <a:ext cx="1260000" cy="126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745216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1A6C5717-5F48-45D0-F76B-B634C72C8176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043645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3" imgH="353" progId="TCLayout.ActiveDocument.1">
                  <p:embed/>
                </p:oleObj>
              </mc:Choice>
              <mc:Fallback>
                <p:oleObj name="think-cell Folie" r:id="rId4" imgW="353" imgH="353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A6C5717-5F48-45D0-F76B-B634C72C81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01DF24FA-4A65-1640-8FE9-72D7C578868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9" b="7839"/>
          <a:stretch>
            <a:fillRect/>
          </a:stretch>
        </p:blipFill>
        <p:spPr>
          <a:prstGeom prst="rect">
            <a:avLst/>
          </a:prstGeom>
          <a:pattFill prst="pct70">
            <a:fgClr>
              <a:srgbClr val="252940"/>
            </a:fgClr>
            <a:bgClr>
              <a:prstClr val="white"/>
            </a:bgClr>
          </a:pattFill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19F67791-2221-B397-EB7E-AEBB0C9B8C9D}"/>
              </a:ext>
            </a:extLst>
          </p:cNvPr>
          <p:cNvSpPr/>
          <p:nvPr/>
        </p:nvSpPr>
        <p:spPr>
          <a:xfrm>
            <a:off x="9931399" y="6299200"/>
            <a:ext cx="216000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VIKTUALIENMARKT </a:t>
            </a:r>
            <a:br>
              <a:rPr lang="de-DE" sz="1200"/>
            </a:br>
            <a:r>
              <a:rPr lang="de-DE" sz="1200"/>
              <a:t>T2 SATELLITE</a:t>
            </a:r>
          </a:p>
        </p:txBody>
      </p:sp>
    </p:spTree>
    <p:extLst>
      <p:ext uri="{BB962C8B-B14F-4D97-AF65-F5344CB8AC3E}">
        <p14:creationId xmlns:p14="http://schemas.microsoft.com/office/powerpoint/2010/main" val="338564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52D58-E4ED-87DB-BA64-4C8767EFE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8D54D224-5F51-D3F7-9DC1-446BB4D77A4D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3" imgH="353" progId="TCLayout.ActiveDocument.1">
                  <p:embed/>
                </p:oleObj>
              </mc:Choice>
              <mc:Fallback>
                <p:oleObj name="think-cell Folie" r:id="rId4" imgW="353" imgH="353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D54D224-5F51-D3F7-9DC1-446BB4D77A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C37FB545-E6F9-BCF2-47C9-97C36232F67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8" b="7848"/>
          <a:stretch>
            <a:fillRect/>
          </a:stretch>
        </p:blipFill>
        <p:spPr>
          <a:prstGeom prst="rect">
            <a:avLst/>
          </a:prstGeom>
          <a:pattFill prst="pct70">
            <a:fgClr>
              <a:srgbClr val="252940"/>
            </a:fgClr>
            <a:bgClr>
              <a:prstClr val="white"/>
            </a:bgClr>
          </a:pattFill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60613606-F473-2152-09EC-5609206C5D9F}"/>
              </a:ext>
            </a:extLst>
          </p:cNvPr>
          <p:cNvSpPr/>
          <p:nvPr/>
        </p:nvSpPr>
        <p:spPr>
          <a:xfrm>
            <a:off x="9931399" y="6299200"/>
            <a:ext cx="216000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LEIBSPEISE</a:t>
            </a:r>
          </a:p>
          <a:p>
            <a:pPr algn="ctr"/>
            <a:r>
              <a:rPr lang="de-DE" sz="1200"/>
              <a:t>T1 PIER </a:t>
            </a:r>
          </a:p>
        </p:txBody>
      </p:sp>
    </p:spTree>
    <p:extLst>
      <p:ext uri="{BB962C8B-B14F-4D97-AF65-F5344CB8AC3E}">
        <p14:creationId xmlns:p14="http://schemas.microsoft.com/office/powerpoint/2010/main" val="845895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5706A-8EC5-9860-D676-8D1C9839E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BE2C5EC-6F0C-2B97-A3E7-340385364FC1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532826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3" imgH="353" progId="TCLayout.ActiveDocument.1">
                  <p:embed/>
                </p:oleObj>
              </mc:Choice>
              <mc:Fallback>
                <p:oleObj name="think-cell Folie" r:id="rId4" imgW="353" imgH="353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BE2C5EC-6F0C-2B97-A3E7-340385364F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Bildplatzhalter 4">
            <a:extLst>
              <a:ext uri="{FF2B5EF4-FFF2-40B4-BE49-F238E27FC236}">
                <a16:creationId xmlns:a16="http://schemas.microsoft.com/office/drawing/2014/main" id="{EF5A71B7-2EE1-F623-FFEE-313C9A1F868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8" b="7818"/>
          <a:stretch>
            <a:fillRect/>
          </a:stretch>
        </p:blipFill>
        <p:spPr>
          <a:prstGeom prst="rect">
            <a:avLst/>
          </a:prstGeom>
          <a:pattFill prst="pct70">
            <a:fgClr>
              <a:srgbClr val="252940"/>
            </a:fgClr>
            <a:bgClr>
              <a:prstClr val="white"/>
            </a:bgClr>
          </a:pattFill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CCEF12DE-E979-5C11-D438-3D78436D8165}"/>
              </a:ext>
            </a:extLst>
          </p:cNvPr>
          <p:cNvSpPr/>
          <p:nvPr/>
        </p:nvSpPr>
        <p:spPr>
          <a:xfrm>
            <a:off x="9931399" y="6299200"/>
            <a:ext cx="216000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RECREATION AREA</a:t>
            </a:r>
          </a:p>
          <a:p>
            <a:pPr algn="ctr"/>
            <a:r>
              <a:rPr lang="de-DE" sz="1200"/>
              <a:t>T1 PIER </a:t>
            </a:r>
          </a:p>
        </p:txBody>
      </p:sp>
    </p:spTree>
    <p:extLst>
      <p:ext uri="{BB962C8B-B14F-4D97-AF65-F5344CB8AC3E}">
        <p14:creationId xmlns:p14="http://schemas.microsoft.com/office/powerpoint/2010/main" val="1918472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CB6A9-9490-A91F-99F3-2F9E04C51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107668F-709A-EA10-6DF0-AAB482E8A0AF}"/>
              </a:ext>
            </a:extLst>
          </p:cNvPr>
          <p:cNvSpPr/>
          <p:nvPr/>
        </p:nvSpPr>
        <p:spPr>
          <a:xfrm>
            <a:off x="4931033" y="3914775"/>
            <a:ext cx="3003395" cy="1219199"/>
          </a:xfrm>
          <a:prstGeom prst="rect">
            <a:avLst/>
          </a:prstGeom>
          <a:gradFill>
            <a:gsLst>
              <a:gs pos="70000">
                <a:srgbClr val="F4F9FC"/>
              </a:gs>
              <a:gs pos="21000">
                <a:srgbClr val="F2F3F3">
                  <a:alpha val="25000"/>
                </a:srgbClr>
              </a:gs>
              <a:gs pos="100000">
                <a:srgbClr val="F2F3F3">
                  <a:alpha val="25000"/>
                </a:srgbClr>
              </a:gs>
            </a:gsLst>
            <a:lin ang="2700000" scaled="1"/>
          </a:gra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479D4F-DA8E-1AA7-A725-6D2A48486957}"/>
              </a:ext>
            </a:extLst>
          </p:cNvPr>
          <p:cNvSpPr txBox="1"/>
          <p:nvPr/>
        </p:nvSpPr>
        <p:spPr>
          <a:xfrm>
            <a:off x="3248406" y="772117"/>
            <a:ext cx="5695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233B85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</a:rPr>
              <a:t>NON-AERO REVENUE GENERATION MASTERCLASS 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233B85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Helvetica" panose="020B060402020202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4CDAF20-2DD4-EA08-DC64-FD50A98A427A}"/>
              </a:ext>
            </a:extLst>
          </p:cNvPr>
          <p:cNvGrpSpPr/>
          <p:nvPr/>
        </p:nvGrpSpPr>
        <p:grpSpPr>
          <a:xfrm>
            <a:off x="5025600" y="4068000"/>
            <a:ext cx="2688886" cy="900000"/>
            <a:chOff x="5025600" y="4068000"/>
            <a:chExt cx="2688886" cy="90000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F8A864C-EC0B-9817-FE07-353FCE2D0D47}"/>
                </a:ext>
              </a:extLst>
            </p:cNvPr>
            <p:cNvSpPr txBox="1"/>
            <p:nvPr/>
          </p:nvSpPr>
          <p:spPr>
            <a:xfrm>
              <a:off x="6168192" y="4175598"/>
              <a:ext cx="1546294" cy="68480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1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Moderated by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233B85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JULIE LASSAIGNE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Secretary General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ETRC</a:t>
              </a:r>
              <a:endPara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4FA3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52B31F6-565F-6D59-F851-8BF4CC395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5600" y="4068000"/>
              <a:ext cx="900000" cy="9000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D511A5B-C3EC-497F-F9AA-79ADEDAFDAD2}"/>
              </a:ext>
            </a:extLst>
          </p:cNvPr>
          <p:cNvGrpSpPr/>
          <p:nvPr/>
        </p:nvGrpSpPr>
        <p:grpSpPr>
          <a:xfrm>
            <a:off x="2376920" y="1780797"/>
            <a:ext cx="7426138" cy="2064499"/>
            <a:chOff x="2345236" y="1744692"/>
            <a:chExt cx="7426138" cy="2064499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81503B6-A1F2-8F40-FA99-5148B55EA4C1}"/>
                </a:ext>
              </a:extLst>
            </p:cNvPr>
            <p:cNvGrpSpPr/>
            <p:nvPr/>
          </p:nvGrpSpPr>
          <p:grpSpPr>
            <a:xfrm>
              <a:off x="2345236" y="3152337"/>
              <a:ext cx="7426138" cy="656854"/>
              <a:chOff x="2345236" y="3152337"/>
              <a:chExt cx="7426138" cy="656854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3511873-7F27-0B67-0C8E-B90200AB4FDE}"/>
                  </a:ext>
                </a:extLst>
              </p:cNvPr>
              <p:cNvSpPr txBox="1"/>
              <p:nvPr/>
            </p:nvSpPr>
            <p:spPr>
              <a:xfrm>
                <a:off x="2345236" y="3152339"/>
                <a:ext cx="177644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JAN-HENRIK ANDERSSON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Commercial Officer &amp;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Security Officer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Munich Airport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BC13551-8D37-DA4D-ECCF-8CE497142DE1}"/>
                  </a:ext>
                </a:extLst>
              </p:cNvPr>
              <p:cNvSpPr txBox="1"/>
              <p:nvPr/>
            </p:nvSpPr>
            <p:spPr>
              <a:xfrm>
                <a:off x="8145705" y="3152337"/>
                <a:ext cx="1625669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ALEXANDER ZINELL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Executive Officer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Fraport Greece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F2A71C1-2379-ABE3-3683-2C206DEA7128}"/>
                  </a:ext>
                </a:extLst>
              </p:cNvPr>
              <p:cNvSpPr txBox="1"/>
              <p:nvPr/>
            </p:nvSpPr>
            <p:spPr>
              <a:xfrm>
                <a:off x="6421581" y="3152338"/>
                <a:ext cx="1292340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FLORIAN SEIDEL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Sales Officer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Gebr. Heinemann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5A523CF-9DAE-D1C6-1D27-FEC64C6759A7}"/>
                  </a:ext>
                </a:extLst>
              </p:cNvPr>
              <p:cNvSpPr txBox="1"/>
              <p:nvPr/>
            </p:nvSpPr>
            <p:spPr>
              <a:xfrm>
                <a:off x="4299958" y="3162860"/>
                <a:ext cx="17540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lt-LT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GINTARE NORVILAITĖ-TAUTEVIČĖ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lt-LT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Commercial Officer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lt-LT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Lithuanian Airports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080CB8D-C9D9-78FA-BFCA-83577C49B7C9}"/>
                </a:ext>
              </a:extLst>
            </p:cNvPr>
            <p:cNvGrpSpPr/>
            <p:nvPr/>
          </p:nvGrpSpPr>
          <p:grpSpPr>
            <a:xfrm>
              <a:off x="2603459" y="1744692"/>
              <a:ext cx="6985081" cy="1260000"/>
              <a:chOff x="2603459" y="1744692"/>
              <a:chExt cx="6985081" cy="1260000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AD610D1A-7E79-5B94-AB57-EEDB7C80FB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37751" y="1744692"/>
                <a:ext cx="1260000" cy="126000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6DC20563-3D20-A157-6EAF-5DC342FAA2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46961" y="1744692"/>
                <a:ext cx="1260000" cy="1260000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DC31B8CF-43B3-0F3D-C087-330C29A991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8540" y="1744692"/>
                <a:ext cx="1260000" cy="1260000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A0836838-E551-21C5-6B06-9F156839A5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03459" y="1744692"/>
                <a:ext cx="1260000" cy="126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44290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8C30F6A4-873D-C0AA-211C-4F1E7988F6CA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789321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3" imgH="353" progId="TCLayout.ActiveDocument.1">
                  <p:embed/>
                </p:oleObj>
              </mc:Choice>
              <mc:Fallback>
                <p:oleObj name="think-cell Folie" r:id="rId4" imgW="353" imgH="353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C30F6A4-873D-C0AA-211C-4F1E7988F6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E6397571-2696-1C83-2620-15129465311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7" t="6839" r="2580" b="23511"/>
          <a:stretch>
            <a:fillRect/>
          </a:stretch>
        </p:blipFill>
        <p:spPr>
          <a:xfrm>
            <a:off x="-1200" y="0"/>
            <a:ext cx="12193200" cy="6858000"/>
          </a:xfrm>
          <a:prstGeom prst="rect">
            <a:avLst/>
          </a:prstGeom>
          <a:pattFill prst="pct70">
            <a:fgClr>
              <a:srgbClr val="252940"/>
            </a:fgClr>
            <a:bgClr>
              <a:prstClr val="white"/>
            </a:bgClr>
          </a:pattFill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2E03F7B2-3AA1-B674-BC28-0E4C58F05583}"/>
              </a:ext>
            </a:extLst>
          </p:cNvPr>
          <p:cNvSpPr/>
          <p:nvPr/>
        </p:nvSpPr>
        <p:spPr>
          <a:xfrm>
            <a:off x="9931399" y="6299200"/>
            <a:ext cx="216000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DIWALI PROMOTION</a:t>
            </a:r>
          </a:p>
        </p:txBody>
      </p:sp>
    </p:spTree>
    <p:extLst>
      <p:ext uri="{BB962C8B-B14F-4D97-AF65-F5344CB8AC3E}">
        <p14:creationId xmlns:p14="http://schemas.microsoft.com/office/powerpoint/2010/main" val="3717027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07F17245-B867-49BB-E468-3F1A44E64EC0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28966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3" imgH="353" progId="TCLayout.ActiveDocument.1">
                  <p:embed/>
                </p:oleObj>
              </mc:Choice>
              <mc:Fallback>
                <p:oleObj name="think-cell Folie" r:id="rId4" imgW="353" imgH="353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7F17245-B867-49BB-E468-3F1A44E64E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289B0422-757F-BFA6-A187-A59D646A9C0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6" b="7826"/>
          <a:stretch>
            <a:fillRect/>
          </a:stretch>
        </p:blipFill>
        <p:spPr>
          <a:prstGeom prst="rect">
            <a:avLst/>
          </a:prstGeom>
          <a:pattFill prst="pct70">
            <a:fgClr>
              <a:srgbClr val="252940"/>
            </a:fgClr>
            <a:bgClr>
              <a:prstClr val="white"/>
            </a:bgClr>
          </a:pattFill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FA32E4B7-D780-225F-2FCC-9280AA20B75E}"/>
              </a:ext>
            </a:extLst>
          </p:cNvPr>
          <p:cNvSpPr/>
          <p:nvPr/>
        </p:nvSpPr>
        <p:spPr>
          <a:xfrm>
            <a:off x="9931399" y="6299200"/>
            <a:ext cx="216000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SANTA CLAUSE IN TERMINAL2</a:t>
            </a:r>
          </a:p>
        </p:txBody>
      </p:sp>
    </p:spTree>
    <p:extLst>
      <p:ext uri="{BB962C8B-B14F-4D97-AF65-F5344CB8AC3E}">
        <p14:creationId xmlns:p14="http://schemas.microsoft.com/office/powerpoint/2010/main" val="3265886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93D6AFF8-BFD1-C48C-805E-3BEBF2E25BD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94038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3" imgH="353" progId="TCLayout.ActiveDocument.1">
                  <p:embed/>
                </p:oleObj>
              </mc:Choice>
              <mc:Fallback>
                <p:oleObj name="think-cell Folie" r:id="rId4" imgW="353" imgH="353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3D6AFF8-BFD1-C48C-805E-3BEBF2E25B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6BE80E1-56D5-5760-BB6C-CA15336D27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F8F0B4-45B0-7531-69D2-DA188F1CCF2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12. März 2026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286B8128-BFE8-C173-C7FB-65C444D54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BB4EDD01-3AFB-77CD-D2F6-D0ACD22D33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" t="12144" r="-26" b="348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BB45CB18-3784-FDB9-8224-7CE0EC3DD5F2}"/>
              </a:ext>
            </a:extLst>
          </p:cNvPr>
          <p:cNvSpPr/>
          <p:nvPr/>
        </p:nvSpPr>
        <p:spPr>
          <a:xfrm>
            <a:off x="9931399" y="6299200"/>
            <a:ext cx="2160000" cy="43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/>
              <a:t>MAGICIAN IN TERMINAL 2</a:t>
            </a:r>
          </a:p>
        </p:txBody>
      </p:sp>
    </p:spTree>
    <p:extLst>
      <p:ext uri="{BB962C8B-B14F-4D97-AF65-F5344CB8AC3E}">
        <p14:creationId xmlns:p14="http://schemas.microsoft.com/office/powerpoint/2010/main" val="3019463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1F0B9-F077-1601-C525-F54C248BE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03A9739-9653-A004-3C3D-995F76FCE761}"/>
              </a:ext>
            </a:extLst>
          </p:cNvPr>
          <p:cNvSpPr/>
          <p:nvPr/>
        </p:nvSpPr>
        <p:spPr>
          <a:xfrm>
            <a:off x="4931033" y="3914775"/>
            <a:ext cx="3003395" cy="1219199"/>
          </a:xfrm>
          <a:prstGeom prst="rect">
            <a:avLst/>
          </a:prstGeom>
          <a:gradFill>
            <a:gsLst>
              <a:gs pos="70000">
                <a:srgbClr val="F4F9FC"/>
              </a:gs>
              <a:gs pos="21000">
                <a:srgbClr val="F2F3F3">
                  <a:alpha val="25000"/>
                </a:srgbClr>
              </a:gs>
              <a:gs pos="100000">
                <a:srgbClr val="F2F3F3">
                  <a:alpha val="25000"/>
                </a:srgbClr>
              </a:gs>
            </a:gsLst>
            <a:lin ang="2700000" scaled="1"/>
          </a:gra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FC6D9F-2265-05A9-7B7C-53DD26765BC0}"/>
              </a:ext>
            </a:extLst>
          </p:cNvPr>
          <p:cNvSpPr txBox="1"/>
          <p:nvPr/>
        </p:nvSpPr>
        <p:spPr>
          <a:xfrm>
            <a:off x="3248406" y="772117"/>
            <a:ext cx="5695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233B85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</a:rPr>
              <a:t>NON-AERO REVENUE GENERATION MASTERCLASS 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233B85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Helvetica" panose="020B060402020202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68AB1FF-780E-B291-96DB-DCDB7AB93D6C}"/>
              </a:ext>
            </a:extLst>
          </p:cNvPr>
          <p:cNvGrpSpPr/>
          <p:nvPr/>
        </p:nvGrpSpPr>
        <p:grpSpPr>
          <a:xfrm>
            <a:off x="5025600" y="4068000"/>
            <a:ext cx="2688886" cy="900000"/>
            <a:chOff x="5025600" y="4068000"/>
            <a:chExt cx="2688886" cy="90000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8C662A6-9F24-5EDB-9E1C-CE82E12581C6}"/>
                </a:ext>
              </a:extLst>
            </p:cNvPr>
            <p:cNvSpPr txBox="1"/>
            <p:nvPr/>
          </p:nvSpPr>
          <p:spPr>
            <a:xfrm>
              <a:off x="6168192" y="4175598"/>
              <a:ext cx="1546294" cy="68480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1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Moderated by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233B85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JULIE LASSAIGNE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Secretary General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ETRC</a:t>
              </a:r>
              <a:endPara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4FA3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6E14E9A-BBA5-9434-EB32-2A05994FA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5600" y="4068000"/>
              <a:ext cx="900000" cy="9000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78675F8-196A-728B-C397-55BD0512FEDB}"/>
              </a:ext>
            </a:extLst>
          </p:cNvPr>
          <p:cNvGrpSpPr/>
          <p:nvPr/>
        </p:nvGrpSpPr>
        <p:grpSpPr>
          <a:xfrm>
            <a:off x="2376920" y="1780797"/>
            <a:ext cx="7426138" cy="2064499"/>
            <a:chOff x="2345236" y="1744692"/>
            <a:chExt cx="7426138" cy="2064499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291CCE5-21EA-4A79-C8B5-9858D082632F}"/>
                </a:ext>
              </a:extLst>
            </p:cNvPr>
            <p:cNvGrpSpPr/>
            <p:nvPr/>
          </p:nvGrpSpPr>
          <p:grpSpPr>
            <a:xfrm>
              <a:off x="2345236" y="3152337"/>
              <a:ext cx="7426138" cy="656854"/>
              <a:chOff x="2345236" y="3152337"/>
              <a:chExt cx="7426138" cy="656854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4E0FEB4-C421-D69E-8960-D64B30C2784D}"/>
                  </a:ext>
                </a:extLst>
              </p:cNvPr>
              <p:cNvSpPr txBox="1"/>
              <p:nvPr/>
            </p:nvSpPr>
            <p:spPr>
              <a:xfrm>
                <a:off x="2345236" y="3152339"/>
                <a:ext cx="177644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JAN-HENRIK ANDERSSON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Commercial Officer &amp;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Security Officer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Munich Airport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79F78C1-E8D1-E7E2-C74E-79C198FD8754}"/>
                  </a:ext>
                </a:extLst>
              </p:cNvPr>
              <p:cNvSpPr txBox="1"/>
              <p:nvPr/>
            </p:nvSpPr>
            <p:spPr>
              <a:xfrm>
                <a:off x="8145705" y="3152337"/>
                <a:ext cx="1625669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ALEXANDER ZINELL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Executive Officer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Fraport Greece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9728723-F7FD-02BC-E386-B17757A089A4}"/>
                  </a:ext>
                </a:extLst>
              </p:cNvPr>
              <p:cNvSpPr txBox="1"/>
              <p:nvPr/>
            </p:nvSpPr>
            <p:spPr>
              <a:xfrm>
                <a:off x="6421581" y="3152338"/>
                <a:ext cx="1292340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FLORIAN SEIDEL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Sales Officer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Gebr. Heinemann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93483DA-E91B-00AE-A66E-D1DA203B1233}"/>
                  </a:ext>
                </a:extLst>
              </p:cNvPr>
              <p:cNvSpPr txBox="1"/>
              <p:nvPr/>
            </p:nvSpPr>
            <p:spPr>
              <a:xfrm>
                <a:off x="4299958" y="3162860"/>
                <a:ext cx="17540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lt-LT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GINTARE NORVILAITĖ-TAUTEVIČĖ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lt-LT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Commercial Officer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lt-LT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Lithuanian Airports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AE49D7A-673A-AAEB-F385-620A8D713D14}"/>
                </a:ext>
              </a:extLst>
            </p:cNvPr>
            <p:cNvGrpSpPr/>
            <p:nvPr/>
          </p:nvGrpSpPr>
          <p:grpSpPr>
            <a:xfrm>
              <a:off x="2603459" y="1744692"/>
              <a:ext cx="6985081" cy="1260000"/>
              <a:chOff x="2603459" y="1744692"/>
              <a:chExt cx="6985081" cy="1260000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814EC5E5-A1FC-9AD4-41B8-1676C410F6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37751" y="1744692"/>
                <a:ext cx="1260000" cy="126000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08AC54CF-BD70-E586-D558-AFA1F8A941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46961" y="1744692"/>
                <a:ext cx="1260000" cy="1260000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A9A53227-AF7B-BA3B-4144-E21AD9AFFC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8540" y="1744692"/>
                <a:ext cx="1260000" cy="1260000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DA702095-4CF6-69F0-521E-CD96A12E25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03459" y="1744692"/>
                <a:ext cx="1260000" cy="126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011289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4000">
              <a:srgbClr val="C5E6FF"/>
            </a:gs>
            <a:gs pos="100000">
              <a:srgbClr val="AFDD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AAECD-8B75-DFD0-2F27-33494D7C6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251" y="216712"/>
            <a:ext cx="5660873" cy="371946"/>
          </a:xfrm>
        </p:spPr>
        <p:txBody>
          <a:bodyPr/>
          <a:lstStyle/>
          <a:p>
            <a:r>
              <a:rPr lang="de-DE" dirty="0"/>
              <a:t>Fraport </a:t>
            </a:r>
            <a:r>
              <a:rPr lang="de-DE" dirty="0" err="1"/>
              <a:t>greece</a:t>
            </a:r>
            <a:r>
              <a:rPr lang="de-DE" dirty="0"/>
              <a:t> | </a:t>
            </a:r>
            <a:r>
              <a:rPr lang="en-US" dirty="0"/>
              <a:t>Retail Areas </a:t>
            </a:r>
            <a:br>
              <a:rPr lang="en-US" sz="1867" dirty="0"/>
            </a:br>
            <a:endParaRPr lang="el-GR" sz="1867" dirty="0"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25AA44-BC75-2976-A68F-D9B4959507F0}"/>
              </a:ext>
            </a:extLst>
          </p:cNvPr>
          <p:cNvSpPr txBox="1"/>
          <p:nvPr/>
        </p:nvSpPr>
        <p:spPr>
          <a:xfrm>
            <a:off x="395443" y="588658"/>
            <a:ext cx="158575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1867" b="1" dirty="0">
                <a:solidFill>
                  <a:srgbClr val="000091"/>
                </a:solidFill>
                <a:latin typeface="Segoe UI"/>
              </a:rPr>
              <a:t>Before CCD</a:t>
            </a:r>
            <a:endParaRPr lang="de-DE" sz="1867" i="1" kern="0" dirty="0">
              <a:solidFill>
                <a:srgbClr val="0000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F7E112-A1B7-2FF1-A9E1-F7C2F0C4FB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5" t="11328" r="169" b="6542"/>
          <a:stretch/>
        </p:blipFill>
        <p:spPr>
          <a:xfrm>
            <a:off x="8424737" y="3944509"/>
            <a:ext cx="3448355" cy="21796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D9BD41-CE2A-BB39-E201-9F2EE0CD53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345" t="7840" r="4090" b="26371"/>
          <a:stretch/>
        </p:blipFill>
        <p:spPr>
          <a:xfrm>
            <a:off x="8424741" y="1105067"/>
            <a:ext cx="3448353" cy="2191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FBBAFC-C0C9-1DB9-B07D-FACED8382D0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8260" r="8460" b="16002"/>
          <a:stretch/>
        </p:blipFill>
        <p:spPr>
          <a:xfrm>
            <a:off x="475203" y="3938101"/>
            <a:ext cx="3521108" cy="21855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DA40408-8FB3-EB48-F17D-2E8E9E92D84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7" t="7498" r="5781" b="2500"/>
          <a:stretch/>
        </p:blipFill>
        <p:spPr>
          <a:xfrm>
            <a:off x="474251" y="1111476"/>
            <a:ext cx="3511676" cy="22049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2C30C5-58C4-6BA5-A6D4-67F0D9415E6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434" t="2564" r="4808" b="5129"/>
          <a:stretch/>
        </p:blipFill>
        <p:spPr>
          <a:xfrm>
            <a:off x="4517026" y="1105065"/>
            <a:ext cx="3415165" cy="2210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F97C4B4-11D8-5DD0-C86C-78C0BFE3752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" r="3205" b="6745"/>
          <a:stretch/>
        </p:blipFill>
        <p:spPr>
          <a:xfrm>
            <a:off x="4517026" y="3938343"/>
            <a:ext cx="3415165" cy="21855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B81561E6-134C-1CE6-FD3A-979B15734276}"/>
              </a:ext>
            </a:extLst>
          </p:cNvPr>
          <p:cNvSpPr txBox="1">
            <a:spLocks/>
          </p:cNvSpPr>
          <p:nvPr/>
        </p:nvSpPr>
        <p:spPr>
          <a:xfrm>
            <a:off x="3446758" y="3357877"/>
            <a:ext cx="700317" cy="31484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SKG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F0B3AFF3-C46B-4428-CB6E-E57EB39BCF66}"/>
              </a:ext>
            </a:extLst>
          </p:cNvPr>
          <p:cNvSpPr txBox="1">
            <a:spLocks/>
          </p:cNvSpPr>
          <p:nvPr/>
        </p:nvSpPr>
        <p:spPr>
          <a:xfrm>
            <a:off x="7413295" y="3341609"/>
            <a:ext cx="672727" cy="31484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ZTH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CB59971-E68F-853D-4095-B0D544DA0B02}"/>
              </a:ext>
            </a:extLst>
          </p:cNvPr>
          <p:cNvSpPr txBox="1">
            <a:spLocks/>
          </p:cNvSpPr>
          <p:nvPr/>
        </p:nvSpPr>
        <p:spPr>
          <a:xfrm>
            <a:off x="11352241" y="3343766"/>
            <a:ext cx="737024" cy="31484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CHQ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3DE6F550-E5F5-93E1-4E02-0BD7439C3CD5}"/>
              </a:ext>
            </a:extLst>
          </p:cNvPr>
          <p:cNvSpPr txBox="1">
            <a:spLocks/>
          </p:cNvSpPr>
          <p:nvPr/>
        </p:nvSpPr>
        <p:spPr>
          <a:xfrm>
            <a:off x="3560604" y="6176762"/>
            <a:ext cx="587677" cy="31484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JTR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B1BB32F6-95C3-A650-DCDA-C4555878CA38}"/>
              </a:ext>
            </a:extLst>
          </p:cNvPr>
          <p:cNvSpPr txBox="1">
            <a:spLocks/>
          </p:cNvSpPr>
          <p:nvPr/>
        </p:nvSpPr>
        <p:spPr>
          <a:xfrm>
            <a:off x="7480703" y="6176764"/>
            <a:ext cx="629667" cy="31484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KGS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344741EE-788F-70DB-5D51-7343D6E01516}"/>
              </a:ext>
            </a:extLst>
          </p:cNvPr>
          <p:cNvSpPr txBox="1">
            <a:spLocks/>
          </p:cNvSpPr>
          <p:nvPr/>
        </p:nvSpPr>
        <p:spPr>
          <a:xfrm>
            <a:off x="11353449" y="6163488"/>
            <a:ext cx="735816" cy="31484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RHO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31577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4000">
              <a:srgbClr val="C5E6FF"/>
            </a:gs>
            <a:gs pos="100000">
              <a:srgbClr val="AFDDFF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9F8CBC-7685-8C01-E780-6E2B30ECC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tore with shelves of food and snacks&#10;&#10;AI-generated content may be incorrect.">
            <a:extLst>
              <a:ext uri="{FF2B5EF4-FFF2-40B4-BE49-F238E27FC236}">
                <a16:creationId xmlns:a16="http://schemas.microsoft.com/office/drawing/2014/main" id="{31FF68FC-DF21-8C1A-7109-630A2E5A03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976" y="3745031"/>
            <a:ext cx="3835960" cy="24295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6D52B21-2163-D063-CA14-618305D54F6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t="-1" r="243" b="10297"/>
          <a:stretch/>
        </p:blipFill>
        <p:spPr>
          <a:xfrm>
            <a:off x="8201285" y="3745032"/>
            <a:ext cx="3791553" cy="2421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E6B0125C-FBE3-7C07-D0E6-0076DE5FB824}"/>
              </a:ext>
            </a:extLst>
          </p:cNvPr>
          <p:cNvSpPr txBox="1">
            <a:spLocks/>
          </p:cNvSpPr>
          <p:nvPr/>
        </p:nvSpPr>
        <p:spPr bwMode="gray">
          <a:xfrm>
            <a:off x="239184" y="285985"/>
            <a:ext cx="8861273" cy="29265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67" b="1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Fraport greece | </a:t>
            </a:r>
            <a:r>
              <a:rPr lang="en-US"/>
              <a:t>Newly Developed Retail Areas</a:t>
            </a:r>
            <a:endParaRPr lang="el-GR" dirty="0"/>
          </a:p>
        </p:txBody>
      </p:sp>
      <p:pic>
        <p:nvPicPr>
          <p:cNvPr id="21" name="Content Placeholder 13">
            <a:extLst>
              <a:ext uri="{FF2B5EF4-FFF2-40B4-BE49-F238E27FC236}">
                <a16:creationId xmlns:a16="http://schemas.microsoft.com/office/drawing/2014/main" id="{26F1DB8D-67D6-10F6-8C92-73EAAAC6DBE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61" r="11184" b="5264"/>
          <a:stretch/>
        </p:blipFill>
        <p:spPr bwMode="gray">
          <a:xfrm>
            <a:off x="239184" y="961701"/>
            <a:ext cx="3866488" cy="242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C44385D-7EE0-D463-C8F9-68C513B9AA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5976" y="961701"/>
            <a:ext cx="3835960" cy="2406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C269EF8-4E74-B3FD-8E28-3506B54169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5178" y="961701"/>
            <a:ext cx="3827661" cy="2400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Content Placeholder 6">
            <a:extLst>
              <a:ext uri="{FF2B5EF4-FFF2-40B4-BE49-F238E27FC236}">
                <a16:creationId xmlns:a16="http://schemas.microsoft.com/office/drawing/2014/main" id="{610B4AA5-B268-6DFA-CD29-04BD23542E34}"/>
              </a:ext>
            </a:extLst>
          </p:cNvPr>
          <p:cNvSpPr txBox="1">
            <a:spLocks/>
          </p:cNvSpPr>
          <p:nvPr/>
        </p:nvSpPr>
        <p:spPr>
          <a:xfrm>
            <a:off x="3600434" y="3379205"/>
            <a:ext cx="668141" cy="34670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SKG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25" name="Content Placeholder 6">
            <a:extLst>
              <a:ext uri="{FF2B5EF4-FFF2-40B4-BE49-F238E27FC236}">
                <a16:creationId xmlns:a16="http://schemas.microsoft.com/office/drawing/2014/main" id="{B7299892-6B05-35EB-E8B1-F642739B92D3}"/>
              </a:ext>
            </a:extLst>
          </p:cNvPr>
          <p:cNvSpPr txBox="1">
            <a:spLocks/>
          </p:cNvSpPr>
          <p:nvPr/>
        </p:nvSpPr>
        <p:spPr>
          <a:xfrm>
            <a:off x="7520227" y="3373823"/>
            <a:ext cx="668141" cy="34670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ZTH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26" name="Content Placeholder 6">
            <a:extLst>
              <a:ext uri="{FF2B5EF4-FFF2-40B4-BE49-F238E27FC236}">
                <a16:creationId xmlns:a16="http://schemas.microsoft.com/office/drawing/2014/main" id="{5A357E83-A911-CF41-F686-0F841A53F2A4}"/>
              </a:ext>
            </a:extLst>
          </p:cNvPr>
          <p:cNvSpPr txBox="1">
            <a:spLocks/>
          </p:cNvSpPr>
          <p:nvPr/>
        </p:nvSpPr>
        <p:spPr>
          <a:xfrm>
            <a:off x="11440021" y="3365094"/>
            <a:ext cx="770744" cy="34670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CHQ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27" name="Content Placeholder 6">
            <a:extLst>
              <a:ext uri="{FF2B5EF4-FFF2-40B4-BE49-F238E27FC236}">
                <a16:creationId xmlns:a16="http://schemas.microsoft.com/office/drawing/2014/main" id="{EDBBD832-DE12-75A7-12CE-68E3680CC380}"/>
              </a:ext>
            </a:extLst>
          </p:cNvPr>
          <p:cNvSpPr txBox="1">
            <a:spLocks/>
          </p:cNvSpPr>
          <p:nvPr/>
        </p:nvSpPr>
        <p:spPr>
          <a:xfrm>
            <a:off x="3647579" y="6169188"/>
            <a:ext cx="668141" cy="34670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JTR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28" name="Content Placeholder 6">
            <a:extLst>
              <a:ext uri="{FF2B5EF4-FFF2-40B4-BE49-F238E27FC236}">
                <a16:creationId xmlns:a16="http://schemas.microsoft.com/office/drawing/2014/main" id="{90DBB24E-CD68-88C8-930F-422A79876584}"/>
              </a:ext>
            </a:extLst>
          </p:cNvPr>
          <p:cNvSpPr txBox="1">
            <a:spLocks/>
          </p:cNvSpPr>
          <p:nvPr/>
        </p:nvSpPr>
        <p:spPr>
          <a:xfrm>
            <a:off x="7562522" y="6173320"/>
            <a:ext cx="668141" cy="34670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KGS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29" name="Content Placeholder 6">
            <a:extLst>
              <a:ext uri="{FF2B5EF4-FFF2-40B4-BE49-F238E27FC236}">
                <a16:creationId xmlns:a16="http://schemas.microsoft.com/office/drawing/2014/main" id="{6CCFED16-14C0-35D5-7FD0-7AFDB67C907E}"/>
              </a:ext>
            </a:extLst>
          </p:cNvPr>
          <p:cNvSpPr txBox="1">
            <a:spLocks/>
          </p:cNvSpPr>
          <p:nvPr/>
        </p:nvSpPr>
        <p:spPr>
          <a:xfrm>
            <a:off x="11450194" y="6160044"/>
            <a:ext cx="759364" cy="34670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RHO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C15EC83-4A61-444B-86CF-AF6E8EFA42B8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185" y="3745032"/>
            <a:ext cx="3863551" cy="2421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4329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4000">
              <a:srgbClr val="C5E6FF"/>
            </a:gs>
            <a:gs pos="100000">
              <a:srgbClr val="AFDDFF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4FBA55-8259-A5FC-A644-FCFAF9212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8049CF-EBAF-657E-6960-FD649FE98BA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000" r="5478" b="25526"/>
          <a:stretch/>
        </p:blipFill>
        <p:spPr>
          <a:xfrm>
            <a:off x="4507445" y="1122631"/>
            <a:ext cx="3556919" cy="22780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79F42B2-473E-AEB6-11EC-12B973834C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610" y="1122634"/>
            <a:ext cx="3507599" cy="2279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840628-D968-92AC-9097-6C6B20A3E26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"/>
          <a:stretch/>
        </p:blipFill>
        <p:spPr>
          <a:xfrm>
            <a:off x="4503468" y="3920026"/>
            <a:ext cx="3544880" cy="22780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6D654B-9D08-D241-54D2-016F9FFCAD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600" y="3920026"/>
            <a:ext cx="3562981" cy="22780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1AC4CD-32C6-F38D-4B8D-1C625D2461C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3489" y="3921647"/>
            <a:ext cx="3632080" cy="22765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4491CD-022F-762B-602A-352D45F3EE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55" y="1122632"/>
            <a:ext cx="3630316" cy="2278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AB25903-1F69-1FE5-9D17-AC6279E32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488" y="168269"/>
            <a:ext cx="7500559" cy="405715"/>
          </a:xfrm>
        </p:spPr>
        <p:txBody>
          <a:bodyPr/>
          <a:lstStyle/>
          <a:p>
            <a:r>
              <a:rPr lang="de-DE" dirty="0"/>
              <a:t>Fraport greece | </a:t>
            </a:r>
            <a:r>
              <a:rPr lang="en-US" dirty="0"/>
              <a:t>Food &amp; Beverage Units </a:t>
            </a:r>
            <a:br>
              <a:rPr lang="en-US" dirty="0"/>
            </a:br>
            <a:endParaRPr lang="el-GR" sz="1867" dirty="0">
              <a:latin typeface="+mn-lt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C08364-EB86-238E-D21F-6157B2B5B106}"/>
              </a:ext>
            </a:extLst>
          </p:cNvPr>
          <p:cNvSpPr txBox="1"/>
          <p:nvPr/>
        </p:nvSpPr>
        <p:spPr>
          <a:xfrm>
            <a:off x="375516" y="564250"/>
            <a:ext cx="152173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1867" b="1" dirty="0">
                <a:solidFill>
                  <a:srgbClr val="000091"/>
                </a:solidFill>
                <a:latin typeface="Segoe UI"/>
              </a:rPr>
              <a:t>Before CCD</a:t>
            </a:r>
            <a:endParaRPr lang="de-DE" sz="1867" i="1" kern="0" dirty="0">
              <a:solidFill>
                <a:srgbClr val="0000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D312BCC3-BFE9-9488-4B4B-9ABB1EEA18F1}"/>
              </a:ext>
            </a:extLst>
          </p:cNvPr>
          <p:cNvSpPr txBox="1">
            <a:spLocks/>
          </p:cNvSpPr>
          <p:nvPr/>
        </p:nvSpPr>
        <p:spPr>
          <a:xfrm>
            <a:off x="3596603" y="3416946"/>
            <a:ext cx="682691" cy="324607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SKG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B813CF7E-1323-482B-E8F5-2A10CCF7928F}"/>
              </a:ext>
            </a:extLst>
          </p:cNvPr>
          <p:cNvSpPr txBox="1">
            <a:spLocks/>
          </p:cNvSpPr>
          <p:nvPr/>
        </p:nvSpPr>
        <p:spPr>
          <a:xfrm>
            <a:off x="7546589" y="3400678"/>
            <a:ext cx="671651" cy="324607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ZTH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92F902FD-0D63-7F4F-EC79-455DF930AA61}"/>
              </a:ext>
            </a:extLst>
          </p:cNvPr>
          <p:cNvSpPr txBox="1">
            <a:spLocks/>
          </p:cNvSpPr>
          <p:nvPr/>
        </p:nvSpPr>
        <p:spPr>
          <a:xfrm>
            <a:off x="11590361" y="3402835"/>
            <a:ext cx="724911" cy="324607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EFL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01482B1E-AFFB-FD01-8594-D1A37FB31AF8}"/>
              </a:ext>
            </a:extLst>
          </p:cNvPr>
          <p:cNvSpPr txBox="1">
            <a:spLocks/>
          </p:cNvSpPr>
          <p:nvPr/>
        </p:nvSpPr>
        <p:spPr>
          <a:xfrm>
            <a:off x="3637026" y="6262383"/>
            <a:ext cx="595943" cy="324607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JTR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7FE5B438-172C-05A3-C238-587DE4F088E1}"/>
              </a:ext>
            </a:extLst>
          </p:cNvPr>
          <p:cNvSpPr txBox="1">
            <a:spLocks/>
          </p:cNvSpPr>
          <p:nvPr/>
        </p:nvSpPr>
        <p:spPr>
          <a:xfrm>
            <a:off x="7453121" y="6266515"/>
            <a:ext cx="694791" cy="324607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JMK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01D98289-90C5-AD74-659C-02329F0F88D3}"/>
              </a:ext>
            </a:extLst>
          </p:cNvPr>
          <p:cNvSpPr txBox="1">
            <a:spLocks/>
          </p:cNvSpPr>
          <p:nvPr/>
        </p:nvSpPr>
        <p:spPr>
          <a:xfrm>
            <a:off x="11432848" y="6253239"/>
            <a:ext cx="693960" cy="324607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RHO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843064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4000">
              <a:srgbClr val="C5E6FF"/>
            </a:gs>
            <a:gs pos="100000">
              <a:srgbClr val="AFDDFF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171634-6A6A-2E96-0993-C82549CB4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restaurant with tables and chairs&#10;&#10;AI-generated content may be incorrect.">
            <a:extLst>
              <a:ext uri="{FF2B5EF4-FFF2-40B4-BE49-F238E27FC236}">
                <a16:creationId xmlns:a16="http://schemas.microsoft.com/office/drawing/2014/main" id="{178E0050-0D3A-980C-BFC8-E1AE77F20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571" y="3760913"/>
            <a:ext cx="3851381" cy="24006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Content Placeholder 3">
            <a:extLst>
              <a:ext uri="{FF2B5EF4-FFF2-40B4-BE49-F238E27FC236}">
                <a16:creationId xmlns:a16="http://schemas.microsoft.com/office/drawing/2014/main" id="{D0DD4536-66CA-A1BC-BEC7-46AB9F10514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4268576" y="970793"/>
            <a:ext cx="3759985" cy="24201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Content Placeholder 6">
            <a:extLst>
              <a:ext uri="{FF2B5EF4-FFF2-40B4-BE49-F238E27FC236}">
                <a16:creationId xmlns:a16="http://schemas.microsoft.com/office/drawing/2014/main" id="{749AA230-1C09-140C-DD08-A3ADF3A232E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8185525" y="935797"/>
            <a:ext cx="3767291" cy="24349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59BEFD8-C3DD-B89F-5608-ABFBBF6E2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95" y="970792"/>
            <a:ext cx="3865419" cy="24101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B95A614-F550-4B74-425A-40638A4BCA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997" y="3745336"/>
            <a:ext cx="3770353" cy="24243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7A3AA79-8780-941C-EFB9-9C8FF0B4574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536" y="3745336"/>
            <a:ext cx="3762281" cy="24243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501FA092-25B5-9D5C-47FC-5FE3CEA91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571" y="273845"/>
            <a:ext cx="10739115" cy="422618"/>
          </a:xfrm>
        </p:spPr>
        <p:txBody>
          <a:bodyPr/>
          <a:lstStyle/>
          <a:p>
            <a:r>
              <a:rPr lang="de-DE" dirty="0"/>
              <a:t>Fraport </a:t>
            </a:r>
            <a:r>
              <a:rPr lang="de-DE" dirty="0" err="1"/>
              <a:t>greece</a:t>
            </a:r>
            <a:r>
              <a:rPr lang="de-DE" dirty="0"/>
              <a:t> | </a:t>
            </a:r>
            <a:r>
              <a:rPr lang="en-US" dirty="0"/>
              <a:t>Newly Developed Food &amp; Beverage Areas</a:t>
            </a:r>
            <a:br>
              <a:rPr lang="en-US" sz="1867" dirty="0"/>
            </a:br>
            <a:endParaRPr lang="el-GR" sz="1867" dirty="0">
              <a:latin typeface="+mn-lt"/>
              <a:ea typeface="+mn-ea"/>
              <a:cs typeface="+mn-cs"/>
            </a:endParaRPr>
          </a:p>
        </p:txBody>
      </p:sp>
      <p:sp>
        <p:nvSpPr>
          <p:cNvPr id="25" name="Content Placeholder 6">
            <a:extLst>
              <a:ext uri="{FF2B5EF4-FFF2-40B4-BE49-F238E27FC236}">
                <a16:creationId xmlns:a16="http://schemas.microsoft.com/office/drawing/2014/main" id="{D9289589-DE15-0691-2AA1-21B413F227A4}"/>
              </a:ext>
            </a:extLst>
          </p:cNvPr>
          <p:cNvSpPr txBox="1">
            <a:spLocks/>
          </p:cNvSpPr>
          <p:nvPr/>
        </p:nvSpPr>
        <p:spPr>
          <a:xfrm>
            <a:off x="3600434" y="3379205"/>
            <a:ext cx="668141" cy="34670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ZTH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26" name="Content Placeholder 6">
            <a:extLst>
              <a:ext uri="{FF2B5EF4-FFF2-40B4-BE49-F238E27FC236}">
                <a16:creationId xmlns:a16="http://schemas.microsoft.com/office/drawing/2014/main" id="{363C0A2D-6FD5-3E58-B241-8C61C71E4ECF}"/>
              </a:ext>
            </a:extLst>
          </p:cNvPr>
          <p:cNvSpPr txBox="1">
            <a:spLocks/>
          </p:cNvSpPr>
          <p:nvPr/>
        </p:nvSpPr>
        <p:spPr>
          <a:xfrm>
            <a:off x="7539380" y="3362937"/>
            <a:ext cx="668141" cy="34670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KGS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27" name="Content Placeholder 6">
            <a:extLst>
              <a:ext uri="{FF2B5EF4-FFF2-40B4-BE49-F238E27FC236}">
                <a16:creationId xmlns:a16="http://schemas.microsoft.com/office/drawing/2014/main" id="{27AC3D4F-F745-63E6-BF3B-E637BD1CA474}"/>
              </a:ext>
            </a:extLst>
          </p:cNvPr>
          <p:cNvSpPr txBox="1">
            <a:spLocks/>
          </p:cNvSpPr>
          <p:nvPr/>
        </p:nvSpPr>
        <p:spPr>
          <a:xfrm>
            <a:off x="11458992" y="3365094"/>
            <a:ext cx="759363" cy="34670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JTR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28" name="Content Placeholder 6">
            <a:extLst>
              <a:ext uri="{FF2B5EF4-FFF2-40B4-BE49-F238E27FC236}">
                <a16:creationId xmlns:a16="http://schemas.microsoft.com/office/drawing/2014/main" id="{C5C91599-827D-297E-E9F1-ED06ABE1497D}"/>
              </a:ext>
            </a:extLst>
          </p:cNvPr>
          <p:cNvSpPr txBox="1">
            <a:spLocks/>
          </p:cNvSpPr>
          <p:nvPr/>
        </p:nvSpPr>
        <p:spPr>
          <a:xfrm>
            <a:off x="3572298" y="6169188"/>
            <a:ext cx="715287" cy="34670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CFU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29" name="Content Placeholder 6">
            <a:extLst>
              <a:ext uri="{FF2B5EF4-FFF2-40B4-BE49-F238E27FC236}">
                <a16:creationId xmlns:a16="http://schemas.microsoft.com/office/drawing/2014/main" id="{F8AB667A-5A6D-714B-1A1F-A543CD27A5DE}"/>
              </a:ext>
            </a:extLst>
          </p:cNvPr>
          <p:cNvSpPr txBox="1">
            <a:spLocks/>
          </p:cNvSpPr>
          <p:nvPr/>
        </p:nvSpPr>
        <p:spPr>
          <a:xfrm>
            <a:off x="7491579" y="6155389"/>
            <a:ext cx="668141" cy="34670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JMK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  <p:sp>
        <p:nvSpPr>
          <p:cNvPr id="30" name="Content Placeholder 6">
            <a:extLst>
              <a:ext uri="{FF2B5EF4-FFF2-40B4-BE49-F238E27FC236}">
                <a16:creationId xmlns:a16="http://schemas.microsoft.com/office/drawing/2014/main" id="{EBED7C54-2043-98D8-CF46-DF5192A15EB4}"/>
              </a:ext>
            </a:extLst>
          </p:cNvPr>
          <p:cNvSpPr txBox="1">
            <a:spLocks/>
          </p:cNvSpPr>
          <p:nvPr/>
        </p:nvSpPr>
        <p:spPr>
          <a:xfrm>
            <a:off x="11450194" y="6160044"/>
            <a:ext cx="759364" cy="346701"/>
          </a:xfrm>
          <a:prstGeom prst="rect">
            <a:avLst/>
          </a:prstGeom>
        </p:spPr>
        <p:txBody>
          <a:bodyPr/>
          <a:lstStyle>
            <a:lvl1pPr marL="1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Symbol" panose="05050102010706020507" pitchFamily="18" charset="2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8350">
              <a:spcAft>
                <a:spcPct val="0"/>
              </a:spcAft>
              <a:buClr>
                <a:srgbClr val="000091"/>
              </a:buClr>
              <a:buNone/>
            </a:pPr>
            <a:r>
              <a:rPr lang="en-US" sz="1600" b="1" dirty="0">
                <a:solidFill>
                  <a:srgbClr val="000091"/>
                </a:solidFill>
                <a:latin typeface="Segoe UI"/>
              </a:rPr>
              <a:t>RHO</a:t>
            </a:r>
            <a:endParaRPr lang="en-US" sz="2400" b="1" dirty="0">
              <a:solidFill>
                <a:srgbClr val="000091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38352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40B0D-9841-A361-D731-90B476163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A4FF306-DDD0-D1A8-0AA3-8505F5C0A62F}"/>
              </a:ext>
            </a:extLst>
          </p:cNvPr>
          <p:cNvSpPr/>
          <p:nvPr/>
        </p:nvSpPr>
        <p:spPr>
          <a:xfrm>
            <a:off x="4931033" y="3914775"/>
            <a:ext cx="3003395" cy="1219199"/>
          </a:xfrm>
          <a:prstGeom prst="rect">
            <a:avLst/>
          </a:prstGeom>
          <a:gradFill>
            <a:gsLst>
              <a:gs pos="70000">
                <a:srgbClr val="F4F9FC"/>
              </a:gs>
              <a:gs pos="21000">
                <a:srgbClr val="F2F3F3">
                  <a:alpha val="25000"/>
                </a:srgbClr>
              </a:gs>
              <a:gs pos="100000">
                <a:srgbClr val="F2F3F3">
                  <a:alpha val="25000"/>
                </a:srgbClr>
              </a:gs>
            </a:gsLst>
            <a:lin ang="2700000" scaled="1"/>
          </a:gra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2208E7-A81E-68C8-E19B-366AB9CBEF16}"/>
              </a:ext>
            </a:extLst>
          </p:cNvPr>
          <p:cNvSpPr txBox="1"/>
          <p:nvPr/>
        </p:nvSpPr>
        <p:spPr>
          <a:xfrm>
            <a:off x="3248406" y="772117"/>
            <a:ext cx="5695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233B85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Helvetica" panose="020B0604020202020204" pitchFamily="34" charset="0"/>
              </a:rPr>
              <a:t>NON-AERO REVENUE GENERATION MASTERCLASS 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233B85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Helvetica" panose="020B0604020202020204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DD20EC6-2D57-8AD6-5021-48C8C1E94452}"/>
              </a:ext>
            </a:extLst>
          </p:cNvPr>
          <p:cNvGrpSpPr/>
          <p:nvPr/>
        </p:nvGrpSpPr>
        <p:grpSpPr>
          <a:xfrm>
            <a:off x="5025600" y="4068000"/>
            <a:ext cx="2688886" cy="900000"/>
            <a:chOff x="5025600" y="4068000"/>
            <a:chExt cx="2688886" cy="90000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F03DA1F-DC10-7D4D-F0F5-165E97EC6F9C}"/>
                </a:ext>
              </a:extLst>
            </p:cNvPr>
            <p:cNvSpPr txBox="1"/>
            <p:nvPr/>
          </p:nvSpPr>
          <p:spPr>
            <a:xfrm>
              <a:off x="6168192" y="4175598"/>
              <a:ext cx="1546294" cy="68480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1" i="1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Moderated by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233B85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JULIE LASSAIGNE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Secretary General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rPr>
                <a:t>ETRC</a:t>
              </a:r>
              <a:endParaRPr kumimoji="0" lang="en-GB" sz="900" b="1" i="0" u="none" strike="noStrike" kern="1200" cap="none" spc="0" normalizeH="0" baseline="0" noProof="0" dirty="0">
                <a:ln>
                  <a:noFill/>
                </a:ln>
                <a:solidFill>
                  <a:srgbClr val="004FA3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926F7DD-97A4-ABA4-314D-8B3853709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5600" y="4068000"/>
              <a:ext cx="900000" cy="9000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0727FEB-5D73-679E-72C1-7D186B30C6CC}"/>
              </a:ext>
            </a:extLst>
          </p:cNvPr>
          <p:cNvGrpSpPr/>
          <p:nvPr/>
        </p:nvGrpSpPr>
        <p:grpSpPr>
          <a:xfrm>
            <a:off x="2376920" y="1780797"/>
            <a:ext cx="7426138" cy="2064499"/>
            <a:chOff x="2345236" y="1744692"/>
            <a:chExt cx="7426138" cy="2064499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D1693511-7C10-E541-1FD3-067BAF9941AB}"/>
                </a:ext>
              </a:extLst>
            </p:cNvPr>
            <p:cNvGrpSpPr/>
            <p:nvPr/>
          </p:nvGrpSpPr>
          <p:grpSpPr>
            <a:xfrm>
              <a:off x="2345236" y="3152337"/>
              <a:ext cx="7426138" cy="656854"/>
              <a:chOff x="2345236" y="3152337"/>
              <a:chExt cx="7426138" cy="656854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7CCC17C-8C82-B955-DC87-8B1949C318BC}"/>
                  </a:ext>
                </a:extLst>
              </p:cNvPr>
              <p:cNvSpPr txBox="1"/>
              <p:nvPr/>
            </p:nvSpPr>
            <p:spPr>
              <a:xfrm>
                <a:off x="2345236" y="3152339"/>
                <a:ext cx="177644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JAN-HENRIK ANDERSSON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Commercial Officer &amp;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Security Officer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Munich Airport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0047DF7-AC8C-3366-5D4B-FB6D4A01F66C}"/>
                  </a:ext>
                </a:extLst>
              </p:cNvPr>
              <p:cNvSpPr txBox="1"/>
              <p:nvPr/>
            </p:nvSpPr>
            <p:spPr>
              <a:xfrm>
                <a:off x="8145705" y="3152337"/>
                <a:ext cx="1625669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ALEXANDER ZINELL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Executive Officer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Fraport Greece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D220636-E257-B024-D58C-F7E5A4DD759B}"/>
                  </a:ext>
                </a:extLst>
              </p:cNvPr>
              <p:cNvSpPr txBox="1"/>
              <p:nvPr/>
            </p:nvSpPr>
            <p:spPr>
              <a:xfrm>
                <a:off x="6421581" y="3152338"/>
                <a:ext cx="1292340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FLORIAN SEIDEL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Sales Officer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Gebr. Heinemann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AF96FD8-1564-034B-949E-9C29881EDC44}"/>
                  </a:ext>
                </a:extLst>
              </p:cNvPr>
              <p:cNvSpPr txBox="1"/>
              <p:nvPr/>
            </p:nvSpPr>
            <p:spPr>
              <a:xfrm>
                <a:off x="4299958" y="3162860"/>
                <a:ext cx="17540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lt-LT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233B85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GINTARE NORVILAITĖ-TAUTEVIČĖ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lt-LT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Chief Commercial Officer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lt-LT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4FA3"/>
                    </a:solidFill>
                    <a:effectLst/>
                    <a:uLnTx/>
                    <a:uFillTx/>
                    <a:latin typeface="Montserrat" panose="00000500000000000000" pitchFamily="2" charset="0"/>
                    <a:ea typeface="+mn-ea"/>
                    <a:cs typeface="+mn-cs"/>
                  </a:rPr>
                  <a:t>Lithuanian Airports</a:t>
                </a:r>
                <a:endParaRPr kumimoji="0" lang="en-GB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4FA3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1BEA634-F2E8-AFBC-A52A-F4E221E2E95E}"/>
                </a:ext>
              </a:extLst>
            </p:cNvPr>
            <p:cNvGrpSpPr/>
            <p:nvPr/>
          </p:nvGrpSpPr>
          <p:grpSpPr>
            <a:xfrm>
              <a:off x="2603459" y="1744692"/>
              <a:ext cx="6985081" cy="1260000"/>
              <a:chOff x="2603459" y="1744692"/>
              <a:chExt cx="6985081" cy="1260000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13FBECA6-CE6E-BC94-0A52-4DC88105AD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37751" y="1744692"/>
                <a:ext cx="1260000" cy="126000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1F705457-DB74-2303-7E42-B759CB0DFA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46961" y="1744692"/>
                <a:ext cx="1260000" cy="1260000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CC28D15F-EA13-6F61-78DB-9D03FE2D26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8540" y="1744692"/>
                <a:ext cx="1260000" cy="1260000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F0800EE4-5005-A925-8E62-0FBB71CDD9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03459" y="1744692"/>
                <a:ext cx="1260000" cy="126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215616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Airport MUC 2024">
  <a:themeElements>
    <a:clrScheme name="Munich Airport color 2024">
      <a:dk1>
        <a:srgbClr val="252940"/>
      </a:dk1>
      <a:lt1>
        <a:sysClr val="window" lastClr="FFFFFF"/>
      </a:lt1>
      <a:dk2>
        <a:srgbClr val="000000"/>
      </a:dk2>
      <a:lt2>
        <a:srgbClr val="E8E8E8"/>
      </a:lt2>
      <a:accent1>
        <a:srgbClr val="252940"/>
      </a:accent1>
      <a:accent2>
        <a:srgbClr val="C0C3F0"/>
      </a:accent2>
      <a:accent3>
        <a:srgbClr val="E6732C"/>
      </a:accent3>
      <a:accent4>
        <a:srgbClr val="003332"/>
      </a:accent4>
      <a:accent5>
        <a:srgbClr val="D3F7E4"/>
      </a:accent5>
      <a:accent6>
        <a:srgbClr val="5A253E"/>
      </a:accent6>
      <a:hlink>
        <a:srgbClr val="252940"/>
      </a:hlink>
      <a:folHlink>
        <a:srgbClr val="C0C3F0"/>
      </a:folHlink>
    </a:clrScheme>
    <a:fontScheme name="Munich airport font 2024">
      <a:majorFont>
        <a:latin typeface="Munich Airport Pro SemiBold"/>
        <a:ea typeface=""/>
        <a:cs typeface="Arial Unicode MS"/>
      </a:majorFont>
      <a:minorFont>
        <a:latin typeface="Munich Airport Pro Regular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200" dirty="0" err="1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36000" rIns="36000" bIns="36000" rtlCol="0">
        <a:spAutoFit/>
      </a:bodyPr>
      <a:lstStyle>
        <a:defPPr algn="l">
          <a:defRPr sz="1200" dirty="0" smtClean="0"/>
        </a:defPPr>
      </a:lstStyle>
    </a:txDef>
  </a:objectDefaults>
  <a:extraClrSchemeLst/>
  <a:custClrLst>
    <a:custClr name="Beige">
      <a:srgbClr val="FAEBD4"/>
    </a:custClr>
    <a:custClr name="Rose">
      <a:srgbClr val="F8E0E7"/>
    </a:custClr>
  </a:custClrLst>
  <a:extLst>
    <a:ext uri="{05A4C25C-085E-4340-85A3-A5531E510DB2}">
      <thm15:themeFamily xmlns:thm15="http://schemas.microsoft.com/office/thememl/2012/main" name="Präsentation1" id="{9431B7B3-6960-490E-B752-FB7376A33C0E}" vid="{135B480F-9922-418D-8F42-7C363216CBB5}"/>
    </a:ext>
  </a:extLst>
</a:theme>
</file>

<file path=ppt/theme/theme2.xml><?xml version="1.0" encoding="utf-8"?>
<a:theme xmlns:a="http://schemas.openxmlformats.org/drawingml/2006/main" name="Fraport Master 2023">
  <a:themeElements>
    <a:clrScheme name="Fraport_Farben">
      <a:dk1>
        <a:sysClr val="windowText" lastClr="000000"/>
      </a:dk1>
      <a:lt1>
        <a:sysClr val="window" lastClr="FFFFFF"/>
      </a:lt1>
      <a:dk2>
        <a:srgbClr val="000091"/>
      </a:dk2>
      <a:lt2>
        <a:srgbClr val="E6E8E9"/>
      </a:lt2>
      <a:accent1>
        <a:srgbClr val="000091"/>
      </a:accent1>
      <a:accent2>
        <a:srgbClr val="6F166F"/>
      </a:accent2>
      <a:accent3>
        <a:srgbClr val="848C91"/>
      </a:accent3>
      <a:accent4>
        <a:srgbClr val="00AABE"/>
      </a:accent4>
      <a:accent5>
        <a:srgbClr val="F2C900"/>
      </a:accent5>
      <a:accent6>
        <a:srgbClr val="D71B3A"/>
      </a:accent6>
      <a:hlink>
        <a:srgbClr val="848C91"/>
      </a:hlink>
      <a:folHlink>
        <a:srgbClr val="848C91"/>
      </a:folHlink>
    </a:clrScheme>
    <a:fontScheme name="Fraport_Schriften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Fraport-Grün 100%">
      <a:srgbClr val="82AF32"/>
    </a:custClr>
    <a:custClr name="Fraport-Grün 15%">
      <a:srgbClr val="ECF3E0"/>
    </a:custClr>
    <a:custClr name="Fraport-Orange 100%">
      <a:srgbClr val="E4821A"/>
    </a:custClr>
    <a:custClr name="Fraport-Orange 15%">
      <a:srgbClr val="FBECDD"/>
    </a:custClr>
    <a:custClr name="Fraport-Blau 80%">
      <a:srgbClr val="3333A7"/>
    </a:custClr>
    <a:custClr name="Fraport-Aubergine 80%">
      <a:srgbClr val="8C448C"/>
    </a:custClr>
    <a:custClr name="Fraport-Grau 80%">
      <a:srgbClr val="9CA3A7"/>
    </a:custClr>
    <a:custClr name="Fraport-Türkis 80%">
      <a:srgbClr val="33BBCB"/>
    </a:custClr>
    <a:custClr name="Fraport-Gelb 80%">
      <a:srgbClr val="F5D433"/>
    </a:custClr>
    <a:custClr name="Fraport-Rot 80%">
      <a:srgbClr val="DF4961"/>
    </a:custClr>
    <a:custClr name="Fraport-Grün 80%">
      <a:srgbClr val="9BBF5B"/>
    </a:custClr>
    <a:custClr>
      <a:srgbClr val="FFFFFF"/>
    </a:custClr>
    <a:custClr name="Fraport-Orange 80%">
      <a:srgbClr val="E99B48"/>
    </a:custClr>
    <a:custClr>
      <a:srgbClr val="FFFFFF"/>
    </a:custClr>
    <a:custClr name="Fraport-Blau 60%">
      <a:srgbClr val="6666BD"/>
    </a:custClr>
    <a:custClr name="Fraport-Aubergine 60%">
      <a:srgbClr val="A873A8"/>
    </a:custClr>
    <a:custClr name="Fraport-Grau 60%">
      <a:srgbClr val="B5BABD"/>
    </a:custClr>
    <a:custClr name="Fraport-Türkis 60%">
      <a:srgbClr val="66CCD8"/>
    </a:custClr>
    <a:custClr name="Fraport-Gelb 60%">
      <a:srgbClr val="F7DF66"/>
    </a:custClr>
    <a:custClr name="Fraport-Rot 60%">
      <a:srgbClr val="E77689"/>
    </a:custClr>
    <a:custClr name="Fraport-Grün 60%">
      <a:srgbClr val="B4CF84"/>
    </a:custClr>
    <a:custClr>
      <a:srgbClr val="FFFFFF"/>
    </a:custClr>
    <a:custClr name="Fraport-Orange 60%">
      <a:srgbClr val="EFB476"/>
    </a:custClr>
    <a:custClr>
      <a:srgbClr val="FFFFFF"/>
    </a:custClr>
    <a:custClr name="Fraport-Blau 40%">
      <a:srgbClr val="8C96C8"/>
    </a:custClr>
    <a:custClr name="Fraport-Aubergine 40%">
      <a:srgbClr val="C5A2C5"/>
    </a:custClr>
    <a:custClr name="Fraport-Grau 40%">
      <a:srgbClr val="CED1D3"/>
    </a:custClr>
    <a:custClr name="Fraport-Türkis 40%">
      <a:srgbClr val="99DDE5"/>
    </a:custClr>
    <a:custClr name="Fraport-Gelb 40%">
      <a:srgbClr val="FAE999"/>
    </a:custClr>
    <a:custClr name="Fraport-Rot 40%">
      <a:srgbClr val="EFA4B0"/>
    </a:custClr>
    <a:custClr name="Fraport-Grün 40%">
      <a:srgbClr val="CDDFAD"/>
    </a:custClr>
    <a:custClr>
      <a:srgbClr val="FFFFFF"/>
    </a:custClr>
    <a:custClr name="Fraport-Orange 40%">
      <a:srgbClr val="F4CDA3"/>
    </a:custClr>
    <a:custClr>
      <a:srgbClr val="FFFFFF"/>
    </a:custClr>
    <a:custClr name="Fraport-Blau 20%">
      <a:srgbClr val="CCCCE9"/>
    </a:custClr>
    <a:custClr name="Fraport-Aubergine 20%">
      <a:srgbClr val="E2D0E2"/>
    </a:custClr>
    <a:custClr name="Fraport-Grau 20%">
      <a:srgbClr val="E6E8E9"/>
    </a:custClr>
    <a:custClr name="Fraport-Türkis 20%">
      <a:srgbClr val="CCEEF2"/>
    </a:custClr>
    <a:custClr name="Fraport-Gelb 20%">
      <a:srgbClr val="FCF4CC"/>
    </a:custClr>
    <a:custClr name="Fraport-Rot 20%">
      <a:srgbClr val="F7D1D8"/>
    </a:custClr>
    <a:custClr name="Fraport-Grün 20%">
      <a:srgbClr val="E6EFD6"/>
    </a:custClr>
    <a:custClr>
      <a:srgbClr val="FFFFFF"/>
    </a:custClr>
    <a:custClr name="Fraport-Orange 20%">
      <a:srgbClr val="FAE6D1"/>
    </a:custClr>
    <a:custClr>
      <a:srgbClr val="FFFFFF"/>
    </a:custClr>
    <a:custClr name="Fraport-Blau 15%">
      <a:srgbClr val="D9D9EF"/>
    </a:custClr>
    <a:custClr name="Fraport-Aubergine 15%">
      <a:srgbClr val="EADCEA"/>
    </a:custClr>
    <a:custClr name="Fraport-Grau 15%">
      <a:srgbClr val="EDEEEF"/>
    </a:custClr>
    <a:custClr name="Fraport-Türkis 15%">
      <a:srgbClr val="D9F2F5"/>
    </a:custClr>
    <a:custClr name="Fraport-Gelb 15%">
      <a:srgbClr val="ECF3E0"/>
    </a:custClr>
    <a:custClr name="Fraport-Rot 15%">
      <a:srgbClr val="F9DDE2"/>
    </a:custClr>
  </a:custClrLst>
  <a:extLst>
    <a:ext uri="{05A4C25C-085E-4340-85A3-A5531E510DB2}">
      <thm15:themeFamily xmlns:thm15="http://schemas.microsoft.com/office/thememl/2012/main" name="Präsentation1" id="{D481493F-6CA4-409B-ABE4-6C9C26826168}" vid="{1620CD70-04EB-4D0B-84F4-57928B14AE0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unich airport font 2024">
      <a:majorFont>
        <a:latin typeface="Munich Airport Pro SemiBold"/>
        <a:ea typeface=""/>
        <a:cs typeface="Arial Unicode MS"/>
      </a:majorFont>
      <a:minorFont>
        <a:latin typeface="Munich Airport Pro Regular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unich airport font 2024">
      <a:majorFont>
        <a:latin typeface="Munich Airport Pro SemiBold"/>
        <a:ea typeface=""/>
        <a:cs typeface="Arial Unicode MS"/>
      </a:majorFont>
      <a:minorFont>
        <a:latin typeface="Munich Airport Pro Regular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EE73A60-CE07-CE4D-A54D-AEE160BFC163}">
  <we:reference id="22ff87a5-132f-4d52-9e97-94d888e4dd91" version="3.8.0.0" store="EXCatalog" storeType="EXCatalog"/>
  <we:alternateReferences>
    <we:reference id="WA104380050" version="3.8.0.0" store="en-US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458274194F8E4B9329DA50A017966C" ma:contentTypeVersion="11" ma:contentTypeDescription="Create a new document." ma:contentTypeScope="" ma:versionID="ac002b988ecf1fe8b056871dada2b493">
  <xsd:schema xmlns:xsd="http://www.w3.org/2001/XMLSchema" xmlns:xs="http://www.w3.org/2001/XMLSchema" xmlns:p="http://schemas.microsoft.com/office/2006/metadata/properties" xmlns:ns2="ed4df8d6-78e8-413d-96d0-3a92d4e6a032" xmlns:ns3="d06399e8-b413-4a99-882e-28ccf00e76f7" targetNamespace="http://schemas.microsoft.com/office/2006/metadata/properties" ma:root="true" ma:fieldsID="ff2a906fe82c8bb7e3b600ce751fb83a" ns2:_="" ns3:_="">
    <xsd:import namespace="ed4df8d6-78e8-413d-96d0-3a92d4e6a032"/>
    <xsd:import namespace="d06399e8-b413-4a99-882e-28ccf00e76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4df8d6-78e8-413d-96d0-3a92d4e6a0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deec554-ca27-48f5-98a4-0a69c1ab37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6399e8-b413-4a99-882e-28ccf00e76f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b4efa36-96ff-4be2-b582-ab33d301a6aa}" ma:internalName="TaxCatchAll" ma:showField="CatchAllData" ma:web="d06399e8-b413-4a99-882e-28ccf00e76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4df8d6-78e8-413d-96d0-3a92d4e6a032">
      <Terms xmlns="http://schemas.microsoft.com/office/infopath/2007/PartnerControls"/>
    </lcf76f155ced4ddcb4097134ff3c332f>
    <TaxCatchAll xmlns="d06399e8-b413-4a99-882e-28ccf00e76f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B9527FF-8182-4572-B213-EE68446CA7E0}"/>
</file>

<file path=customXml/itemProps2.xml><?xml version="1.0" encoding="utf-8"?>
<ds:datastoreItem xmlns:ds="http://schemas.openxmlformats.org/officeDocument/2006/customXml" ds:itemID="{F2BF792F-38BD-4637-B920-3792F18CF9D2}">
  <ds:schemaRefs>
    <ds:schemaRef ds:uri="2342fb9c-7133-42bf-a667-c98e22e59fac"/>
    <ds:schemaRef ds:uri="7ce06240-1979-4194-aca5-96660c4b97c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B760ECD-32B9-4F21-B9D2-A7CD15ADD3C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</TotalTime>
  <Words>586</Words>
  <Application>Microsoft Office PowerPoint</Application>
  <PresentationFormat>Widescreen</PresentationFormat>
  <Paragraphs>191</Paragraphs>
  <Slides>21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5" baseType="lpstr">
      <vt:lpstr>Montserrat</vt:lpstr>
      <vt:lpstr>Munich Airport Pro Light</vt:lpstr>
      <vt:lpstr>Munich Airport Pro SemiBold</vt:lpstr>
      <vt:lpstr>Aptos</vt:lpstr>
      <vt:lpstr>Arial</vt:lpstr>
      <vt:lpstr>Segoe UI</vt:lpstr>
      <vt:lpstr>Munich Airport Pro Regular</vt:lpstr>
      <vt:lpstr>Symbol</vt:lpstr>
      <vt:lpstr>Wingdings</vt:lpstr>
      <vt:lpstr>Aptos Display</vt:lpstr>
      <vt:lpstr>Airport MUC 2024</vt:lpstr>
      <vt:lpstr>Fraport Master 2023</vt:lpstr>
      <vt:lpstr>Office Theme</vt:lpstr>
      <vt:lpstr>think-cell Folie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Fraport greece | LOCAL PRODUCTS</vt:lpstr>
      <vt:lpstr>Fraport greece | LOCAL PRODUCTS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Fraport greece | Retail Areas  </vt:lpstr>
      <vt:lpstr>PowerPoint Presentation</vt:lpstr>
      <vt:lpstr>Fraport greece | Food &amp; Beverage Units  </vt:lpstr>
      <vt:lpstr>Fraport greece | Newly Developed Food &amp; Beverage Areas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Bodner Fabienne</dc:creator>
  <cp:lastModifiedBy>Josipa Antunovic</cp:lastModifiedBy>
  <cp:revision>7</cp:revision>
  <cp:lastPrinted>2026-04-08T14:22:02Z</cp:lastPrinted>
  <dcterms:created xsi:type="dcterms:W3CDTF">2025-10-22T11:46:00Z</dcterms:created>
  <dcterms:modified xsi:type="dcterms:W3CDTF">2026-04-24T10:45:12Z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MSIP_Label_43ab2276-d338-4046-806b-a41e0c046b86_Enabled">
    <vt:lpwstr>true</vt:lpwstr>
  </property>
  <property fmtid="{D5CDD505-2E9C-101B-9397-08002B2CF9AE}" pid="4" name="MSIP_Label_43ab2276-d338-4046-806b-a41e0c046b86_SetDate">
    <vt:lpwstr>2024-10-28T06:49:43Z</vt:lpwstr>
  </property>
  <property fmtid="{D5CDD505-2E9C-101B-9397-08002B2CF9AE}" pid="5" name="MSIP_Label_43ab2276-d338-4046-806b-a41e0c046b86_Method">
    <vt:lpwstr>Privileged</vt:lpwstr>
  </property>
  <property fmtid="{D5CDD505-2E9C-101B-9397-08002B2CF9AE}" pid="6" name="MSIP_Label_43ab2276-d338-4046-806b-a41e0c046b86_Name">
    <vt:lpwstr>FMG_LC_Public-0</vt:lpwstr>
  </property>
  <property fmtid="{D5CDD505-2E9C-101B-9397-08002B2CF9AE}" pid="7" name="MSIP_Label_43ab2276-d338-4046-806b-a41e0c046b86_SiteId">
    <vt:lpwstr>ef65c7f0-656e-4646-a2fd-3e45d36a39fd</vt:lpwstr>
  </property>
  <property fmtid="{D5CDD505-2E9C-101B-9397-08002B2CF9AE}" pid="8" name="MSIP_Label_43ab2276-d338-4046-806b-a41e0c046b86_ActionId">
    <vt:lpwstr>60892b84-832f-47c3-8226-0c64583c5e02</vt:lpwstr>
  </property>
  <property fmtid="{D5CDD505-2E9C-101B-9397-08002B2CF9AE}" pid="9" name="MSIP_Label_43ab2276-d338-4046-806b-a41e0c046b86_ContentBits">
    <vt:lpwstr>0</vt:lpwstr>
  </property>
  <property fmtid="{D5CDD505-2E9C-101B-9397-08002B2CF9AE}" pid="10" name="ContentTypeId">
    <vt:lpwstr>0x0101004F458274194F8E4B9329DA50A017966C</vt:lpwstr>
  </property>
</Properties>
</file>